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B6B40-71B9-452E-97AC-9F106651C70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92DAB-6A8E-4247-8152-C28FA4AF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8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7D0-E606-4C0A-BCB4-262DF8B7474C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164F-B780-40AC-A906-1DD01AE49D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47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C4D5-5250-45F1-9A26-E269251BA8EB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164F-B780-40AC-A906-1DD01AE4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1234-EACC-437D-8113-F72556E63963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164F-B780-40AC-A906-1DD01AE4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8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E7EC-3468-4DA3-85C0-05FD7DEED3B5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164F-B780-40AC-A906-1DD01AE4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9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F25E-96C4-4B87-A1EC-C36DDD06860B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164F-B780-40AC-A906-1DD01AE49D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8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654C-A9A4-453B-9943-40AE30130794}" type="datetime1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164F-B780-40AC-A906-1DD01AE4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874-5FC6-4FFD-A560-56375587445E}" type="datetime1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164F-B780-40AC-A906-1DD01AE4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D16F-F3C4-42B5-88D5-63B734DE083B}" type="datetime1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164F-B780-40AC-A906-1DD01AE4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3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C17-2BAB-454B-8511-46DA714417B2}" type="datetime1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164F-B780-40AC-A906-1DD01AE4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8C4BA9-E86E-41F7-B75A-4B92A6C3D461}" type="datetime1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65164F-B780-40AC-A906-1DD01AE4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5B54-6EC4-4FBB-AF39-27DBE009949A}" type="datetime1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164F-B780-40AC-A906-1DD01AE4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0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9AD776-4E71-4BEC-B738-4D0824085307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65164F-B780-40AC-A906-1DD01AE49D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14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6AAA-1F5C-4BB7-A581-5B5ED43CE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Schema KP-ABE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circuite</a:t>
            </a:r>
            <a:r>
              <a:rPr lang="en-US" dirty="0"/>
              <a:t> </a:t>
            </a:r>
            <a:r>
              <a:rPr lang="en-US" dirty="0" err="1"/>
              <a:t>Booleene</a:t>
            </a:r>
            <a:r>
              <a:rPr lang="en-US" dirty="0"/>
              <a:t> </a:t>
            </a:r>
            <a:r>
              <a:rPr lang="en-US" dirty="0" err="1"/>
              <a:t>generale</a:t>
            </a:r>
            <a:r>
              <a:rPr lang="en-US" dirty="0"/>
              <a:t> cu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biliniare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ECB27-FB82-497F-A4AB-8937CDEB4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Propus</a:t>
            </a:r>
            <a:r>
              <a:rPr lang="ro-RO" dirty="0"/>
              <a:t>ă de: diana bolocan</a:t>
            </a:r>
          </a:p>
          <a:p>
            <a:r>
              <a:rPr lang="ro-RO" dirty="0"/>
              <a:t>Coordonator științific: prof. Dr. </a:t>
            </a:r>
            <a:r>
              <a:rPr lang="ro-RO"/>
              <a:t>Țiplea ferucio Laurențiu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53AC1-27DD-4A6E-AC42-6CEFBFB8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164F-B780-40AC-A906-1DD01AE49D6A}" type="slidenum">
              <a:rPr lang="en-US" sz="2000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5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E764-DB99-48F5-B8D2-E7F99792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C8800-58DA-47EF-97B0-B8247FED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262E1-BA02-4871-A7AC-35B90568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164F-B780-40AC-A906-1DD01AE49D6A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23809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27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Schema KP-ABE pentru circuite Booleene generale cu forme biliniare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 KP-ABE pentru circuite Booleene generale cu forme biliniare</dc:title>
  <dc:creator>Diana Bolocan</dc:creator>
  <cp:lastModifiedBy>Diana Bolocan</cp:lastModifiedBy>
  <cp:revision>1</cp:revision>
  <dcterms:created xsi:type="dcterms:W3CDTF">2019-06-28T12:37:55Z</dcterms:created>
  <dcterms:modified xsi:type="dcterms:W3CDTF">2019-06-28T12:42:46Z</dcterms:modified>
</cp:coreProperties>
</file>