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326" r:id="rId3"/>
    <p:sldId id="327" r:id="rId4"/>
    <p:sldId id="329" r:id="rId5"/>
    <p:sldId id="328" r:id="rId6"/>
    <p:sldId id="330" r:id="rId7"/>
    <p:sldId id="271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457154-5140-4497-B2C6-9581F5748C05}"/>
              </a:ext>
            </a:extLst>
          </p:cNvPr>
          <p:cNvSpPr txBox="1"/>
          <p:nvPr/>
        </p:nvSpPr>
        <p:spPr>
          <a:xfrm>
            <a:off x="733053" y="3196880"/>
            <a:ext cx="480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B7E1A"/>
                </a:solidFill>
                <a:latin typeface="Calibri"/>
                <a:cs typeface="Calibri"/>
              </a:rPr>
              <a:t>Laura Tatiana Luna Lagos</a:t>
            </a:r>
          </a:p>
          <a:p>
            <a:r>
              <a:rPr lang="es-ES" b="1" dirty="0">
                <a:solidFill>
                  <a:srgbClr val="FB7E1A"/>
                </a:solidFill>
                <a:latin typeface="Calibri"/>
                <a:cs typeface="Calibri"/>
              </a:rPr>
              <a:t>David Gómez Bolaños</a:t>
            </a:r>
          </a:p>
          <a:p>
            <a:r>
              <a:rPr lang="es-ES" b="1" dirty="0">
                <a:solidFill>
                  <a:srgbClr val="FB7E1A"/>
                </a:solidFill>
                <a:latin typeface="Calibri"/>
                <a:cs typeface="Calibri"/>
              </a:rPr>
              <a:t>Diana Carolina Franco Serrano</a:t>
            </a:r>
          </a:p>
          <a:p>
            <a:r>
              <a:rPr lang="es-ES" b="1" dirty="0">
                <a:solidFill>
                  <a:srgbClr val="FB7E1A"/>
                </a:solidFill>
                <a:latin typeface="Calibri"/>
                <a:cs typeface="Calibri"/>
              </a:rPr>
              <a:t>Anderson Diaz Macias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AEB02A-34C1-4DCB-8D14-A52EC071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0" t="36516" r="25761" b="36032"/>
          <a:stretch/>
        </p:blipFill>
        <p:spPr>
          <a:xfrm>
            <a:off x="733053" y="713989"/>
            <a:ext cx="2248685" cy="23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90198" y="189760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GLAS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51277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37CDF3-3B96-4669-901A-F6DA8DCE84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515517-DD4F-4D13-B6B5-FEDE759CF364}"/>
              </a:ext>
            </a:extLst>
          </p:cNvPr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4F26A6-1D46-4E68-98A1-C89B1F34E2A1}"/>
              </a:ext>
            </a:extLst>
          </p:cNvPr>
          <p:cNvSpPr txBox="1"/>
          <p:nvPr/>
        </p:nvSpPr>
        <p:spPr>
          <a:xfrm>
            <a:off x="990198" y="189760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GLAS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BE65E4-C42D-4FA4-A554-24F27EA93431}"/>
              </a:ext>
            </a:extLst>
          </p:cNvPr>
          <p:cNvSpPr txBox="1"/>
          <p:nvPr/>
        </p:nvSpPr>
        <p:spPr>
          <a:xfrm>
            <a:off x="954675" y="151277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Objetivos Específicos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D33F0-9027-45D6-B903-DEFB857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37CDF3-3B96-4669-901A-F6DA8DCE84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515517-DD4F-4D13-B6B5-FEDE759CF364}"/>
              </a:ext>
            </a:extLst>
          </p:cNvPr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E8E6E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4F26A6-1D46-4E68-98A1-C89B1F34E2A1}"/>
              </a:ext>
            </a:extLst>
          </p:cNvPr>
          <p:cNvSpPr txBox="1"/>
          <p:nvPr/>
        </p:nvSpPr>
        <p:spPr>
          <a:xfrm>
            <a:off x="990198" y="189760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E8E6E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BE65E4-C42D-4FA4-A554-24F27EA93431}"/>
              </a:ext>
            </a:extLst>
          </p:cNvPr>
          <p:cNvSpPr txBox="1"/>
          <p:nvPr/>
        </p:nvSpPr>
        <p:spPr>
          <a:xfrm>
            <a:off x="954675" y="151277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Alcance del Proyecto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rgbClr val="5E5C5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D33F0-9027-45D6-B903-DEFB857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37CDF3-3B96-4669-901A-F6DA8DCE84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515517-DD4F-4D13-B6B5-FEDE759CF364}"/>
              </a:ext>
            </a:extLst>
          </p:cNvPr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3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rgbClr val="E8E6E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4F26A6-1D46-4E68-98A1-C89B1F34E2A1}"/>
              </a:ext>
            </a:extLst>
          </p:cNvPr>
          <p:cNvSpPr txBox="1"/>
          <p:nvPr/>
        </p:nvSpPr>
        <p:spPr>
          <a:xfrm>
            <a:off x="990198" y="189760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E8E6E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BE65E4-C42D-4FA4-A554-24F27EA93431}"/>
              </a:ext>
            </a:extLst>
          </p:cNvPr>
          <p:cNvSpPr txBox="1"/>
          <p:nvPr/>
        </p:nvSpPr>
        <p:spPr>
          <a:xfrm>
            <a:off x="954674" y="1512777"/>
            <a:ext cx="333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5E5C5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Planteamiento del Problema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D33F0-9027-45D6-B903-DEFB857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37CDF3-3B96-4669-901A-F6DA8DCE84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515517-DD4F-4D13-B6B5-FEDE759CF364}"/>
              </a:ext>
            </a:extLst>
          </p:cNvPr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E8E6E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4F26A6-1D46-4E68-98A1-C89B1F34E2A1}"/>
              </a:ext>
            </a:extLst>
          </p:cNvPr>
          <p:cNvSpPr txBox="1"/>
          <p:nvPr/>
        </p:nvSpPr>
        <p:spPr>
          <a:xfrm>
            <a:off x="990198" y="189760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E8E6E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BE65E4-C42D-4FA4-A554-24F27EA93431}"/>
              </a:ext>
            </a:extLst>
          </p:cNvPr>
          <p:cNvSpPr txBox="1"/>
          <p:nvPr/>
        </p:nvSpPr>
        <p:spPr>
          <a:xfrm>
            <a:off x="954675" y="151277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Justificación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rgbClr val="5E5C5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D33F0-9027-45D6-B903-DEFB857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860</TotalTime>
  <Words>35</Words>
  <Application>Microsoft Office PowerPoint</Application>
  <PresentationFormat>Presentación en pantalla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30</cp:revision>
  <dcterms:created xsi:type="dcterms:W3CDTF">2015-08-06T22:24:59Z</dcterms:created>
  <dcterms:modified xsi:type="dcterms:W3CDTF">2019-04-03T22:50:33Z</dcterms:modified>
</cp:coreProperties>
</file>