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818"/>
    <a:srgbClr val="133718"/>
    <a:srgbClr val="19461F"/>
    <a:srgbClr val="004C03"/>
    <a:srgbClr val="276130"/>
    <a:srgbClr val="399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6"/>
    <p:restoredTop sz="96327"/>
  </p:normalViewPr>
  <p:slideViewPr>
    <p:cSldViewPr snapToGrid="0">
      <p:cViewPr>
        <p:scale>
          <a:sx n="106" d="100"/>
          <a:sy n="106" d="100"/>
        </p:scale>
        <p:origin x="56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C173-1DB5-4FC5-EC13-BD513157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899D-FF07-CF33-916D-78F1D441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C9BA-06CB-C403-B02D-9A9E869C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4DCB-EA96-8F21-F2B4-1F251254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1533-FF71-9CD6-65EF-CDE9546B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2774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D29C-D219-B325-D4AC-F8EE39C6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D828-1C1B-A062-3744-BE0B943F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FCD7-556F-4010-1F14-09BB6F19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F596-CA32-5CFB-B352-26120CBC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A2E5-5CD7-6ACD-DDD7-8D75AFEF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918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EA8F6-8066-7F3B-0A42-53DC580DC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0F0E-C5D9-E54A-F3D2-E59C9175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353D-0D84-629F-D7A4-6143843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4AEA-60FA-D47B-BB6D-0FABBC6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369F-8B8E-2C77-6B4F-4BC1C0C0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5389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3DEA-5234-0BE6-EF04-9D779676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3BBD-7F81-680D-1BFA-9CD2BDB5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56A4-C6F4-C42D-73BE-7822C0ED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1E85-8EB4-AE8F-7127-A2EA7DE0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1E5C-AD38-E83B-2F67-1E89AF8D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7107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65FF-D904-9628-9CE0-0DCDC812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03B4E-4404-6940-11D1-CCFEEBC9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16D96-5FC5-C968-2A87-90219DA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EF9D9-E289-ACA7-7BEE-267474F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067C-C5A4-CB3C-8AC4-E33B8DB1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480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6DD4-053A-EAEE-205A-C157495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E45A-7B5A-5D81-ADFF-108F8FA2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27FDD-118C-CC91-8474-F421F690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1035D-62EA-A256-1902-523B096F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CE1B3-EDEC-468C-CA55-52F3F486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B69F0-25DB-B832-F104-C91A0BCF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382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9D4A-0E79-2F5F-68F2-A9CA1977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4B95-542A-54F3-636C-D2C24745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B6909-05AB-E55D-76CA-34DEB2C5C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3B63-E543-7F5D-8D3F-7B19A3774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D3CB4-5ACF-05F5-75C7-A4DED1A9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382A8-C60C-1B4D-E968-D09DBC0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EC6B7-1A95-6F3C-D4FC-DE274F88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9B01-7A7E-B46A-4DB3-B0F653B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9709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6F15-8244-E5DB-205A-C83E381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37393-86A6-1BA3-269A-17F20C61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092AC-91DC-ACCC-ED09-FD7B5771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4F64A-FD1F-0EBF-6665-98BAD40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2359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B59B8-CD9D-DC82-962A-B159F90E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52D6A-309C-4D1F-C5F9-ABD5EE58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CF7-1D0A-F55B-3174-34CC64AC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7412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E594-790B-33C4-8176-F83D3F01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64F8-5662-986F-4B3F-239FA644E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E3357-96BA-70C9-B991-05FB4F8EF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3B5E5-527D-27CC-A2A0-0CD98BFC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E41CF-0739-2B85-5C74-B74820E1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DBCD-7579-F23B-2238-CD4D8B8D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68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349F-940E-A3F5-24C9-F9F6E2B5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58DF7-9F22-4F0B-E78F-E6567F7E0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D2DB3-328C-C078-8AA3-059C21F27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4FA4-6C75-58D1-7CF1-BDB89F9B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77DD5-6C69-CD33-1123-7A9206D4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C1BBC-7A38-D4D4-A08A-9B9F173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8065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1AD15-FF1D-3940-5904-8B9C2499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FAF-C77D-6092-3955-9DE0A0AF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723B-8C9B-B3B1-251D-D473C91E1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1F72C-4D82-E240-BDA5-390B849F20E6}" type="datetimeFigureOut">
              <a:rPr lang="en-CO" smtClean="0"/>
              <a:t>9/02/24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F6CB-B030-10BA-8331-3BB95AC7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7DB5-5180-1B24-A60B-8F9E3D997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10C9-FF0C-6F4C-B770-7F950E362BA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921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0825C-8688-5D50-DE63-3CFDE4D0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21866-1D46-EC44-749E-FFB593FD2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5" t="21488" r="1370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43DF59-89E7-299F-22AB-158305E281A9}"/>
              </a:ext>
            </a:extLst>
          </p:cNvPr>
          <p:cNvSpPr/>
          <p:nvPr/>
        </p:nvSpPr>
        <p:spPr>
          <a:xfrm>
            <a:off x="4220079" y="0"/>
            <a:ext cx="7971921" cy="6858000"/>
          </a:xfrm>
          <a:prstGeom prst="rect">
            <a:avLst/>
          </a:prstGeom>
          <a:solidFill>
            <a:srgbClr val="143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D188E-8822-AF7A-3E63-F3441BEF2461}"/>
              </a:ext>
            </a:extLst>
          </p:cNvPr>
          <p:cNvSpPr txBox="1"/>
          <p:nvPr/>
        </p:nvSpPr>
        <p:spPr>
          <a:xfrm>
            <a:off x="4638942" y="289679"/>
            <a:ext cx="713419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6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Postulación a Profesor Asociado</a:t>
            </a:r>
          </a:p>
          <a:p>
            <a:endParaRPr lang="en-CO" sz="5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O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Camilo </a:t>
            </a:r>
          </a:p>
          <a:p>
            <a:r>
              <a:rPr lang="en-CO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Escobar-Velásquez</a:t>
            </a:r>
          </a:p>
          <a:p>
            <a:endParaRPr lang="en-CO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O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Profesor Asistente 2 – Dpto. Ing. Sis. 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</a:t>
            </a:r>
            <a:r>
              <a:rPr lang="en-CO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Comp. </a:t>
            </a: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ca.escobar2434@uniandes.edu.co</a:t>
            </a: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Director Lab. Inv.</a:t>
            </a:r>
            <a:endParaRPr lang="en-CO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2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A4A400F2-E558-E83F-DB34-87E1AE8FE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9" r="14889"/>
          <a:stretch/>
        </p:blipFill>
        <p:spPr>
          <a:xfrm>
            <a:off x="1" y="0"/>
            <a:ext cx="422007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FA14CB-1187-A5B9-85DB-3719744C0888}"/>
              </a:ext>
            </a:extLst>
          </p:cNvPr>
          <p:cNvSpPr/>
          <p:nvPr/>
        </p:nvSpPr>
        <p:spPr>
          <a:xfrm>
            <a:off x="4220079" y="0"/>
            <a:ext cx="7971921" cy="6858000"/>
          </a:xfrm>
          <a:prstGeom prst="rect">
            <a:avLst/>
          </a:prstGeom>
          <a:solidFill>
            <a:srgbClr val="143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5EC81-256A-89B8-B444-BB21D9FF1B99}"/>
              </a:ext>
            </a:extLst>
          </p:cNvPr>
          <p:cNvSpPr txBox="1"/>
          <p:nvPr/>
        </p:nvSpPr>
        <p:spPr>
          <a:xfrm>
            <a:off x="4220079" y="261579"/>
            <a:ext cx="79719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5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C. ESCOBAR-VELÁSQUEZ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0EFED-FEA7-2662-8750-85B31B271718}"/>
              </a:ext>
            </a:extLst>
          </p:cNvPr>
          <p:cNvSpPr txBox="1"/>
          <p:nvPr/>
        </p:nvSpPr>
        <p:spPr>
          <a:xfrm>
            <a:off x="-1251284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EA1E1-A0AB-ED2E-DDD5-AF6EE72323D6}"/>
              </a:ext>
            </a:extLst>
          </p:cNvPr>
          <p:cNvSpPr txBox="1"/>
          <p:nvPr/>
        </p:nvSpPr>
        <p:spPr>
          <a:xfrm>
            <a:off x="4418601" y="1400321"/>
            <a:ext cx="757487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Profesor Asistente 2</a:t>
            </a:r>
          </a:p>
          <a:p>
            <a:r>
              <a:rPr lang="en-CO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Departamento Ingeniería de Sistemas y Computación</a:t>
            </a: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ca.escobar2434@uniandes.edu.co</a:t>
            </a:r>
          </a:p>
          <a:p>
            <a:endParaRPr lang="en-CO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O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Director Laboratorio de Investigación</a:t>
            </a:r>
          </a:p>
          <a:p>
            <a:endParaRPr lang="en-US" sz="2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O" sz="2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Doctor en Ingeniería (Ing. Software) - 2023</a:t>
            </a:r>
          </a:p>
          <a:p>
            <a:r>
              <a:rPr lang="en-CO" sz="2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Magister </a:t>
            </a:r>
            <a:r>
              <a:rPr lang="en-US" sz="2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2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Ingeniería</a:t>
            </a:r>
            <a:r>
              <a:rPr lang="en-US" sz="2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Software - 2019</a:t>
            </a:r>
            <a:endParaRPr lang="en-CO" sz="2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O" sz="2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Ingeniero de Sistemas y Computación - 2017</a:t>
            </a:r>
          </a:p>
          <a:p>
            <a:endParaRPr lang="en-CO" sz="2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CO" sz="2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O" sz="2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Grupo de Investigación en Tecnologías de Información y Construcción de Software (TICSw) – Minciencias A</a:t>
            </a:r>
          </a:p>
        </p:txBody>
      </p:sp>
    </p:spTree>
    <p:extLst>
      <p:ext uri="{BB962C8B-B14F-4D97-AF65-F5344CB8AC3E}">
        <p14:creationId xmlns:p14="http://schemas.microsoft.com/office/powerpoint/2010/main" val="291853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99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Andres Escobar Velasquez</dc:creator>
  <cp:lastModifiedBy>Camilo Andres Escobar Velasquez</cp:lastModifiedBy>
  <cp:revision>2</cp:revision>
  <dcterms:created xsi:type="dcterms:W3CDTF">2024-02-08T21:15:34Z</dcterms:created>
  <dcterms:modified xsi:type="dcterms:W3CDTF">2024-02-09T18:58:21Z</dcterms:modified>
</cp:coreProperties>
</file>