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5238" autoAdjust="0"/>
  </p:normalViewPr>
  <p:slideViewPr>
    <p:cSldViewPr snapToGrid="0" snapToObjects="1">
      <p:cViewPr>
        <p:scale>
          <a:sx n="70" d="100"/>
          <a:sy n="7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23.sv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6" Type="http://schemas.openxmlformats.org/officeDocument/2006/relationships/image" Target="../media/image2.sv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11.png"/><Relationship Id="rId1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23.sv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6" Type="http://schemas.openxmlformats.org/officeDocument/2006/relationships/image" Target="../media/image2.sv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11.png"/><Relationship Id="rId1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44D2F-79DD-4755-AAD4-8F71C8D79E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5FEB636-9387-4D56-821D-5A5C4F0B8CC0}">
      <dgm:prSet/>
      <dgm:spPr/>
      <dgm:t>
        <a:bodyPr/>
        <a:lstStyle/>
        <a:p>
          <a:pPr>
            <a:defRPr cap="all"/>
          </a:pPr>
          <a:r>
            <a:rPr lang="es-CO" dirty="0"/>
            <a:t>Descripción del Problema</a:t>
          </a:r>
          <a:endParaRPr lang="en-US" dirty="0"/>
        </a:p>
      </dgm:t>
    </dgm:pt>
    <dgm:pt modelId="{797E0CF0-5F44-4EFE-B243-027CFEDD924A}" type="parTrans" cxnId="{B232BEEA-0E7D-469D-9728-5AAE2A80DB1C}">
      <dgm:prSet/>
      <dgm:spPr/>
      <dgm:t>
        <a:bodyPr/>
        <a:lstStyle/>
        <a:p>
          <a:endParaRPr lang="en-US"/>
        </a:p>
      </dgm:t>
    </dgm:pt>
    <dgm:pt modelId="{A27E1A40-A32E-44C1-8ABF-F152126CBBD6}" type="sibTrans" cxnId="{B232BEEA-0E7D-469D-9728-5AAE2A80DB1C}">
      <dgm:prSet/>
      <dgm:spPr/>
      <dgm:t>
        <a:bodyPr/>
        <a:lstStyle/>
        <a:p>
          <a:endParaRPr lang="en-US"/>
        </a:p>
      </dgm:t>
    </dgm:pt>
    <dgm:pt modelId="{5FCCC68A-1F7C-43F8-8E4C-8A50A1913E8C}">
      <dgm:prSet/>
      <dgm:spPr/>
      <dgm:t>
        <a:bodyPr/>
        <a:lstStyle/>
        <a:p>
          <a:pPr>
            <a:defRPr cap="all"/>
          </a:pPr>
          <a:r>
            <a:rPr lang="es-CO"/>
            <a:t>Ficha técnica</a:t>
          </a:r>
          <a:endParaRPr lang="en-US"/>
        </a:p>
      </dgm:t>
    </dgm:pt>
    <dgm:pt modelId="{2FEAF842-AC8D-4468-82D5-72084205FC6E}" type="parTrans" cxnId="{662463D7-8D89-4B88-B2A0-82B0C32C9876}">
      <dgm:prSet/>
      <dgm:spPr/>
      <dgm:t>
        <a:bodyPr/>
        <a:lstStyle/>
        <a:p>
          <a:endParaRPr lang="en-US"/>
        </a:p>
      </dgm:t>
    </dgm:pt>
    <dgm:pt modelId="{8BD9397D-7A8C-43BF-9A1A-584DCFA96844}" type="sibTrans" cxnId="{662463D7-8D89-4B88-B2A0-82B0C32C9876}">
      <dgm:prSet/>
      <dgm:spPr/>
      <dgm:t>
        <a:bodyPr/>
        <a:lstStyle/>
        <a:p>
          <a:endParaRPr lang="en-US"/>
        </a:p>
      </dgm:t>
    </dgm:pt>
    <dgm:pt modelId="{CDB65A02-7E39-4C62-B933-44703F5D21A3}">
      <dgm:prSet/>
      <dgm:spPr/>
      <dgm:t>
        <a:bodyPr/>
        <a:lstStyle/>
        <a:p>
          <a:pPr>
            <a:defRPr cap="all"/>
          </a:pPr>
          <a:r>
            <a:rPr lang="es-CO" dirty="0"/>
            <a:t>metodología</a:t>
          </a:r>
          <a:endParaRPr lang="en-US" dirty="0"/>
        </a:p>
      </dgm:t>
    </dgm:pt>
    <dgm:pt modelId="{5FA830B3-557B-4E7F-B811-F6F8D2ACBAB0}" type="parTrans" cxnId="{3F43FDAD-A982-4D26-AB5E-2BD4EDFA9186}">
      <dgm:prSet/>
      <dgm:spPr/>
      <dgm:t>
        <a:bodyPr/>
        <a:lstStyle/>
        <a:p>
          <a:endParaRPr lang="en-US"/>
        </a:p>
      </dgm:t>
    </dgm:pt>
    <dgm:pt modelId="{D440B863-3539-49EE-ABC4-E0723055379B}" type="sibTrans" cxnId="{3F43FDAD-A982-4D26-AB5E-2BD4EDFA9186}">
      <dgm:prSet/>
      <dgm:spPr/>
      <dgm:t>
        <a:bodyPr/>
        <a:lstStyle/>
        <a:p>
          <a:endParaRPr lang="en-US"/>
        </a:p>
      </dgm:t>
    </dgm:pt>
    <dgm:pt modelId="{E2BCF3A9-A31F-4252-BF50-5606C1E01B25}">
      <dgm:prSet/>
      <dgm:spPr/>
      <dgm:t>
        <a:bodyPr/>
        <a:lstStyle/>
        <a:p>
          <a:pPr>
            <a:defRPr cap="all"/>
          </a:pPr>
          <a:r>
            <a:rPr lang="es-CO"/>
            <a:t>Modelado</a:t>
          </a:r>
          <a:endParaRPr lang="en-US"/>
        </a:p>
      </dgm:t>
    </dgm:pt>
    <dgm:pt modelId="{C6CA9DD6-3F79-477A-AC1D-F63EC374DAE9}" type="parTrans" cxnId="{8F36ED01-E6EE-46AA-A101-034DB91B28AD}">
      <dgm:prSet/>
      <dgm:spPr/>
      <dgm:t>
        <a:bodyPr/>
        <a:lstStyle/>
        <a:p>
          <a:endParaRPr lang="en-US"/>
        </a:p>
      </dgm:t>
    </dgm:pt>
    <dgm:pt modelId="{225B3094-2687-48DF-B72F-6385FFE890C9}" type="sibTrans" cxnId="{8F36ED01-E6EE-46AA-A101-034DB91B28AD}">
      <dgm:prSet/>
      <dgm:spPr/>
      <dgm:t>
        <a:bodyPr/>
        <a:lstStyle/>
        <a:p>
          <a:endParaRPr lang="en-US"/>
        </a:p>
      </dgm:t>
    </dgm:pt>
    <dgm:pt modelId="{63FD0875-9849-41CE-9195-ACFD9A9D2726}">
      <dgm:prSet/>
      <dgm:spPr/>
      <dgm:t>
        <a:bodyPr/>
        <a:lstStyle/>
        <a:p>
          <a:pPr>
            <a:defRPr cap="all"/>
          </a:pPr>
          <a:r>
            <a:rPr lang="es-CO"/>
            <a:t>Resultados</a:t>
          </a:r>
          <a:endParaRPr lang="en-US"/>
        </a:p>
      </dgm:t>
    </dgm:pt>
    <dgm:pt modelId="{95A2F6DF-1201-4CDD-96C9-5FAE68DF474E}" type="parTrans" cxnId="{3C418616-1D3E-4D76-A560-0D2397C3F3DE}">
      <dgm:prSet/>
      <dgm:spPr/>
      <dgm:t>
        <a:bodyPr/>
        <a:lstStyle/>
        <a:p>
          <a:endParaRPr lang="en-US"/>
        </a:p>
      </dgm:t>
    </dgm:pt>
    <dgm:pt modelId="{CACB829B-1D90-44FD-B212-2D346EE3AA30}" type="sibTrans" cxnId="{3C418616-1D3E-4D76-A560-0D2397C3F3DE}">
      <dgm:prSet/>
      <dgm:spPr/>
      <dgm:t>
        <a:bodyPr/>
        <a:lstStyle/>
        <a:p>
          <a:endParaRPr lang="en-US"/>
        </a:p>
      </dgm:t>
    </dgm:pt>
    <dgm:pt modelId="{6E426771-E74F-41A8-BFFC-AF980EA452D9}">
      <dgm:prSet/>
      <dgm:spPr/>
      <dgm:t>
        <a:bodyPr/>
        <a:lstStyle/>
        <a:p>
          <a:pPr>
            <a:defRPr cap="all"/>
          </a:pPr>
          <a:r>
            <a:rPr lang="es-CO"/>
            <a:t>Conclusiones</a:t>
          </a:r>
          <a:endParaRPr lang="en-US"/>
        </a:p>
      </dgm:t>
    </dgm:pt>
    <dgm:pt modelId="{15560063-3248-4FD1-87EC-C2E02187F6F2}" type="parTrans" cxnId="{181CCA63-D7C0-4CA8-83D1-DEFEF3AED7A4}">
      <dgm:prSet/>
      <dgm:spPr/>
      <dgm:t>
        <a:bodyPr/>
        <a:lstStyle/>
        <a:p>
          <a:endParaRPr lang="en-US"/>
        </a:p>
      </dgm:t>
    </dgm:pt>
    <dgm:pt modelId="{B55C535E-0F59-4526-89A3-9C38CEC9EDAE}" type="sibTrans" cxnId="{181CCA63-D7C0-4CA8-83D1-DEFEF3AED7A4}">
      <dgm:prSet/>
      <dgm:spPr/>
      <dgm:t>
        <a:bodyPr/>
        <a:lstStyle/>
        <a:p>
          <a:endParaRPr lang="en-US"/>
        </a:p>
      </dgm:t>
    </dgm:pt>
    <dgm:pt modelId="{E7265353-4B63-434C-8E8C-F8C567F6D7F4}" type="pres">
      <dgm:prSet presAssocID="{3AF44D2F-79DD-4755-AAD4-8F71C8D79E9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650E37C-497D-452D-A220-68F6EDA46430}" type="pres">
      <dgm:prSet presAssocID="{45FEB636-9387-4D56-821D-5A5C4F0B8CC0}" presName="compNode" presStyleCnt="0"/>
      <dgm:spPr/>
    </dgm:pt>
    <dgm:pt modelId="{FC6AA79C-8E91-4939-B07E-9EFBC460828C}" type="pres">
      <dgm:prSet presAssocID="{45FEB636-9387-4D56-821D-5A5C4F0B8CC0}" presName="iconBgRect" presStyleLbl="bgShp" presStyleIdx="0" presStyleCnt="6"/>
      <dgm:spPr/>
    </dgm:pt>
    <dgm:pt modelId="{2946CB02-5054-4A22-9961-7DFA58F35DC1}" type="pres">
      <dgm:prSet presAssocID="{45FEB636-9387-4D56-821D-5A5C4F0B8C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595F7D-6004-4B70-AA09-36D802568725}" type="pres">
      <dgm:prSet presAssocID="{45FEB636-9387-4D56-821D-5A5C4F0B8CC0}" presName="spaceRect" presStyleCnt="0"/>
      <dgm:spPr/>
    </dgm:pt>
    <dgm:pt modelId="{4A865EBB-06D2-4F2E-844A-A5D41B1CB146}" type="pres">
      <dgm:prSet presAssocID="{45FEB636-9387-4D56-821D-5A5C4F0B8CC0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BD1C0163-8485-45BC-A49A-AA97AC978069}" type="pres">
      <dgm:prSet presAssocID="{A27E1A40-A32E-44C1-8ABF-F152126CBBD6}" presName="sibTrans" presStyleCnt="0"/>
      <dgm:spPr/>
    </dgm:pt>
    <dgm:pt modelId="{0D70BE37-1046-4661-9C19-4C6319F6E882}" type="pres">
      <dgm:prSet presAssocID="{5FCCC68A-1F7C-43F8-8E4C-8A50A1913E8C}" presName="compNode" presStyleCnt="0"/>
      <dgm:spPr/>
    </dgm:pt>
    <dgm:pt modelId="{AD22FA32-9943-4B20-B826-8931313145FC}" type="pres">
      <dgm:prSet presAssocID="{5FCCC68A-1F7C-43F8-8E4C-8A50A1913E8C}" presName="iconBgRect" presStyleLbl="bgShp" presStyleIdx="1" presStyleCnt="6"/>
      <dgm:spPr/>
    </dgm:pt>
    <dgm:pt modelId="{FD1A9107-FC4F-4FE1-A716-536839D9BE32}" type="pres">
      <dgm:prSet presAssocID="{5FCCC68A-1F7C-43F8-8E4C-8A50A1913E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939E2E2-3754-46A2-820D-97D9C6CC5D89}" type="pres">
      <dgm:prSet presAssocID="{5FCCC68A-1F7C-43F8-8E4C-8A50A1913E8C}" presName="spaceRect" presStyleCnt="0"/>
      <dgm:spPr/>
    </dgm:pt>
    <dgm:pt modelId="{06C5A092-0C03-4533-90B9-C648C73FF88E}" type="pres">
      <dgm:prSet presAssocID="{5FCCC68A-1F7C-43F8-8E4C-8A50A1913E8C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5944496E-726D-4041-B8A6-4A486F8AF594}" type="pres">
      <dgm:prSet presAssocID="{8BD9397D-7A8C-43BF-9A1A-584DCFA96844}" presName="sibTrans" presStyleCnt="0"/>
      <dgm:spPr/>
    </dgm:pt>
    <dgm:pt modelId="{5523A381-6F5B-4ACC-B784-C742B2725C60}" type="pres">
      <dgm:prSet presAssocID="{CDB65A02-7E39-4C62-B933-44703F5D21A3}" presName="compNode" presStyleCnt="0"/>
      <dgm:spPr/>
    </dgm:pt>
    <dgm:pt modelId="{660AD3EB-EF18-44C0-B94F-C07F8DAD1DB5}" type="pres">
      <dgm:prSet presAssocID="{CDB65A02-7E39-4C62-B933-44703F5D21A3}" presName="iconBgRect" presStyleLbl="bgShp" presStyleIdx="2" presStyleCnt="6"/>
      <dgm:spPr/>
    </dgm:pt>
    <dgm:pt modelId="{B302084E-D683-45AA-A20F-32E19FAB9DD4}" type="pres">
      <dgm:prSet presAssocID="{CDB65A02-7E39-4C62-B933-44703F5D21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0DBD61-BB29-4BF9-A94F-EB058289E6CB}" type="pres">
      <dgm:prSet presAssocID="{CDB65A02-7E39-4C62-B933-44703F5D21A3}" presName="spaceRect" presStyleCnt="0"/>
      <dgm:spPr/>
    </dgm:pt>
    <dgm:pt modelId="{2BD049F4-5896-4503-910D-B3FB4E35DADB}" type="pres">
      <dgm:prSet presAssocID="{CDB65A02-7E39-4C62-B933-44703F5D21A3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53C4B591-06EF-41B3-B2C7-A8F1F106EE87}" type="pres">
      <dgm:prSet presAssocID="{D440B863-3539-49EE-ABC4-E0723055379B}" presName="sibTrans" presStyleCnt="0"/>
      <dgm:spPr/>
    </dgm:pt>
    <dgm:pt modelId="{04B2AFA2-C467-4EA7-BAEF-9C0667BD43F4}" type="pres">
      <dgm:prSet presAssocID="{E2BCF3A9-A31F-4252-BF50-5606C1E01B25}" presName="compNode" presStyleCnt="0"/>
      <dgm:spPr/>
    </dgm:pt>
    <dgm:pt modelId="{E127E7AE-A709-4F55-B69C-9FECDF8D477F}" type="pres">
      <dgm:prSet presAssocID="{E2BCF3A9-A31F-4252-BF50-5606C1E01B25}" presName="iconBgRect" presStyleLbl="bgShp" presStyleIdx="3" presStyleCnt="6"/>
      <dgm:spPr/>
    </dgm:pt>
    <dgm:pt modelId="{D417BAAF-1EEF-4781-8E87-904C101F86C1}" type="pres">
      <dgm:prSet presAssocID="{E2BCF3A9-A31F-4252-BF50-5606C1E01B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A619A5-51A7-4A1F-AAC9-06ABB446E3C6}" type="pres">
      <dgm:prSet presAssocID="{E2BCF3A9-A31F-4252-BF50-5606C1E01B25}" presName="spaceRect" presStyleCnt="0"/>
      <dgm:spPr/>
    </dgm:pt>
    <dgm:pt modelId="{DBDE827D-6672-4355-A9E6-9C8FB73FBC20}" type="pres">
      <dgm:prSet presAssocID="{E2BCF3A9-A31F-4252-BF50-5606C1E01B25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0186AB0F-EE96-48AC-8E86-97DB25A099C9}" type="pres">
      <dgm:prSet presAssocID="{225B3094-2687-48DF-B72F-6385FFE890C9}" presName="sibTrans" presStyleCnt="0"/>
      <dgm:spPr/>
    </dgm:pt>
    <dgm:pt modelId="{3626914E-3D20-4339-A32A-24919EACB31A}" type="pres">
      <dgm:prSet presAssocID="{63FD0875-9849-41CE-9195-ACFD9A9D2726}" presName="compNode" presStyleCnt="0"/>
      <dgm:spPr/>
    </dgm:pt>
    <dgm:pt modelId="{FD0215D0-17F4-4EBE-A470-7FB4355B3D73}" type="pres">
      <dgm:prSet presAssocID="{63FD0875-9849-41CE-9195-ACFD9A9D2726}" presName="iconBgRect" presStyleLbl="bgShp" presStyleIdx="4" presStyleCnt="6"/>
      <dgm:spPr/>
    </dgm:pt>
    <dgm:pt modelId="{18FF5930-D49D-47E4-B462-B35EC5EF4B81}" type="pres">
      <dgm:prSet presAssocID="{63FD0875-9849-41CE-9195-ACFD9A9D27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6673A1-F30E-4330-A8C4-26C3D6BA25E0}" type="pres">
      <dgm:prSet presAssocID="{63FD0875-9849-41CE-9195-ACFD9A9D2726}" presName="spaceRect" presStyleCnt="0"/>
      <dgm:spPr/>
    </dgm:pt>
    <dgm:pt modelId="{0EEFBEC7-4A01-4703-AA54-E5C200900870}" type="pres">
      <dgm:prSet presAssocID="{63FD0875-9849-41CE-9195-ACFD9A9D2726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6494335B-D51A-4A60-B79A-4B124A50753D}" type="pres">
      <dgm:prSet presAssocID="{CACB829B-1D90-44FD-B212-2D346EE3AA30}" presName="sibTrans" presStyleCnt="0"/>
      <dgm:spPr/>
    </dgm:pt>
    <dgm:pt modelId="{78C15D16-4E17-4312-BB32-B67F509DE9A6}" type="pres">
      <dgm:prSet presAssocID="{6E426771-E74F-41A8-BFFC-AF980EA452D9}" presName="compNode" presStyleCnt="0"/>
      <dgm:spPr/>
    </dgm:pt>
    <dgm:pt modelId="{5EA168C7-F8D4-4E17-A6B1-2257902CE820}" type="pres">
      <dgm:prSet presAssocID="{6E426771-E74F-41A8-BFFC-AF980EA452D9}" presName="iconBgRect" presStyleLbl="bgShp" presStyleIdx="5" presStyleCnt="6"/>
      <dgm:spPr/>
    </dgm:pt>
    <dgm:pt modelId="{1205D83F-E8EA-4DE3-81D0-904072E3C329}" type="pres">
      <dgm:prSet presAssocID="{6E426771-E74F-41A8-BFFC-AF980EA452D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36822B-1A0E-42EA-A3E3-94E61194C062}" type="pres">
      <dgm:prSet presAssocID="{6E426771-E74F-41A8-BFFC-AF980EA452D9}" presName="spaceRect" presStyleCnt="0"/>
      <dgm:spPr/>
    </dgm:pt>
    <dgm:pt modelId="{187D64E7-A4E7-426B-B375-91F46051FB03}" type="pres">
      <dgm:prSet presAssocID="{6E426771-E74F-41A8-BFFC-AF980EA452D9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4E5CE2-35A0-4626-AFD4-399F15A0115B}" type="presOf" srcId="{5FCCC68A-1F7C-43F8-8E4C-8A50A1913E8C}" destId="{06C5A092-0C03-4533-90B9-C648C73FF88E}" srcOrd="0" destOrd="0" presId="urn:microsoft.com/office/officeart/2018/5/layout/IconCircleLabelList"/>
    <dgm:cxn modelId="{275BCB65-54B4-4DCC-8B82-0605B423DFF4}" type="presOf" srcId="{6E426771-E74F-41A8-BFFC-AF980EA452D9}" destId="{187D64E7-A4E7-426B-B375-91F46051FB03}" srcOrd="0" destOrd="0" presId="urn:microsoft.com/office/officeart/2018/5/layout/IconCircleLabelList"/>
    <dgm:cxn modelId="{3C418616-1D3E-4D76-A560-0D2397C3F3DE}" srcId="{3AF44D2F-79DD-4755-AAD4-8F71C8D79E92}" destId="{63FD0875-9849-41CE-9195-ACFD9A9D2726}" srcOrd="4" destOrd="0" parTransId="{95A2F6DF-1201-4CDD-96C9-5FAE68DF474E}" sibTransId="{CACB829B-1D90-44FD-B212-2D346EE3AA30}"/>
    <dgm:cxn modelId="{FDE23EB2-280A-4728-9BE9-D8B76CFA98DF}" type="presOf" srcId="{63FD0875-9849-41CE-9195-ACFD9A9D2726}" destId="{0EEFBEC7-4A01-4703-AA54-E5C200900870}" srcOrd="0" destOrd="0" presId="urn:microsoft.com/office/officeart/2018/5/layout/IconCircleLabelList"/>
    <dgm:cxn modelId="{181CCA63-D7C0-4CA8-83D1-DEFEF3AED7A4}" srcId="{3AF44D2F-79DD-4755-AAD4-8F71C8D79E92}" destId="{6E426771-E74F-41A8-BFFC-AF980EA452D9}" srcOrd="5" destOrd="0" parTransId="{15560063-3248-4FD1-87EC-C2E02187F6F2}" sibTransId="{B55C535E-0F59-4526-89A3-9C38CEC9EDAE}"/>
    <dgm:cxn modelId="{DF6EB0DE-9FDA-4D85-B640-796CC635607F}" type="presOf" srcId="{CDB65A02-7E39-4C62-B933-44703F5D21A3}" destId="{2BD049F4-5896-4503-910D-B3FB4E35DADB}" srcOrd="0" destOrd="0" presId="urn:microsoft.com/office/officeart/2018/5/layout/IconCircleLabelList"/>
    <dgm:cxn modelId="{8F36ED01-E6EE-46AA-A101-034DB91B28AD}" srcId="{3AF44D2F-79DD-4755-AAD4-8F71C8D79E92}" destId="{E2BCF3A9-A31F-4252-BF50-5606C1E01B25}" srcOrd="3" destOrd="0" parTransId="{C6CA9DD6-3F79-477A-AC1D-F63EC374DAE9}" sibTransId="{225B3094-2687-48DF-B72F-6385FFE890C9}"/>
    <dgm:cxn modelId="{1D28BE5F-C036-49E8-8265-6B37B614D5F5}" type="presOf" srcId="{3AF44D2F-79DD-4755-AAD4-8F71C8D79E92}" destId="{E7265353-4B63-434C-8E8C-F8C567F6D7F4}" srcOrd="0" destOrd="0" presId="urn:microsoft.com/office/officeart/2018/5/layout/IconCircleLabelList"/>
    <dgm:cxn modelId="{662463D7-8D89-4B88-B2A0-82B0C32C9876}" srcId="{3AF44D2F-79DD-4755-AAD4-8F71C8D79E92}" destId="{5FCCC68A-1F7C-43F8-8E4C-8A50A1913E8C}" srcOrd="1" destOrd="0" parTransId="{2FEAF842-AC8D-4468-82D5-72084205FC6E}" sibTransId="{8BD9397D-7A8C-43BF-9A1A-584DCFA96844}"/>
    <dgm:cxn modelId="{9219E91E-9255-48FD-A14E-252D706F32D0}" type="presOf" srcId="{E2BCF3A9-A31F-4252-BF50-5606C1E01B25}" destId="{DBDE827D-6672-4355-A9E6-9C8FB73FBC20}" srcOrd="0" destOrd="0" presId="urn:microsoft.com/office/officeart/2018/5/layout/IconCircleLabelList"/>
    <dgm:cxn modelId="{B232BEEA-0E7D-469D-9728-5AAE2A80DB1C}" srcId="{3AF44D2F-79DD-4755-AAD4-8F71C8D79E92}" destId="{45FEB636-9387-4D56-821D-5A5C4F0B8CC0}" srcOrd="0" destOrd="0" parTransId="{797E0CF0-5F44-4EFE-B243-027CFEDD924A}" sibTransId="{A27E1A40-A32E-44C1-8ABF-F152126CBBD6}"/>
    <dgm:cxn modelId="{81913A14-AAF7-4425-B73C-8C357CD668DD}" type="presOf" srcId="{45FEB636-9387-4D56-821D-5A5C4F0B8CC0}" destId="{4A865EBB-06D2-4F2E-844A-A5D41B1CB146}" srcOrd="0" destOrd="0" presId="urn:microsoft.com/office/officeart/2018/5/layout/IconCircleLabelList"/>
    <dgm:cxn modelId="{3F43FDAD-A982-4D26-AB5E-2BD4EDFA9186}" srcId="{3AF44D2F-79DD-4755-AAD4-8F71C8D79E92}" destId="{CDB65A02-7E39-4C62-B933-44703F5D21A3}" srcOrd="2" destOrd="0" parTransId="{5FA830B3-557B-4E7F-B811-F6F8D2ACBAB0}" sibTransId="{D440B863-3539-49EE-ABC4-E0723055379B}"/>
    <dgm:cxn modelId="{DE748862-F28E-4771-890D-78B43D24FF8F}" type="presParOf" srcId="{E7265353-4B63-434C-8E8C-F8C567F6D7F4}" destId="{D650E37C-497D-452D-A220-68F6EDA46430}" srcOrd="0" destOrd="0" presId="urn:microsoft.com/office/officeart/2018/5/layout/IconCircleLabelList"/>
    <dgm:cxn modelId="{EA1C21EA-0BD3-4793-8A19-19BC9CDC8670}" type="presParOf" srcId="{D650E37C-497D-452D-A220-68F6EDA46430}" destId="{FC6AA79C-8E91-4939-B07E-9EFBC460828C}" srcOrd="0" destOrd="0" presId="urn:microsoft.com/office/officeart/2018/5/layout/IconCircleLabelList"/>
    <dgm:cxn modelId="{0BCD30EA-0C9A-4986-BCCB-129C9ADA8863}" type="presParOf" srcId="{D650E37C-497D-452D-A220-68F6EDA46430}" destId="{2946CB02-5054-4A22-9961-7DFA58F35DC1}" srcOrd="1" destOrd="0" presId="urn:microsoft.com/office/officeart/2018/5/layout/IconCircleLabelList"/>
    <dgm:cxn modelId="{31DB2C53-5674-49E7-8940-0751E21D6EAA}" type="presParOf" srcId="{D650E37C-497D-452D-A220-68F6EDA46430}" destId="{0E595F7D-6004-4B70-AA09-36D802568725}" srcOrd="2" destOrd="0" presId="urn:microsoft.com/office/officeart/2018/5/layout/IconCircleLabelList"/>
    <dgm:cxn modelId="{1BAA8A89-A7C6-4622-BEAE-2CF21C02A120}" type="presParOf" srcId="{D650E37C-497D-452D-A220-68F6EDA46430}" destId="{4A865EBB-06D2-4F2E-844A-A5D41B1CB146}" srcOrd="3" destOrd="0" presId="urn:microsoft.com/office/officeart/2018/5/layout/IconCircleLabelList"/>
    <dgm:cxn modelId="{B9203E22-527D-42EF-B93F-A5A6E358D02E}" type="presParOf" srcId="{E7265353-4B63-434C-8E8C-F8C567F6D7F4}" destId="{BD1C0163-8485-45BC-A49A-AA97AC978069}" srcOrd="1" destOrd="0" presId="urn:microsoft.com/office/officeart/2018/5/layout/IconCircleLabelList"/>
    <dgm:cxn modelId="{3D2BD51E-2BBB-4FAF-885D-B6D9B7358526}" type="presParOf" srcId="{E7265353-4B63-434C-8E8C-F8C567F6D7F4}" destId="{0D70BE37-1046-4661-9C19-4C6319F6E882}" srcOrd="2" destOrd="0" presId="urn:microsoft.com/office/officeart/2018/5/layout/IconCircleLabelList"/>
    <dgm:cxn modelId="{42304A32-961B-4F36-BC2A-303B8AB1BC75}" type="presParOf" srcId="{0D70BE37-1046-4661-9C19-4C6319F6E882}" destId="{AD22FA32-9943-4B20-B826-8931313145FC}" srcOrd="0" destOrd="0" presId="urn:microsoft.com/office/officeart/2018/5/layout/IconCircleLabelList"/>
    <dgm:cxn modelId="{A7A863DD-343D-492C-9F1F-4317F2E2E87D}" type="presParOf" srcId="{0D70BE37-1046-4661-9C19-4C6319F6E882}" destId="{FD1A9107-FC4F-4FE1-A716-536839D9BE32}" srcOrd="1" destOrd="0" presId="urn:microsoft.com/office/officeart/2018/5/layout/IconCircleLabelList"/>
    <dgm:cxn modelId="{DA342207-AD4C-4FEE-A8E8-86E050FF464C}" type="presParOf" srcId="{0D70BE37-1046-4661-9C19-4C6319F6E882}" destId="{2939E2E2-3754-46A2-820D-97D9C6CC5D89}" srcOrd="2" destOrd="0" presId="urn:microsoft.com/office/officeart/2018/5/layout/IconCircleLabelList"/>
    <dgm:cxn modelId="{22DC8855-2CC2-470C-BD72-E48596ABA3DB}" type="presParOf" srcId="{0D70BE37-1046-4661-9C19-4C6319F6E882}" destId="{06C5A092-0C03-4533-90B9-C648C73FF88E}" srcOrd="3" destOrd="0" presId="urn:microsoft.com/office/officeart/2018/5/layout/IconCircleLabelList"/>
    <dgm:cxn modelId="{8C23A397-4E16-4F0F-9A3F-018054A7D654}" type="presParOf" srcId="{E7265353-4B63-434C-8E8C-F8C567F6D7F4}" destId="{5944496E-726D-4041-B8A6-4A486F8AF594}" srcOrd="3" destOrd="0" presId="urn:microsoft.com/office/officeart/2018/5/layout/IconCircleLabelList"/>
    <dgm:cxn modelId="{B7685E02-2222-4F09-8E27-76B396868CAD}" type="presParOf" srcId="{E7265353-4B63-434C-8E8C-F8C567F6D7F4}" destId="{5523A381-6F5B-4ACC-B784-C742B2725C60}" srcOrd="4" destOrd="0" presId="urn:microsoft.com/office/officeart/2018/5/layout/IconCircleLabelList"/>
    <dgm:cxn modelId="{47C8BBC9-0883-4FD8-8DC3-99FBF1790995}" type="presParOf" srcId="{5523A381-6F5B-4ACC-B784-C742B2725C60}" destId="{660AD3EB-EF18-44C0-B94F-C07F8DAD1DB5}" srcOrd="0" destOrd="0" presId="urn:microsoft.com/office/officeart/2018/5/layout/IconCircleLabelList"/>
    <dgm:cxn modelId="{5445E29D-6EE6-4A44-92BE-2CE6C5D37FBD}" type="presParOf" srcId="{5523A381-6F5B-4ACC-B784-C742B2725C60}" destId="{B302084E-D683-45AA-A20F-32E19FAB9DD4}" srcOrd="1" destOrd="0" presId="urn:microsoft.com/office/officeart/2018/5/layout/IconCircleLabelList"/>
    <dgm:cxn modelId="{EEBE9204-2AB6-4050-86B3-54C1294F8B1A}" type="presParOf" srcId="{5523A381-6F5B-4ACC-B784-C742B2725C60}" destId="{590DBD61-BB29-4BF9-A94F-EB058289E6CB}" srcOrd="2" destOrd="0" presId="urn:microsoft.com/office/officeart/2018/5/layout/IconCircleLabelList"/>
    <dgm:cxn modelId="{7C03D6B6-817D-4862-8CAF-3A68DD8704A0}" type="presParOf" srcId="{5523A381-6F5B-4ACC-B784-C742B2725C60}" destId="{2BD049F4-5896-4503-910D-B3FB4E35DADB}" srcOrd="3" destOrd="0" presId="urn:microsoft.com/office/officeart/2018/5/layout/IconCircleLabelList"/>
    <dgm:cxn modelId="{1B69041E-D85F-4DF4-97A5-00B4A79C63E7}" type="presParOf" srcId="{E7265353-4B63-434C-8E8C-F8C567F6D7F4}" destId="{53C4B591-06EF-41B3-B2C7-A8F1F106EE87}" srcOrd="5" destOrd="0" presId="urn:microsoft.com/office/officeart/2018/5/layout/IconCircleLabelList"/>
    <dgm:cxn modelId="{F2B4C044-71FB-480C-A053-ABE6FD772B50}" type="presParOf" srcId="{E7265353-4B63-434C-8E8C-F8C567F6D7F4}" destId="{04B2AFA2-C467-4EA7-BAEF-9C0667BD43F4}" srcOrd="6" destOrd="0" presId="urn:microsoft.com/office/officeart/2018/5/layout/IconCircleLabelList"/>
    <dgm:cxn modelId="{1419E3C5-5ADB-43AA-8F14-18F493A90E18}" type="presParOf" srcId="{04B2AFA2-C467-4EA7-BAEF-9C0667BD43F4}" destId="{E127E7AE-A709-4F55-B69C-9FECDF8D477F}" srcOrd="0" destOrd="0" presId="urn:microsoft.com/office/officeart/2018/5/layout/IconCircleLabelList"/>
    <dgm:cxn modelId="{8C053E9F-78B3-47B4-A34B-F492A4D76A94}" type="presParOf" srcId="{04B2AFA2-C467-4EA7-BAEF-9C0667BD43F4}" destId="{D417BAAF-1EEF-4781-8E87-904C101F86C1}" srcOrd="1" destOrd="0" presId="urn:microsoft.com/office/officeart/2018/5/layout/IconCircleLabelList"/>
    <dgm:cxn modelId="{D9815084-14DD-4AF5-8013-1A6F3220D937}" type="presParOf" srcId="{04B2AFA2-C467-4EA7-BAEF-9C0667BD43F4}" destId="{C5A619A5-51A7-4A1F-AAC9-06ABB446E3C6}" srcOrd="2" destOrd="0" presId="urn:microsoft.com/office/officeart/2018/5/layout/IconCircleLabelList"/>
    <dgm:cxn modelId="{C716F601-4B77-41B8-9B5F-F0E079CDA7E9}" type="presParOf" srcId="{04B2AFA2-C467-4EA7-BAEF-9C0667BD43F4}" destId="{DBDE827D-6672-4355-A9E6-9C8FB73FBC20}" srcOrd="3" destOrd="0" presId="urn:microsoft.com/office/officeart/2018/5/layout/IconCircleLabelList"/>
    <dgm:cxn modelId="{0DB6FA18-37E3-4525-9322-806FC84F8C65}" type="presParOf" srcId="{E7265353-4B63-434C-8E8C-F8C567F6D7F4}" destId="{0186AB0F-EE96-48AC-8E86-97DB25A099C9}" srcOrd="7" destOrd="0" presId="urn:microsoft.com/office/officeart/2018/5/layout/IconCircleLabelList"/>
    <dgm:cxn modelId="{A5BA1931-DB62-470F-B7F6-3F909C5669EE}" type="presParOf" srcId="{E7265353-4B63-434C-8E8C-F8C567F6D7F4}" destId="{3626914E-3D20-4339-A32A-24919EACB31A}" srcOrd="8" destOrd="0" presId="urn:microsoft.com/office/officeart/2018/5/layout/IconCircleLabelList"/>
    <dgm:cxn modelId="{42A7FF12-1A53-47D3-A146-68C04CD52475}" type="presParOf" srcId="{3626914E-3D20-4339-A32A-24919EACB31A}" destId="{FD0215D0-17F4-4EBE-A470-7FB4355B3D73}" srcOrd="0" destOrd="0" presId="urn:microsoft.com/office/officeart/2018/5/layout/IconCircleLabelList"/>
    <dgm:cxn modelId="{F00B3DDA-2ECC-4462-96FA-2E8510E3AE79}" type="presParOf" srcId="{3626914E-3D20-4339-A32A-24919EACB31A}" destId="{18FF5930-D49D-47E4-B462-B35EC5EF4B81}" srcOrd="1" destOrd="0" presId="urn:microsoft.com/office/officeart/2018/5/layout/IconCircleLabelList"/>
    <dgm:cxn modelId="{E9F1DFE8-BC20-4561-97C7-F4E520E65491}" type="presParOf" srcId="{3626914E-3D20-4339-A32A-24919EACB31A}" destId="{DE6673A1-F30E-4330-A8C4-26C3D6BA25E0}" srcOrd="2" destOrd="0" presId="urn:microsoft.com/office/officeart/2018/5/layout/IconCircleLabelList"/>
    <dgm:cxn modelId="{5C43A677-0C12-4B2C-A4F9-57C749325B75}" type="presParOf" srcId="{3626914E-3D20-4339-A32A-24919EACB31A}" destId="{0EEFBEC7-4A01-4703-AA54-E5C200900870}" srcOrd="3" destOrd="0" presId="urn:microsoft.com/office/officeart/2018/5/layout/IconCircleLabelList"/>
    <dgm:cxn modelId="{9C724EF5-DB46-4B38-8F0F-FD5C262404B1}" type="presParOf" srcId="{E7265353-4B63-434C-8E8C-F8C567F6D7F4}" destId="{6494335B-D51A-4A60-B79A-4B124A50753D}" srcOrd="9" destOrd="0" presId="urn:microsoft.com/office/officeart/2018/5/layout/IconCircleLabelList"/>
    <dgm:cxn modelId="{5A81FA12-0B69-44DB-A3FC-E56C1050824D}" type="presParOf" srcId="{E7265353-4B63-434C-8E8C-F8C567F6D7F4}" destId="{78C15D16-4E17-4312-BB32-B67F509DE9A6}" srcOrd="10" destOrd="0" presId="urn:microsoft.com/office/officeart/2018/5/layout/IconCircleLabelList"/>
    <dgm:cxn modelId="{9A5F3D8D-4700-45CC-94FB-3A283ED8373F}" type="presParOf" srcId="{78C15D16-4E17-4312-BB32-B67F509DE9A6}" destId="{5EA168C7-F8D4-4E17-A6B1-2257902CE820}" srcOrd="0" destOrd="0" presId="urn:microsoft.com/office/officeart/2018/5/layout/IconCircleLabelList"/>
    <dgm:cxn modelId="{98EEC319-BA91-49B4-8140-7CC926336BF6}" type="presParOf" srcId="{78C15D16-4E17-4312-BB32-B67F509DE9A6}" destId="{1205D83F-E8EA-4DE3-81D0-904072E3C329}" srcOrd="1" destOrd="0" presId="urn:microsoft.com/office/officeart/2018/5/layout/IconCircleLabelList"/>
    <dgm:cxn modelId="{03B11F32-9BCC-414A-9744-659DADF84E06}" type="presParOf" srcId="{78C15D16-4E17-4312-BB32-B67F509DE9A6}" destId="{5D36822B-1A0E-42EA-A3E3-94E61194C062}" srcOrd="2" destOrd="0" presId="urn:microsoft.com/office/officeart/2018/5/layout/IconCircleLabelList"/>
    <dgm:cxn modelId="{73BE46B0-FD16-459A-B8F0-05AF06214484}" type="presParOf" srcId="{78C15D16-4E17-4312-BB32-B67F509DE9A6}" destId="{187D64E7-A4E7-426B-B375-91F46051FB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EA52-1F81-4741-BACF-0B9D20525B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0561E20-8100-4DDF-8477-0BEB485D6581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Entendimiento de los </a:t>
          </a:r>
          <a:r>
            <a:rPr lang="es-CO" sz="2000" b="1" dirty="0" smtClean="0"/>
            <a:t>datos</a:t>
          </a:r>
          <a:endParaRPr lang="en-US" sz="2000" dirty="0"/>
        </a:p>
      </dgm:t>
    </dgm:pt>
    <dgm:pt modelId="{D64A01A1-01C0-47E5-A17E-69E2C390597C}" type="parTrans" cxnId="{8DB1864D-51FD-43EC-A9AE-EA67A12737F3}">
      <dgm:prSet/>
      <dgm:spPr/>
      <dgm:t>
        <a:bodyPr/>
        <a:lstStyle/>
        <a:p>
          <a:endParaRPr lang="en-US"/>
        </a:p>
      </dgm:t>
    </dgm:pt>
    <dgm:pt modelId="{E8AF7662-DC19-4930-8EA5-41982EA7CDAE}" type="sibTrans" cxnId="{8DB1864D-51FD-43EC-A9AE-EA67A12737F3}">
      <dgm:prSet/>
      <dgm:spPr/>
      <dgm:t>
        <a:bodyPr/>
        <a:lstStyle/>
        <a:p>
          <a:endParaRPr lang="en-US"/>
        </a:p>
      </dgm:t>
    </dgm:pt>
    <dgm:pt modelId="{2565FD5B-49FD-4042-A911-3496E3D8F1F3}">
      <dgm:prSet custT="1"/>
      <dgm:spPr/>
      <dgm:t>
        <a:bodyPr/>
        <a:lstStyle/>
        <a:p>
          <a:pPr>
            <a:defRPr cap="all"/>
          </a:pPr>
          <a:r>
            <a:rPr lang="es-CO" sz="1800" b="1" dirty="0"/>
            <a:t>Separación y estandarización de los datos</a:t>
          </a:r>
          <a:endParaRPr lang="en-US" sz="1800" dirty="0"/>
        </a:p>
      </dgm:t>
    </dgm:pt>
    <dgm:pt modelId="{DD7ED46B-FF2F-4461-BCB9-C205B07A8166}" type="parTrans" cxnId="{DABBC90B-883F-42F8-A7F2-A1CBD4A4F2BE}">
      <dgm:prSet/>
      <dgm:spPr/>
      <dgm:t>
        <a:bodyPr/>
        <a:lstStyle/>
        <a:p>
          <a:endParaRPr lang="en-US"/>
        </a:p>
      </dgm:t>
    </dgm:pt>
    <dgm:pt modelId="{6F248454-FDE1-4334-86C9-C891F3DF9BCB}" type="sibTrans" cxnId="{DABBC90B-883F-42F8-A7F2-A1CBD4A4F2BE}">
      <dgm:prSet/>
      <dgm:spPr/>
      <dgm:t>
        <a:bodyPr/>
        <a:lstStyle/>
        <a:p>
          <a:endParaRPr lang="en-US"/>
        </a:p>
      </dgm:t>
    </dgm:pt>
    <dgm:pt modelId="{E055F91C-ACF0-4044-821B-226B155661AC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Selección de Variables</a:t>
          </a:r>
          <a:endParaRPr lang="en-US" sz="2000" dirty="0"/>
        </a:p>
      </dgm:t>
    </dgm:pt>
    <dgm:pt modelId="{16C365C1-115E-4439-9CAF-B94FB03278B9}" type="parTrans" cxnId="{0BD9A423-A47D-4120-87FB-59778A463E9B}">
      <dgm:prSet/>
      <dgm:spPr/>
      <dgm:t>
        <a:bodyPr/>
        <a:lstStyle/>
        <a:p>
          <a:endParaRPr lang="en-US"/>
        </a:p>
      </dgm:t>
    </dgm:pt>
    <dgm:pt modelId="{6C247B43-EA32-4B23-8561-6D3FA78155A5}" type="sibTrans" cxnId="{0BD9A423-A47D-4120-87FB-59778A463E9B}">
      <dgm:prSet/>
      <dgm:spPr/>
      <dgm:t>
        <a:bodyPr/>
        <a:lstStyle/>
        <a:p>
          <a:endParaRPr lang="en-US"/>
        </a:p>
      </dgm:t>
    </dgm:pt>
    <dgm:pt modelId="{42D24555-7D98-474F-8577-0863C5981642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Modelado</a:t>
          </a:r>
          <a:endParaRPr lang="en-US" sz="2000" dirty="0"/>
        </a:p>
      </dgm:t>
    </dgm:pt>
    <dgm:pt modelId="{048E8443-ECD0-4CDB-8458-B083A060E116}" type="parTrans" cxnId="{A9B6ABEE-43F0-4367-9FD3-A0337F8718DB}">
      <dgm:prSet/>
      <dgm:spPr/>
      <dgm:t>
        <a:bodyPr/>
        <a:lstStyle/>
        <a:p>
          <a:endParaRPr lang="en-US"/>
        </a:p>
      </dgm:t>
    </dgm:pt>
    <dgm:pt modelId="{9F280C03-19AC-4DA6-930D-EB90714B7D41}" type="sibTrans" cxnId="{A9B6ABEE-43F0-4367-9FD3-A0337F8718DB}">
      <dgm:prSet/>
      <dgm:spPr/>
      <dgm:t>
        <a:bodyPr/>
        <a:lstStyle/>
        <a:p>
          <a:endParaRPr lang="en-US"/>
        </a:p>
      </dgm:t>
    </dgm:pt>
    <dgm:pt modelId="{293E5B76-EDEE-4B67-AEA5-F0E1EF96592B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Balanceo de muestra</a:t>
          </a:r>
          <a:endParaRPr lang="en-US" sz="2000" dirty="0"/>
        </a:p>
      </dgm:t>
    </dgm:pt>
    <dgm:pt modelId="{9A4119D5-0512-4BC4-85F7-F3D6D1E4A838}" type="parTrans" cxnId="{71922513-3A2F-4945-8FAF-D11E9959F946}">
      <dgm:prSet/>
      <dgm:spPr/>
      <dgm:t>
        <a:bodyPr/>
        <a:lstStyle/>
        <a:p>
          <a:endParaRPr lang="en-US"/>
        </a:p>
      </dgm:t>
    </dgm:pt>
    <dgm:pt modelId="{CB65F8ED-BA0B-46E1-BDF7-92AF480BCC2D}" type="sibTrans" cxnId="{71922513-3A2F-4945-8FAF-D11E9959F946}">
      <dgm:prSet/>
      <dgm:spPr/>
      <dgm:t>
        <a:bodyPr/>
        <a:lstStyle/>
        <a:p>
          <a:endParaRPr lang="en-US"/>
        </a:p>
      </dgm:t>
    </dgm:pt>
    <dgm:pt modelId="{92D50097-E5CA-4482-86BD-B4EF059FC0C5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Selección de modelos</a:t>
          </a:r>
          <a:endParaRPr lang="en-US" sz="2000" dirty="0"/>
        </a:p>
      </dgm:t>
    </dgm:pt>
    <dgm:pt modelId="{68C8DAAA-DAA3-4A71-A14A-E637C7A77341}" type="parTrans" cxnId="{FFC998C6-7268-4FAA-B7C6-18BBC5026EC9}">
      <dgm:prSet/>
      <dgm:spPr/>
      <dgm:t>
        <a:bodyPr/>
        <a:lstStyle/>
        <a:p>
          <a:endParaRPr lang="en-US"/>
        </a:p>
      </dgm:t>
    </dgm:pt>
    <dgm:pt modelId="{84BB1417-B09F-420E-9601-2C223E3A10EA}" type="sibTrans" cxnId="{FFC998C6-7268-4FAA-B7C6-18BBC5026EC9}">
      <dgm:prSet/>
      <dgm:spPr/>
      <dgm:t>
        <a:bodyPr/>
        <a:lstStyle/>
        <a:p>
          <a:endParaRPr lang="en-US"/>
        </a:p>
      </dgm:t>
    </dgm:pt>
    <dgm:pt modelId="{0E429FEC-6958-4392-85E7-D3034C6F2207}">
      <dgm:prSet custT="1"/>
      <dgm:spPr/>
      <dgm:t>
        <a:bodyPr/>
        <a:lstStyle/>
        <a:p>
          <a:pPr>
            <a:defRPr cap="all"/>
          </a:pPr>
          <a:r>
            <a:rPr lang="es-CO" sz="2000" b="1" dirty="0"/>
            <a:t>Conclusiones</a:t>
          </a:r>
          <a:endParaRPr lang="en-US" sz="2000" dirty="0"/>
        </a:p>
      </dgm:t>
    </dgm:pt>
    <dgm:pt modelId="{F2582123-EB0D-40FC-A1E9-C99442FA01E5}" type="parTrans" cxnId="{F4E2C678-FB45-436D-BCF0-D69EE36C728C}">
      <dgm:prSet/>
      <dgm:spPr/>
      <dgm:t>
        <a:bodyPr/>
        <a:lstStyle/>
        <a:p>
          <a:endParaRPr lang="en-US"/>
        </a:p>
      </dgm:t>
    </dgm:pt>
    <dgm:pt modelId="{10559FDF-F618-4216-A2A5-72A8BD9C55CC}" type="sibTrans" cxnId="{F4E2C678-FB45-436D-BCF0-D69EE36C728C}">
      <dgm:prSet/>
      <dgm:spPr/>
      <dgm:t>
        <a:bodyPr/>
        <a:lstStyle/>
        <a:p>
          <a:endParaRPr lang="en-US"/>
        </a:p>
      </dgm:t>
    </dgm:pt>
    <dgm:pt modelId="{CE99D86F-F9B7-4CAE-9E00-54F58F52423A}" type="pres">
      <dgm:prSet presAssocID="{ECDBEA52-1F81-4741-BACF-0B9D20525B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7227CAC-F212-4792-8842-6F47C4DE6B88}" type="pres">
      <dgm:prSet presAssocID="{F0561E20-8100-4DDF-8477-0BEB485D6581}" presName="compNode" presStyleCnt="0"/>
      <dgm:spPr/>
    </dgm:pt>
    <dgm:pt modelId="{381423DB-4DB0-4F24-ADEE-77C2E12F96E6}" type="pres">
      <dgm:prSet presAssocID="{F0561E20-8100-4DDF-8477-0BEB485D658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EBB6AED-FE00-415D-84FB-156A54C26229}" type="pres">
      <dgm:prSet presAssocID="{F0561E20-8100-4DDF-8477-0BEB485D65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45658E-9F76-4128-8E6F-FFBD4ABFE70D}" type="pres">
      <dgm:prSet presAssocID="{F0561E20-8100-4DDF-8477-0BEB485D6581}" presName="spaceRect" presStyleCnt="0"/>
      <dgm:spPr/>
    </dgm:pt>
    <dgm:pt modelId="{7914AF7F-4206-45E4-913B-53048EA99525}" type="pres">
      <dgm:prSet presAssocID="{F0561E20-8100-4DDF-8477-0BEB485D6581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3F496EB-BD4D-4433-85F1-9EBB67F4BD28}" type="pres">
      <dgm:prSet presAssocID="{E8AF7662-DC19-4930-8EA5-41982EA7CDAE}" presName="sibTrans" presStyleCnt="0"/>
      <dgm:spPr/>
    </dgm:pt>
    <dgm:pt modelId="{8B0257A5-32D2-4128-B940-F5B5E14BB426}" type="pres">
      <dgm:prSet presAssocID="{2565FD5B-49FD-4042-A911-3496E3D8F1F3}" presName="compNode" presStyleCnt="0"/>
      <dgm:spPr/>
    </dgm:pt>
    <dgm:pt modelId="{0818343F-8F34-4102-9CCB-A4893A463B9C}" type="pres">
      <dgm:prSet presAssocID="{2565FD5B-49FD-4042-A911-3496E3D8F1F3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FE1587D-D6BA-4229-B65B-066FB4ECAC91}" type="pres">
      <dgm:prSet presAssocID="{2565FD5B-49FD-4042-A911-3496E3D8F1F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B39E731-C7FA-4C40-B227-88811789C801}" type="pres">
      <dgm:prSet presAssocID="{2565FD5B-49FD-4042-A911-3496E3D8F1F3}" presName="spaceRect" presStyleCnt="0"/>
      <dgm:spPr/>
    </dgm:pt>
    <dgm:pt modelId="{C6670434-EC90-4C5B-92A8-6A48150646F0}" type="pres">
      <dgm:prSet presAssocID="{2565FD5B-49FD-4042-A911-3496E3D8F1F3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404BC3C6-1CF6-4513-AEE3-B387BC2E86DD}" type="pres">
      <dgm:prSet presAssocID="{6F248454-FDE1-4334-86C9-C891F3DF9BCB}" presName="sibTrans" presStyleCnt="0"/>
      <dgm:spPr/>
    </dgm:pt>
    <dgm:pt modelId="{F0B5A8F2-6C14-4C2D-9044-184B54DE73A3}" type="pres">
      <dgm:prSet presAssocID="{E055F91C-ACF0-4044-821B-226B155661AC}" presName="compNode" presStyleCnt="0"/>
      <dgm:spPr/>
    </dgm:pt>
    <dgm:pt modelId="{3BB8968C-3661-4D9C-9B06-DC9C4AE20217}" type="pres">
      <dgm:prSet presAssocID="{E055F91C-ACF0-4044-821B-226B155661AC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E046E1C-8BF3-4D78-B3F2-8DF9D70888A6}" type="pres">
      <dgm:prSet presAssocID="{E055F91C-ACF0-4044-821B-226B155661A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80DDD5B-3A58-402B-9C4C-A0784E1F0E10}" type="pres">
      <dgm:prSet presAssocID="{E055F91C-ACF0-4044-821B-226B155661AC}" presName="spaceRect" presStyleCnt="0"/>
      <dgm:spPr/>
    </dgm:pt>
    <dgm:pt modelId="{4F206F0E-714E-4380-BB91-3131B2CD60E3}" type="pres">
      <dgm:prSet presAssocID="{E055F91C-ACF0-4044-821B-226B155661AC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BE3E7FBF-6322-4CCB-8488-9CF7CC861A12}" type="pres">
      <dgm:prSet presAssocID="{6C247B43-EA32-4B23-8561-6D3FA78155A5}" presName="sibTrans" presStyleCnt="0"/>
      <dgm:spPr/>
    </dgm:pt>
    <dgm:pt modelId="{8F9FFA32-AC63-418B-A37C-5F45C3A6BBCF}" type="pres">
      <dgm:prSet presAssocID="{42D24555-7D98-474F-8577-0863C5981642}" presName="compNode" presStyleCnt="0"/>
      <dgm:spPr/>
    </dgm:pt>
    <dgm:pt modelId="{47024682-8254-4CA7-81B4-61EC6F94E207}" type="pres">
      <dgm:prSet presAssocID="{42D24555-7D98-474F-8577-0863C5981642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C533ECD-3BDD-4714-A8B2-3C2958F3E7F9}" type="pres">
      <dgm:prSet presAssocID="{42D24555-7D98-474F-8577-0863C598164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96142B-E637-461E-ACCF-1321F8B1FF04}" type="pres">
      <dgm:prSet presAssocID="{42D24555-7D98-474F-8577-0863C5981642}" presName="spaceRect" presStyleCnt="0"/>
      <dgm:spPr/>
    </dgm:pt>
    <dgm:pt modelId="{4106F73E-D73B-4A00-ACBE-F2A0238341ED}" type="pres">
      <dgm:prSet presAssocID="{42D24555-7D98-474F-8577-0863C5981642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2278C33F-647F-420E-AFB3-CBB904CD8EB8}" type="pres">
      <dgm:prSet presAssocID="{9F280C03-19AC-4DA6-930D-EB90714B7D41}" presName="sibTrans" presStyleCnt="0"/>
      <dgm:spPr/>
    </dgm:pt>
    <dgm:pt modelId="{DD7CFBF7-67EA-4004-8A0B-EC6A679FAD42}" type="pres">
      <dgm:prSet presAssocID="{293E5B76-EDEE-4B67-AEA5-F0E1EF96592B}" presName="compNode" presStyleCnt="0"/>
      <dgm:spPr/>
    </dgm:pt>
    <dgm:pt modelId="{FAED4EFD-F81C-4283-95B4-C12EA63E0389}" type="pres">
      <dgm:prSet presAssocID="{293E5B76-EDEE-4B67-AEA5-F0E1EF96592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867C471-46A9-4156-A858-68E8C054BFC1}" type="pres">
      <dgm:prSet presAssocID="{293E5B76-EDEE-4B67-AEA5-F0E1EF96592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78A459D8-5F43-4A2E-A95B-D69838D96786}" type="pres">
      <dgm:prSet presAssocID="{293E5B76-EDEE-4B67-AEA5-F0E1EF96592B}" presName="spaceRect" presStyleCnt="0"/>
      <dgm:spPr/>
    </dgm:pt>
    <dgm:pt modelId="{616B6987-C739-4332-A2A7-95DAC6B8CA4B}" type="pres">
      <dgm:prSet presAssocID="{293E5B76-EDEE-4B67-AEA5-F0E1EF96592B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EB8701C5-D1BB-45A5-B25C-6D008E0951A0}" type="pres">
      <dgm:prSet presAssocID="{CB65F8ED-BA0B-46E1-BDF7-92AF480BCC2D}" presName="sibTrans" presStyleCnt="0"/>
      <dgm:spPr/>
    </dgm:pt>
    <dgm:pt modelId="{A5B07CC2-7209-45D2-B1BF-28E93E3FB50E}" type="pres">
      <dgm:prSet presAssocID="{92D50097-E5CA-4482-86BD-B4EF059FC0C5}" presName="compNode" presStyleCnt="0"/>
      <dgm:spPr/>
    </dgm:pt>
    <dgm:pt modelId="{5402EB47-210E-472A-8569-DFF43717A047}" type="pres">
      <dgm:prSet presAssocID="{92D50097-E5CA-4482-86BD-B4EF059FC0C5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73C86F0-B97F-4633-9DA9-2B9B2490D54E}" type="pres">
      <dgm:prSet presAssocID="{92D50097-E5CA-4482-86BD-B4EF059FC0C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65D52CB-7934-4D1D-9A87-B4E225EB5C4D}" type="pres">
      <dgm:prSet presAssocID="{92D50097-E5CA-4482-86BD-B4EF059FC0C5}" presName="spaceRect" presStyleCnt="0"/>
      <dgm:spPr/>
    </dgm:pt>
    <dgm:pt modelId="{44A64145-95F4-42F0-A13D-B7ABA7B577C0}" type="pres">
      <dgm:prSet presAssocID="{92D50097-E5CA-4482-86BD-B4EF059FC0C5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46DBC3F5-A4A9-4AAA-8349-60EB22AF0595}" type="pres">
      <dgm:prSet presAssocID="{84BB1417-B09F-420E-9601-2C223E3A10EA}" presName="sibTrans" presStyleCnt="0"/>
      <dgm:spPr/>
    </dgm:pt>
    <dgm:pt modelId="{6AA0EB2E-44BE-4A7C-9C65-A05C7A401CA5}" type="pres">
      <dgm:prSet presAssocID="{0E429FEC-6958-4392-85E7-D3034C6F2207}" presName="compNode" presStyleCnt="0"/>
      <dgm:spPr/>
    </dgm:pt>
    <dgm:pt modelId="{508BB141-BA5D-4DFF-8EFD-3B4E1A8CC477}" type="pres">
      <dgm:prSet presAssocID="{0E429FEC-6958-4392-85E7-D3034C6F2207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003C53E-B510-4FBA-B01E-1103A56FE79E}" type="pres">
      <dgm:prSet presAssocID="{0E429FEC-6958-4392-85E7-D3034C6F220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20C1D0-DCFB-4A98-9026-85D3182E4420}" type="pres">
      <dgm:prSet presAssocID="{0E429FEC-6958-4392-85E7-D3034C6F2207}" presName="spaceRect" presStyleCnt="0"/>
      <dgm:spPr/>
    </dgm:pt>
    <dgm:pt modelId="{93A5A159-9809-4015-B042-4A9163B6373B}" type="pres">
      <dgm:prSet presAssocID="{0E429FEC-6958-4392-85E7-D3034C6F2207}" presName="textRect" presStyleLbl="revTx" presStyleIdx="6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D158DBD-CFD4-463A-A096-D063641C724F}" type="presOf" srcId="{42D24555-7D98-474F-8577-0863C5981642}" destId="{4106F73E-D73B-4A00-ACBE-F2A0238341ED}" srcOrd="0" destOrd="0" presId="urn:microsoft.com/office/officeart/2018/5/layout/IconLeafLabelList"/>
    <dgm:cxn modelId="{3701D5E1-49B5-4E39-9AF8-66F5BE38025A}" type="presOf" srcId="{92D50097-E5CA-4482-86BD-B4EF059FC0C5}" destId="{44A64145-95F4-42F0-A13D-B7ABA7B577C0}" srcOrd="0" destOrd="0" presId="urn:microsoft.com/office/officeart/2018/5/layout/IconLeafLabelList"/>
    <dgm:cxn modelId="{71922513-3A2F-4945-8FAF-D11E9959F946}" srcId="{ECDBEA52-1F81-4741-BACF-0B9D20525B8E}" destId="{293E5B76-EDEE-4B67-AEA5-F0E1EF96592B}" srcOrd="4" destOrd="0" parTransId="{9A4119D5-0512-4BC4-85F7-F3D6D1E4A838}" sibTransId="{CB65F8ED-BA0B-46E1-BDF7-92AF480BCC2D}"/>
    <dgm:cxn modelId="{2EC3A44F-DAA7-40DF-AB80-C44011E52A9F}" type="presOf" srcId="{F0561E20-8100-4DDF-8477-0BEB485D6581}" destId="{7914AF7F-4206-45E4-913B-53048EA99525}" srcOrd="0" destOrd="0" presId="urn:microsoft.com/office/officeart/2018/5/layout/IconLeafLabelList"/>
    <dgm:cxn modelId="{73149B77-3701-4D84-B0D9-2A343518C37E}" type="presOf" srcId="{ECDBEA52-1F81-4741-BACF-0B9D20525B8E}" destId="{CE99D86F-F9B7-4CAE-9E00-54F58F52423A}" srcOrd="0" destOrd="0" presId="urn:microsoft.com/office/officeart/2018/5/layout/IconLeafLabelList"/>
    <dgm:cxn modelId="{37BC0145-9ED2-4C43-98B3-570C4184C904}" type="presOf" srcId="{2565FD5B-49FD-4042-A911-3496E3D8F1F3}" destId="{C6670434-EC90-4C5B-92A8-6A48150646F0}" srcOrd="0" destOrd="0" presId="urn:microsoft.com/office/officeart/2018/5/layout/IconLeafLabelList"/>
    <dgm:cxn modelId="{F4E2C678-FB45-436D-BCF0-D69EE36C728C}" srcId="{ECDBEA52-1F81-4741-BACF-0B9D20525B8E}" destId="{0E429FEC-6958-4392-85E7-D3034C6F2207}" srcOrd="6" destOrd="0" parTransId="{F2582123-EB0D-40FC-A1E9-C99442FA01E5}" sibTransId="{10559FDF-F618-4216-A2A5-72A8BD9C55CC}"/>
    <dgm:cxn modelId="{EF8E0DEF-6862-4316-A9C2-41C4161DBEDF}" type="presOf" srcId="{0E429FEC-6958-4392-85E7-D3034C6F2207}" destId="{93A5A159-9809-4015-B042-4A9163B6373B}" srcOrd="0" destOrd="0" presId="urn:microsoft.com/office/officeart/2018/5/layout/IconLeafLabelList"/>
    <dgm:cxn modelId="{FFC998C6-7268-4FAA-B7C6-18BBC5026EC9}" srcId="{ECDBEA52-1F81-4741-BACF-0B9D20525B8E}" destId="{92D50097-E5CA-4482-86BD-B4EF059FC0C5}" srcOrd="5" destOrd="0" parTransId="{68C8DAAA-DAA3-4A71-A14A-E637C7A77341}" sibTransId="{84BB1417-B09F-420E-9601-2C223E3A10EA}"/>
    <dgm:cxn modelId="{A9B6ABEE-43F0-4367-9FD3-A0337F8718DB}" srcId="{ECDBEA52-1F81-4741-BACF-0B9D20525B8E}" destId="{42D24555-7D98-474F-8577-0863C5981642}" srcOrd="3" destOrd="0" parTransId="{048E8443-ECD0-4CDB-8458-B083A060E116}" sibTransId="{9F280C03-19AC-4DA6-930D-EB90714B7D41}"/>
    <dgm:cxn modelId="{C17AB485-F609-4304-9ACD-C6A03F73A296}" type="presOf" srcId="{E055F91C-ACF0-4044-821B-226B155661AC}" destId="{4F206F0E-714E-4380-BB91-3131B2CD60E3}" srcOrd="0" destOrd="0" presId="urn:microsoft.com/office/officeart/2018/5/layout/IconLeafLabelList"/>
    <dgm:cxn modelId="{DABBC90B-883F-42F8-A7F2-A1CBD4A4F2BE}" srcId="{ECDBEA52-1F81-4741-BACF-0B9D20525B8E}" destId="{2565FD5B-49FD-4042-A911-3496E3D8F1F3}" srcOrd="1" destOrd="0" parTransId="{DD7ED46B-FF2F-4461-BCB9-C205B07A8166}" sibTransId="{6F248454-FDE1-4334-86C9-C891F3DF9BCB}"/>
    <dgm:cxn modelId="{8DB1864D-51FD-43EC-A9AE-EA67A12737F3}" srcId="{ECDBEA52-1F81-4741-BACF-0B9D20525B8E}" destId="{F0561E20-8100-4DDF-8477-0BEB485D6581}" srcOrd="0" destOrd="0" parTransId="{D64A01A1-01C0-47E5-A17E-69E2C390597C}" sibTransId="{E8AF7662-DC19-4930-8EA5-41982EA7CDAE}"/>
    <dgm:cxn modelId="{1D66A0D6-6D0E-44DB-ACDC-925D962030AF}" type="presOf" srcId="{293E5B76-EDEE-4B67-AEA5-F0E1EF96592B}" destId="{616B6987-C739-4332-A2A7-95DAC6B8CA4B}" srcOrd="0" destOrd="0" presId="urn:microsoft.com/office/officeart/2018/5/layout/IconLeafLabelList"/>
    <dgm:cxn modelId="{0BD9A423-A47D-4120-87FB-59778A463E9B}" srcId="{ECDBEA52-1F81-4741-BACF-0B9D20525B8E}" destId="{E055F91C-ACF0-4044-821B-226B155661AC}" srcOrd="2" destOrd="0" parTransId="{16C365C1-115E-4439-9CAF-B94FB03278B9}" sibTransId="{6C247B43-EA32-4B23-8561-6D3FA78155A5}"/>
    <dgm:cxn modelId="{6ABCE1B0-8736-4201-A2D7-5B3320434B49}" type="presParOf" srcId="{CE99D86F-F9B7-4CAE-9E00-54F58F52423A}" destId="{E7227CAC-F212-4792-8842-6F47C4DE6B88}" srcOrd="0" destOrd="0" presId="urn:microsoft.com/office/officeart/2018/5/layout/IconLeafLabelList"/>
    <dgm:cxn modelId="{3A8D409F-FD9C-44B2-996B-9BDA5B35D917}" type="presParOf" srcId="{E7227CAC-F212-4792-8842-6F47C4DE6B88}" destId="{381423DB-4DB0-4F24-ADEE-77C2E12F96E6}" srcOrd="0" destOrd="0" presId="urn:microsoft.com/office/officeart/2018/5/layout/IconLeafLabelList"/>
    <dgm:cxn modelId="{A6863259-71B6-4C6E-A28A-D90F4ECC609C}" type="presParOf" srcId="{E7227CAC-F212-4792-8842-6F47C4DE6B88}" destId="{3EBB6AED-FE00-415D-84FB-156A54C26229}" srcOrd="1" destOrd="0" presId="urn:microsoft.com/office/officeart/2018/5/layout/IconLeafLabelList"/>
    <dgm:cxn modelId="{B5091820-7275-4043-BA5B-0607FF4412D6}" type="presParOf" srcId="{E7227CAC-F212-4792-8842-6F47C4DE6B88}" destId="{ED45658E-9F76-4128-8E6F-FFBD4ABFE70D}" srcOrd="2" destOrd="0" presId="urn:microsoft.com/office/officeart/2018/5/layout/IconLeafLabelList"/>
    <dgm:cxn modelId="{39B02EEA-EF94-4FB5-84CA-9AD9248D3067}" type="presParOf" srcId="{E7227CAC-F212-4792-8842-6F47C4DE6B88}" destId="{7914AF7F-4206-45E4-913B-53048EA99525}" srcOrd="3" destOrd="0" presId="urn:microsoft.com/office/officeart/2018/5/layout/IconLeafLabelList"/>
    <dgm:cxn modelId="{E05F9C40-39EA-4AD6-BBBF-0781ABBDC9EC}" type="presParOf" srcId="{CE99D86F-F9B7-4CAE-9E00-54F58F52423A}" destId="{13F496EB-BD4D-4433-85F1-9EBB67F4BD28}" srcOrd="1" destOrd="0" presId="urn:microsoft.com/office/officeart/2018/5/layout/IconLeafLabelList"/>
    <dgm:cxn modelId="{EDD55F85-3FBE-4BF0-A17B-3944F57A2C54}" type="presParOf" srcId="{CE99D86F-F9B7-4CAE-9E00-54F58F52423A}" destId="{8B0257A5-32D2-4128-B940-F5B5E14BB426}" srcOrd="2" destOrd="0" presId="urn:microsoft.com/office/officeart/2018/5/layout/IconLeafLabelList"/>
    <dgm:cxn modelId="{D36E81B1-704F-461A-95A5-77FA36FA58AB}" type="presParOf" srcId="{8B0257A5-32D2-4128-B940-F5B5E14BB426}" destId="{0818343F-8F34-4102-9CCB-A4893A463B9C}" srcOrd="0" destOrd="0" presId="urn:microsoft.com/office/officeart/2018/5/layout/IconLeafLabelList"/>
    <dgm:cxn modelId="{7809D687-4B2B-41F4-94E2-068A182E1A82}" type="presParOf" srcId="{8B0257A5-32D2-4128-B940-F5B5E14BB426}" destId="{1FE1587D-D6BA-4229-B65B-066FB4ECAC91}" srcOrd="1" destOrd="0" presId="urn:microsoft.com/office/officeart/2018/5/layout/IconLeafLabelList"/>
    <dgm:cxn modelId="{8A8D35D9-1055-4120-983F-2C17B4A1A972}" type="presParOf" srcId="{8B0257A5-32D2-4128-B940-F5B5E14BB426}" destId="{EB39E731-C7FA-4C40-B227-88811789C801}" srcOrd="2" destOrd="0" presId="urn:microsoft.com/office/officeart/2018/5/layout/IconLeafLabelList"/>
    <dgm:cxn modelId="{49E02A29-9E15-4BD3-815B-CF0A3D26B816}" type="presParOf" srcId="{8B0257A5-32D2-4128-B940-F5B5E14BB426}" destId="{C6670434-EC90-4C5B-92A8-6A48150646F0}" srcOrd="3" destOrd="0" presId="urn:microsoft.com/office/officeart/2018/5/layout/IconLeafLabelList"/>
    <dgm:cxn modelId="{151EBC66-8EED-490F-AAB2-EC8FDB0AF589}" type="presParOf" srcId="{CE99D86F-F9B7-4CAE-9E00-54F58F52423A}" destId="{404BC3C6-1CF6-4513-AEE3-B387BC2E86DD}" srcOrd="3" destOrd="0" presId="urn:microsoft.com/office/officeart/2018/5/layout/IconLeafLabelList"/>
    <dgm:cxn modelId="{310EA15B-D460-4E3D-B14B-91FE9DDAABF1}" type="presParOf" srcId="{CE99D86F-F9B7-4CAE-9E00-54F58F52423A}" destId="{F0B5A8F2-6C14-4C2D-9044-184B54DE73A3}" srcOrd="4" destOrd="0" presId="urn:microsoft.com/office/officeart/2018/5/layout/IconLeafLabelList"/>
    <dgm:cxn modelId="{6F183ACE-64B5-4A5C-B1B7-C0D98F85C86D}" type="presParOf" srcId="{F0B5A8F2-6C14-4C2D-9044-184B54DE73A3}" destId="{3BB8968C-3661-4D9C-9B06-DC9C4AE20217}" srcOrd="0" destOrd="0" presId="urn:microsoft.com/office/officeart/2018/5/layout/IconLeafLabelList"/>
    <dgm:cxn modelId="{C7DC8D34-0801-435E-A28B-BB9A603F1760}" type="presParOf" srcId="{F0B5A8F2-6C14-4C2D-9044-184B54DE73A3}" destId="{EE046E1C-8BF3-4D78-B3F2-8DF9D70888A6}" srcOrd="1" destOrd="0" presId="urn:microsoft.com/office/officeart/2018/5/layout/IconLeafLabelList"/>
    <dgm:cxn modelId="{44D930FA-A7BD-41B7-A88A-3AE54274C5BB}" type="presParOf" srcId="{F0B5A8F2-6C14-4C2D-9044-184B54DE73A3}" destId="{A80DDD5B-3A58-402B-9C4C-A0784E1F0E10}" srcOrd="2" destOrd="0" presId="urn:microsoft.com/office/officeart/2018/5/layout/IconLeafLabelList"/>
    <dgm:cxn modelId="{A9CB2256-B986-426F-AA2D-A404CA03B382}" type="presParOf" srcId="{F0B5A8F2-6C14-4C2D-9044-184B54DE73A3}" destId="{4F206F0E-714E-4380-BB91-3131B2CD60E3}" srcOrd="3" destOrd="0" presId="urn:microsoft.com/office/officeart/2018/5/layout/IconLeafLabelList"/>
    <dgm:cxn modelId="{4BE9207F-8781-414E-B3AE-A98344206972}" type="presParOf" srcId="{CE99D86F-F9B7-4CAE-9E00-54F58F52423A}" destId="{BE3E7FBF-6322-4CCB-8488-9CF7CC861A12}" srcOrd="5" destOrd="0" presId="urn:microsoft.com/office/officeart/2018/5/layout/IconLeafLabelList"/>
    <dgm:cxn modelId="{F3861374-D1B9-43C0-A184-96973D458473}" type="presParOf" srcId="{CE99D86F-F9B7-4CAE-9E00-54F58F52423A}" destId="{8F9FFA32-AC63-418B-A37C-5F45C3A6BBCF}" srcOrd="6" destOrd="0" presId="urn:microsoft.com/office/officeart/2018/5/layout/IconLeafLabelList"/>
    <dgm:cxn modelId="{57DBAEC1-54FE-4E7D-ACDC-095FC8B2CFA1}" type="presParOf" srcId="{8F9FFA32-AC63-418B-A37C-5F45C3A6BBCF}" destId="{47024682-8254-4CA7-81B4-61EC6F94E207}" srcOrd="0" destOrd="0" presId="urn:microsoft.com/office/officeart/2018/5/layout/IconLeafLabelList"/>
    <dgm:cxn modelId="{154C9486-2B23-445F-A764-A95441F08897}" type="presParOf" srcId="{8F9FFA32-AC63-418B-A37C-5F45C3A6BBCF}" destId="{4C533ECD-3BDD-4714-A8B2-3C2958F3E7F9}" srcOrd="1" destOrd="0" presId="urn:microsoft.com/office/officeart/2018/5/layout/IconLeafLabelList"/>
    <dgm:cxn modelId="{59C5FD85-BBEE-4AA3-9EA3-BD3D3F64C399}" type="presParOf" srcId="{8F9FFA32-AC63-418B-A37C-5F45C3A6BBCF}" destId="{6596142B-E637-461E-ACCF-1321F8B1FF04}" srcOrd="2" destOrd="0" presId="urn:microsoft.com/office/officeart/2018/5/layout/IconLeafLabelList"/>
    <dgm:cxn modelId="{3EB0D49C-72B0-4EF2-BDE7-1C70DE8623A4}" type="presParOf" srcId="{8F9FFA32-AC63-418B-A37C-5F45C3A6BBCF}" destId="{4106F73E-D73B-4A00-ACBE-F2A0238341ED}" srcOrd="3" destOrd="0" presId="urn:microsoft.com/office/officeart/2018/5/layout/IconLeafLabelList"/>
    <dgm:cxn modelId="{AB6AE8DB-9ED6-456C-90D5-9E3AA1A4165B}" type="presParOf" srcId="{CE99D86F-F9B7-4CAE-9E00-54F58F52423A}" destId="{2278C33F-647F-420E-AFB3-CBB904CD8EB8}" srcOrd="7" destOrd="0" presId="urn:microsoft.com/office/officeart/2018/5/layout/IconLeafLabelList"/>
    <dgm:cxn modelId="{EB4C33CB-C093-4745-A5D0-0B6D88BAC7F6}" type="presParOf" srcId="{CE99D86F-F9B7-4CAE-9E00-54F58F52423A}" destId="{DD7CFBF7-67EA-4004-8A0B-EC6A679FAD42}" srcOrd="8" destOrd="0" presId="urn:microsoft.com/office/officeart/2018/5/layout/IconLeafLabelList"/>
    <dgm:cxn modelId="{29404564-AD70-4589-BBBE-8EB0010B8FD3}" type="presParOf" srcId="{DD7CFBF7-67EA-4004-8A0B-EC6A679FAD42}" destId="{FAED4EFD-F81C-4283-95B4-C12EA63E0389}" srcOrd="0" destOrd="0" presId="urn:microsoft.com/office/officeart/2018/5/layout/IconLeafLabelList"/>
    <dgm:cxn modelId="{08FC4B43-2BE3-4F3E-86FA-06E435B61BD4}" type="presParOf" srcId="{DD7CFBF7-67EA-4004-8A0B-EC6A679FAD42}" destId="{A867C471-46A9-4156-A858-68E8C054BFC1}" srcOrd="1" destOrd="0" presId="urn:microsoft.com/office/officeart/2018/5/layout/IconLeafLabelList"/>
    <dgm:cxn modelId="{1C26BBC0-C875-4D44-99BB-D975D5192658}" type="presParOf" srcId="{DD7CFBF7-67EA-4004-8A0B-EC6A679FAD42}" destId="{78A459D8-5F43-4A2E-A95B-D69838D96786}" srcOrd="2" destOrd="0" presId="urn:microsoft.com/office/officeart/2018/5/layout/IconLeafLabelList"/>
    <dgm:cxn modelId="{F0CB0914-42E2-4AB9-84C7-8B10E56EB214}" type="presParOf" srcId="{DD7CFBF7-67EA-4004-8A0B-EC6A679FAD42}" destId="{616B6987-C739-4332-A2A7-95DAC6B8CA4B}" srcOrd="3" destOrd="0" presId="urn:microsoft.com/office/officeart/2018/5/layout/IconLeafLabelList"/>
    <dgm:cxn modelId="{C06F6247-5E08-4DE3-A513-554A28696253}" type="presParOf" srcId="{CE99D86F-F9B7-4CAE-9E00-54F58F52423A}" destId="{EB8701C5-D1BB-45A5-B25C-6D008E0951A0}" srcOrd="9" destOrd="0" presId="urn:microsoft.com/office/officeart/2018/5/layout/IconLeafLabelList"/>
    <dgm:cxn modelId="{C47A5CFB-CE42-4648-8E78-FAAFF2E21DEE}" type="presParOf" srcId="{CE99D86F-F9B7-4CAE-9E00-54F58F52423A}" destId="{A5B07CC2-7209-45D2-B1BF-28E93E3FB50E}" srcOrd="10" destOrd="0" presId="urn:microsoft.com/office/officeart/2018/5/layout/IconLeafLabelList"/>
    <dgm:cxn modelId="{D64F33C2-548E-47F5-BDAB-CA3D595276C6}" type="presParOf" srcId="{A5B07CC2-7209-45D2-B1BF-28E93E3FB50E}" destId="{5402EB47-210E-472A-8569-DFF43717A047}" srcOrd="0" destOrd="0" presId="urn:microsoft.com/office/officeart/2018/5/layout/IconLeafLabelList"/>
    <dgm:cxn modelId="{D54E62B4-46E0-4C07-A2E5-2B98D0BA1EEE}" type="presParOf" srcId="{A5B07CC2-7209-45D2-B1BF-28E93E3FB50E}" destId="{B73C86F0-B97F-4633-9DA9-2B9B2490D54E}" srcOrd="1" destOrd="0" presId="urn:microsoft.com/office/officeart/2018/5/layout/IconLeafLabelList"/>
    <dgm:cxn modelId="{C153EE10-9F92-444F-B296-45ED312C1B4A}" type="presParOf" srcId="{A5B07CC2-7209-45D2-B1BF-28E93E3FB50E}" destId="{F65D52CB-7934-4D1D-9A87-B4E225EB5C4D}" srcOrd="2" destOrd="0" presId="urn:microsoft.com/office/officeart/2018/5/layout/IconLeafLabelList"/>
    <dgm:cxn modelId="{D6E09167-26D7-4274-BCF9-601A8DAFDB2C}" type="presParOf" srcId="{A5B07CC2-7209-45D2-B1BF-28E93E3FB50E}" destId="{44A64145-95F4-42F0-A13D-B7ABA7B577C0}" srcOrd="3" destOrd="0" presId="urn:microsoft.com/office/officeart/2018/5/layout/IconLeafLabelList"/>
    <dgm:cxn modelId="{8DA2E87D-A4EE-40ED-9A11-C77C06605C49}" type="presParOf" srcId="{CE99D86F-F9B7-4CAE-9E00-54F58F52423A}" destId="{46DBC3F5-A4A9-4AAA-8349-60EB22AF0595}" srcOrd="11" destOrd="0" presId="urn:microsoft.com/office/officeart/2018/5/layout/IconLeafLabelList"/>
    <dgm:cxn modelId="{CE1D81CD-8516-4053-B26C-EDEDCEA7A709}" type="presParOf" srcId="{CE99D86F-F9B7-4CAE-9E00-54F58F52423A}" destId="{6AA0EB2E-44BE-4A7C-9C65-A05C7A401CA5}" srcOrd="12" destOrd="0" presId="urn:microsoft.com/office/officeart/2018/5/layout/IconLeafLabelList"/>
    <dgm:cxn modelId="{3E9FE3FD-C840-42DC-89FD-8CD192B98F61}" type="presParOf" srcId="{6AA0EB2E-44BE-4A7C-9C65-A05C7A401CA5}" destId="{508BB141-BA5D-4DFF-8EFD-3B4E1A8CC477}" srcOrd="0" destOrd="0" presId="urn:microsoft.com/office/officeart/2018/5/layout/IconLeafLabelList"/>
    <dgm:cxn modelId="{9FD52E8A-DBF2-42AC-98B7-93E440C4CCC3}" type="presParOf" srcId="{6AA0EB2E-44BE-4A7C-9C65-A05C7A401CA5}" destId="{E003C53E-B510-4FBA-B01E-1103A56FE79E}" srcOrd="1" destOrd="0" presId="urn:microsoft.com/office/officeart/2018/5/layout/IconLeafLabelList"/>
    <dgm:cxn modelId="{C852CDCC-7094-42C7-B467-477745633601}" type="presParOf" srcId="{6AA0EB2E-44BE-4A7C-9C65-A05C7A401CA5}" destId="{B720C1D0-DCFB-4A98-9026-85D3182E4420}" srcOrd="2" destOrd="0" presId="urn:microsoft.com/office/officeart/2018/5/layout/IconLeafLabelList"/>
    <dgm:cxn modelId="{2821CDB9-CAC2-4C5D-8040-EE1F58044794}" type="presParOf" srcId="{6AA0EB2E-44BE-4A7C-9C65-A05C7A401CA5}" destId="{93A5A159-9809-4015-B042-4A9163B637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A79C-8E91-4939-B07E-9EFBC460828C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6CB02-5054-4A22-9961-7DFA58F35DC1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5EBB-06D2-4F2E-844A-A5D41B1CB146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 dirty="0"/>
            <a:t>Descripción del Problema</a:t>
          </a:r>
          <a:endParaRPr lang="en-US" sz="2200" kern="1200" dirty="0"/>
        </a:p>
      </dsp:txBody>
      <dsp:txXfrm>
        <a:off x="241801" y="1997713"/>
        <a:ext cx="1800000" cy="720000"/>
      </dsp:txXfrm>
    </dsp:sp>
    <dsp:sp modelId="{AD22FA32-9943-4B20-B826-8931313145FC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9107-FC4F-4FE1-A716-536839D9BE32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5A092-0C03-4533-90B9-C648C73FF88E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/>
            <a:t>Ficha técnica</a:t>
          </a:r>
          <a:endParaRPr lang="en-US" sz="2200" kern="1200"/>
        </a:p>
      </dsp:txBody>
      <dsp:txXfrm>
        <a:off x="2356801" y="1997713"/>
        <a:ext cx="1800000" cy="720000"/>
      </dsp:txXfrm>
    </dsp:sp>
    <dsp:sp modelId="{660AD3EB-EF18-44C0-B94F-C07F8DAD1DB5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2084E-D683-45AA-A20F-32E19FAB9DD4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049F4-5896-4503-910D-B3FB4E35DADB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 dirty="0"/>
            <a:t>metodología</a:t>
          </a:r>
          <a:endParaRPr lang="en-US" sz="2200" kern="1200" dirty="0"/>
        </a:p>
      </dsp:txBody>
      <dsp:txXfrm>
        <a:off x="4471802" y="1997713"/>
        <a:ext cx="1800000" cy="720000"/>
      </dsp:txXfrm>
    </dsp:sp>
    <dsp:sp modelId="{E127E7AE-A709-4F55-B69C-9FECDF8D477F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7BAAF-1EEF-4781-8E87-904C101F86C1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E827D-6672-4355-A9E6-9C8FB73FBC20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/>
            <a:t>Modelado</a:t>
          </a:r>
          <a:endParaRPr lang="en-US" sz="2200" kern="1200"/>
        </a:p>
      </dsp:txBody>
      <dsp:txXfrm>
        <a:off x="241801" y="4607713"/>
        <a:ext cx="1800000" cy="720000"/>
      </dsp:txXfrm>
    </dsp:sp>
    <dsp:sp modelId="{FD0215D0-17F4-4EBE-A470-7FB4355B3D73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F5930-D49D-47E4-B462-B35EC5EF4B81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FBEC7-4A01-4703-AA54-E5C200900870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/>
            <a:t>Resultados</a:t>
          </a:r>
          <a:endParaRPr lang="en-US" sz="2200" kern="1200"/>
        </a:p>
      </dsp:txBody>
      <dsp:txXfrm>
        <a:off x="2356801" y="4607713"/>
        <a:ext cx="1800000" cy="720000"/>
      </dsp:txXfrm>
    </dsp:sp>
    <dsp:sp modelId="{5EA168C7-F8D4-4E17-A6B1-2257902CE820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D83F-E8EA-4DE3-81D0-904072E3C329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D64E7-A4E7-426B-B375-91F46051FB03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200" kern="1200"/>
            <a:t>Conclusiones</a:t>
          </a:r>
          <a:endParaRPr lang="en-US" sz="2200" kern="1200"/>
        </a:p>
      </dsp:txBody>
      <dsp:txXfrm>
        <a:off x="4471802" y="460771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423DB-4DB0-4F24-ADEE-77C2E12F96E6}">
      <dsp:nvSpPr>
        <dsp:cNvPr id="0" name=""/>
        <dsp:cNvSpPr/>
      </dsp:nvSpPr>
      <dsp:spPr>
        <a:xfrm>
          <a:off x="1209512" y="34293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B6AED-FE00-415D-84FB-156A54C26229}">
      <dsp:nvSpPr>
        <dsp:cNvPr id="0" name=""/>
        <dsp:cNvSpPr/>
      </dsp:nvSpPr>
      <dsp:spPr>
        <a:xfrm>
          <a:off x="1481124" y="305905"/>
          <a:ext cx="731263" cy="731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4AF7F-4206-45E4-913B-53048EA99525}">
      <dsp:nvSpPr>
        <dsp:cNvPr id="0" name=""/>
        <dsp:cNvSpPr/>
      </dsp:nvSpPr>
      <dsp:spPr>
        <a:xfrm>
          <a:off x="802094" y="1705752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Entendimiento de los </a:t>
          </a:r>
          <a:r>
            <a:rPr lang="es-CO" sz="2000" b="1" kern="1200" dirty="0" smtClean="0"/>
            <a:t>datos</a:t>
          </a:r>
          <a:endParaRPr lang="en-US" sz="2000" kern="1200" dirty="0"/>
        </a:p>
      </dsp:txBody>
      <dsp:txXfrm>
        <a:off x="802094" y="1705752"/>
        <a:ext cx="2089324" cy="765000"/>
      </dsp:txXfrm>
    </dsp:sp>
    <dsp:sp modelId="{0818343F-8F34-4102-9CCB-A4893A463B9C}">
      <dsp:nvSpPr>
        <dsp:cNvPr id="0" name=""/>
        <dsp:cNvSpPr/>
      </dsp:nvSpPr>
      <dsp:spPr>
        <a:xfrm>
          <a:off x="3664468" y="34293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587D-D6BA-4229-B65B-066FB4ECAC91}">
      <dsp:nvSpPr>
        <dsp:cNvPr id="0" name=""/>
        <dsp:cNvSpPr/>
      </dsp:nvSpPr>
      <dsp:spPr>
        <a:xfrm>
          <a:off x="3936081" y="305905"/>
          <a:ext cx="731263" cy="73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70434-EC90-4C5B-92A8-6A48150646F0}">
      <dsp:nvSpPr>
        <dsp:cNvPr id="0" name=""/>
        <dsp:cNvSpPr/>
      </dsp:nvSpPr>
      <dsp:spPr>
        <a:xfrm>
          <a:off x="3257050" y="1705752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1800" b="1" kern="1200" dirty="0"/>
            <a:t>Separación y estandarización de los datos</a:t>
          </a:r>
          <a:endParaRPr lang="en-US" sz="1800" kern="1200" dirty="0"/>
        </a:p>
      </dsp:txBody>
      <dsp:txXfrm>
        <a:off x="3257050" y="1705752"/>
        <a:ext cx="2089324" cy="765000"/>
      </dsp:txXfrm>
    </dsp:sp>
    <dsp:sp modelId="{3BB8968C-3661-4D9C-9B06-DC9C4AE20217}">
      <dsp:nvSpPr>
        <dsp:cNvPr id="0" name=""/>
        <dsp:cNvSpPr/>
      </dsp:nvSpPr>
      <dsp:spPr>
        <a:xfrm>
          <a:off x="6119425" y="34293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46E1C-8BF3-4D78-B3F2-8DF9D70888A6}">
      <dsp:nvSpPr>
        <dsp:cNvPr id="0" name=""/>
        <dsp:cNvSpPr/>
      </dsp:nvSpPr>
      <dsp:spPr>
        <a:xfrm>
          <a:off x="6391037" y="305905"/>
          <a:ext cx="731263" cy="731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6F0E-714E-4380-BB91-3131B2CD60E3}">
      <dsp:nvSpPr>
        <dsp:cNvPr id="0" name=""/>
        <dsp:cNvSpPr/>
      </dsp:nvSpPr>
      <dsp:spPr>
        <a:xfrm>
          <a:off x="5712006" y="1705752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Selección de Variables</a:t>
          </a:r>
          <a:endParaRPr lang="en-US" sz="2000" kern="1200" dirty="0"/>
        </a:p>
      </dsp:txBody>
      <dsp:txXfrm>
        <a:off x="5712006" y="1705752"/>
        <a:ext cx="2089324" cy="765000"/>
      </dsp:txXfrm>
    </dsp:sp>
    <dsp:sp modelId="{47024682-8254-4CA7-81B4-61EC6F94E207}">
      <dsp:nvSpPr>
        <dsp:cNvPr id="0" name=""/>
        <dsp:cNvSpPr/>
      </dsp:nvSpPr>
      <dsp:spPr>
        <a:xfrm>
          <a:off x="8574381" y="34293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33ECD-3BDD-4714-A8B2-3C2958F3E7F9}">
      <dsp:nvSpPr>
        <dsp:cNvPr id="0" name=""/>
        <dsp:cNvSpPr/>
      </dsp:nvSpPr>
      <dsp:spPr>
        <a:xfrm>
          <a:off x="8845993" y="305905"/>
          <a:ext cx="731263" cy="731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6F73E-D73B-4A00-ACBE-F2A0238341ED}">
      <dsp:nvSpPr>
        <dsp:cNvPr id="0" name=""/>
        <dsp:cNvSpPr/>
      </dsp:nvSpPr>
      <dsp:spPr>
        <a:xfrm>
          <a:off x="8166963" y="1705752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Modelado</a:t>
          </a:r>
          <a:endParaRPr lang="en-US" sz="2000" kern="1200" dirty="0"/>
        </a:p>
      </dsp:txBody>
      <dsp:txXfrm>
        <a:off x="8166963" y="1705752"/>
        <a:ext cx="2089324" cy="765000"/>
      </dsp:txXfrm>
    </dsp:sp>
    <dsp:sp modelId="{FAED4EFD-F81C-4283-95B4-C12EA63E0389}">
      <dsp:nvSpPr>
        <dsp:cNvPr id="0" name=""/>
        <dsp:cNvSpPr/>
      </dsp:nvSpPr>
      <dsp:spPr>
        <a:xfrm>
          <a:off x="2436990" y="2993084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C471-46A9-4156-A858-68E8C054BFC1}">
      <dsp:nvSpPr>
        <dsp:cNvPr id="0" name=""/>
        <dsp:cNvSpPr/>
      </dsp:nvSpPr>
      <dsp:spPr>
        <a:xfrm>
          <a:off x="2708603" y="3264696"/>
          <a:ext cx="731263" cy="7312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6987-C739-4332-A2A7-95DAC6B8CA4B}">
      <dsp:nvSpPr>
        <dsp:cNvPr id="0" name=""/>
        <dsp:cNvSpPr/>
      </dsp:nvSpPr>
      <dsp:spPr>
        <a:xfrm>
          <a:off x="2029572" y="4664543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Balanceo de muestra</a:t>
          </a:r>
          <a:endParaRPr lang="en-US" sz="2000" kern="1200" dirty="0"/>
        </a:p>
      </dsp:txBody>
      <dsp:txXfrm>
        <a:off x="2029572" y="4664543"/>
        <a:ext cx="2089324" cy="765000"/>
      </dsp:txXfrm>
    </dsp:sp>
    <dsp:sp modelId="{5402EB47-210E-472A-8569-DFF43717A047}">
      <dsp:nvSpPr>
        <dsp:cNvPr id="0" name=""/>
        <dsp:cNvSpPr/>
      </dsp:nvSpPr>
      <dsp:spPr>
        <a:xfrm>
          <a:off x="4891947" y="2993084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C86F0-B97F-4633-9DA9-2B9B2490D54E}">
      <dsp:nvSpPr>
        <dsp:cNvPr id="0" name=""/>
        <dsp:cNvSpPr/>
      </dsp:nvSpPr>
      <dsp:spPr>
        <a:xfrm>
          <a:off x="5163559" y="3264696"/>
          <a:ext cx="731263" cy="7312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4145-95F4-42F0-A13D-B7ABA7B577C0}">
      <dsp:nvSpPr>
        <dsp:cNvPr id="0" name=""/>
        <dsp:cNvSpPr/>
      </dsp:nvSpPr>
      <dsp:spPr>
        <a:xfrm>
          <a:off x="4484528" y="4664543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Selección de modelos</a:t>
          </a:r>
          <a:endParaRPr lang="en-US" sz="2000" kern="1200" dirty="0"/>
        </a:p>
      </dsp:txBody>
      <dsp:txXfrm>
        <a:off x="4484528" y="4664543"/>
        <a:ext cx="2089324" cy="765000"/>
      </dsp:txXfrm>
    </dsp:sp>
    <dsp:sp modelId="{508BB141-BA5D-4DFF-8EFD-3B4E1A8CC477}">
      <dsp:nvSpPr>
        <dsp:cNvPr id="0" name=""/>
        <dsp:cNvSpPr/>
      </dsp:nvSpPr>
      <dsp:spPr>
        <a:xfrm>
          <a:off x="7346903" y="2993084"/>
          <a:ext cx="1274487" cy="12744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3C53E-B510-4FBA-B01E-1103A56FE79E}">
      <dsp:nvSpPr>
        <dsp:cNvPr id="0" name=""/>
        <dsp:cNvSpPr/>
      </dsp:nvSpPr>
      <dsp:spPr>
        <a:xfrm>
          <a:off x="7618515" y="3264696"/>
          <a:ext cx="731263" cy="7312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5A159-9809-4015-B042-4A9163B6373B}">
      <dsp:nvSpPr>
        <dsp:cNvPr id="0" name=""/>
        <dsp:cNvSpPr/>
      </dsp:nvSpPr>
      <dsp:spPr>
        <a:xfrm>
          <a:off x="6939484" y="4664543"/>
          <a:ext cx="208932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000" b="1" kern="1200" dirty="0"/>
            <a:t>Conclusiones</a:t>
          </a:r>
          <a:endParaRPr lang="en-US" sz="2000" kern="1200" dirty="0"/>
        </a:p>
      </dsp:txBody>
      <dsp:txXfrm>
        <a:off x="6939484" y="4664543"/>
        <a:ext cx="2089324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6A743-E3EB-9544-B960-DCAE1A2B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AF6409-E050-E045-A597-E4BD15D97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74502-8EA9-D847-B157-88888831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7A424-EEE3-B54E-845A-14F43D7B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B73EA-F87C-254F-ADAA-966115F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6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B660-A749-8946-AB59-C31DCE9A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FBE5F6-B770-BE4E-A620-728AF71E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2726-DDC2-A34C-85FA-605BFBE1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54ABB-BD46-3240-9188-77990924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AE2F5B-76D7-6E44-903C-E0ECAB7D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5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F22DF-99B0-484E-9A8B-4D7FA2A9A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A49BBE-9048-6B40-9BA0-0E3C8B8B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6890C-A861-0440-ABD9-BC3963C7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D91E5-6B65-AE4D-B263-5B07ADB3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8B038-8EFE-6B4D-8DD9-41E460DE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6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41CF2-2E58-8C44-B060-E3F69E02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1EE58-F879-AA47-8445-6B5740E9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F1DE7-BF2A-024C-81C9-A168F30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D3D63-733F-FB49-A397-580ED462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9BF76-3366-E24D-B8DA-673DCA9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2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EB2B1-758D-2842-8C1A-13EBDDA5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DDB4F-B332-DF42-875E-4092FC4C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3E243-C455-6047-8A85-210AE661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7E0A0-36A0-DE41-BB90-5C88C87A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E1030-EAD8-C34E-B956-5823F87F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92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136E2-C660-584E-ADA5-D3AE0ED6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878C6-3E91-BD45-A6F7-0DBBA814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41828E-3C40-9547-BF5E-883D53E5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AB679-7482-1542-913D-23F36FB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9F3103-E97B-5D41-9486-D4E693B7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04347-BF4B-E142-8A98-D643AFF2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8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9118A-F665-184F-A96E-A969DC6D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3CFDA-7FB8-A245-9E36-0FBEEA16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CC470-6615-C743-897F-662BC513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159218-1A8B-FE4B-B679-9BF40A30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A807E8-A55B-AE4E-8C06-911209BDB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E6DEAE-CEE6-944D-8FD8-95302D5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2C1D20-35C4-5A4C-A2AD-4E737451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BA17BD-29E1-ED40-B162-4B2A5740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0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836D-EA08-5748-9F52-97F673CC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55C5E4-D546-034E-A6B2-499DCA99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588DF-5C79-C243-863E-EC511492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D2E3EB-125C-304E-9830-776158A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0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6C7123-6A0C-994F-9C2D-1E730902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E016D4-4A2C-D040-B371-12F7EA66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D05D7F-1A88-F349-94EE-191C55A2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E682-FE96-2741-86B6-C06D2150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528D8-55F8-5140-95CF-67D618A9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EA0D2-E5DC-3E49-887B-ACC59176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EB362-EBF8-1845-8EE3-66411D9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46916-76AD-9047-9DD5-C81E6A6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4C4EC-EBA1-D94D-B402-162CDFE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41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237B9-126F-DF49-A5A9-D4D3772F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03C74-7FCE-8D41-AC3A-A2B5F082F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7F2EAF-339A-0D4B-9274-6DFC7E42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A2454B-3374-1949-B754-320E43F1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B6EFA-58BC-E541-A96F-EC8431EF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9C85F-8260-D34C-B008-9787570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69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4A63B8-C41A-2248-A8B5-7944A88F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7271F-3B31-464E-A30C-628FB79C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74309-94BC-D04C-BD85-A0627086A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3CE8-35F1-D040-9E8C-4F7C1A360227}" type="datetimeFigureOut">
              <a:rPr lang="es-CO" smtClean="0"/>
              <a:t>27/05/2020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F7E54-E060-E948-B727-374F3817F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FA4F0-100E-184F-8CF3-79C2BE6A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8E2F-9398-EE47-A073-D097E18B5F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17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4C57A4-18D9-8C4B-B416-87A88FA69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7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CO" dirty="0"/>
              <a:t>DESERCIÓN DE EMPLEADOS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9C026-7757-D842-B5E5-F3744127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6" y="4525347"/>
            <a:ext cx="3981362" cy="1737360"/>
          </a:xfrm>
        </p:spPr>
        <p:txBody>
          <a:bodyPr anchor="ctr">
            <a:normAutofit/>
          </a:bodyPr>
          <a:lstStyle/>
          <a:p>
            <a:pPr algn="l"/>
            <a:r>
              <a:rPr lang="es-CO" sz="2000" dirty="0"/>
              <a:t>Juan Camilo Ceballos Arias</a:t>
            </a:r>
          </a:p>
          <a:p>
            <a:pPr algn="l"/>
            <a:r>
              <a:rPr lang="es-CO" sz="2000" dirty="0"/>
              <a:t>Santiago </a:t>
            </a:r>
            <a:r>
              <a:rPr lang="es-CO" sz="2000" dirty="0" err="1" smtClean="0"/>
              <a:t>Aristizábal</a:t>
            </a:r>
            <a:r>
              <a:rPr lang="es-CO" sz="2000" dirty="0" smtClean="0"/>
              <a:t> </a:t>
            </a:r>
            <a:r>
              <a:rPr lang="es-CO" sz="2000" dirty="0"/>
              <a:t>Toro</a:t>
            </a:r>
          </a:p>
          <a:p>
            <a:pPr algn="l"/>
            <a:r>
              <a:rPr lang="es-CO" sz="2000" dirty="0"/>
              <a:t>Diana Catalina </a:t>
            </a:r>
            <a:r>
              <a:rPr lang="es-CO" sz="2000" dirty="0" smtClean="0"/>
              <a:t>Velásquez Gaviria</a:t>
            </a:r>
            <a:endParaRPr lang="es-CO" sz="2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05BE1-A26A-F84F-88B4-D4FB4E49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0"/>
            <a:ext cx="4784125" cy="988541"/>
          </a:xfrm>
        </p:spPr>
        <p:txBody>
          <a:bodyPr/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6. Selección de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7260AB-F647-6742-A37A-F11CC1A7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08"/>
            <a:ext cx="12192000" cy="38314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E05D96F-40F2-C741-B62E-F8C762C3AE10}"/>
              </a:ext>
            </a:extLst>
          </p:cNvPr>
          <p:cNvSpPr/>
          <p:nvPr/>
        </p:nvSpPr>
        <p:spPr>
          <a:xfrm>
            <a:off x="341043" y="5286152"/>
            <a:ext cx="10854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60000">
              <a:spcAft>
                <a:spcPts val="1000"/>
              </a:spcAft>
            </a:pPr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7.Conclusiones: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660BF2-8E4B-DD47-95AF-3E5DDEFAECE6}"/>
              </a:ext>
            </a:extLst>
          </p:cNvPr>
          <p:cNvSpPr/>
          <p:nvPr/>
        </p:nvSpPr>
        <p:spPr>
          <a:xfrm>
            <a:off x="4090086" y="988541"/>
            <a:ext cx="4065373" cy="3902254"/>
          </a:xfrm>
          <a:custGeom>
            <a:avLst/>
            <a:gdLst>
              <a:gd name="connsiteX0" fmla="*/ 0 w 4065373"/>
              <a:gd name="connsiteY0" fmla="*/ 0 h 3902254"/>
              <a:gd name="connsiteX1" fmla="*/ 540114 w 4065373"/>
              <a:gd name="connsiteY1" fmla="*/ 0 h 3902254"/>
              <a:gd name="connsiteX2" fmla="*/ 998920 w 4065373"/>
              <a:gd name="connsiteY2" fmla="*/ 0 h 3902254"/>
              <a:gd name="connsiteX3" fmla="*/ 1660995 w 4065373"/>
              <a:gd name="connsiteY3" fmla="*/ 0 h 3902254"/>
              <a:gd name="connsiteX4" fmla="*/ 2201109 w 4065373"/>
              <a:gd name="connsiteY4" fmla="*/ 0 h 3902254"/>
              <a:gd name="connsiteX5" fmla="*/ 2741223 w 4065373"/>
              <a:gd name="connsiteY5" fmla="*/ 0 h 3902254"/>
              <a:gd name="connsiteX6" fmla="*/ 3403298 w 4065373"/>
              <a:gd name="connsiteY6" fmla="*/ 0 h 3902254"/>
              <a:gd name="connsiteX7" fmla="*/ 4065373 w 4065373"/>
              <a:gd name="connsiteY7" fmla="*/ 0 h 3902254"/>
              <a:gd name="connsiteX8" fmla="*/ 4065373 w 4065373"/>
              <a:gd name="connsiteY8" fmla="*/ 635510 h 3902254"/>
              <a:gd name="connsiteX9" fmla="*/ 4065373 w 4065373"/>
              <a:gd name="connsiteY9" fmla="*/ 1114930 h 3902254"/>
              <a:gd name="connsiteX10" fmla="*/ 4065373 w 4065373"/>
              <a:gd name="connsiteY10" fmla="*/ 1594349 h 3902254"/>
              <a:gd name="connsiteX11" fmla="*/ 4065373 w 4065373"/>
              <a:gd name="connsiteY11" fmla="*/ 2151814 h 3902254"/>
              <a:gd name="connsiteX12" fmla="*/ 4065373 w 4065373"/>
              <a:gd name="connsiteY12" fmla="*/ 2748302 h 3902254"/>
              <a:gd name="connsiteX13" fmla="*/ 4065373 w 4065373"/>
              <a:gd name="connsiteY13" fmla="*/ 3188699 h 3902254"/>
              <a:gd name="connsiteX14" fmla="*/ 4065373 w 4065373"/>
              <a:gd name="connsiteY14" fmla="*/ 3902254 h 3902254"/>
              <a:gd name="connsiteX15" fmla="*/ 3484605 w 4065373"/>
              <a:gd name="connsiteY15" fmla="*/ 3902254 h 3902254"/>
              <a:gd name="connsiteX16" fmla="*/ 2903838 w 4065373"/>
              <a:gd name="connsiteY16" fmla="*/ 3902254 h 3902254"/>
              <a:gd name="connsiteX17" fmla="*/ 2241763 w 4065373"/>
              <a:gd name="connsiteY17" fmla="*/ 3902254 h 3902254"/>
              <a:gd name="connsiteX18" fmla="*/ 1660995 w 4065373"/>
              <a:gd name="connsiteY18" fmla="*/ 3902254 h 3902254"/>
              <a:gd name="connsiteX19" fmla="*/ 1202189 w 4065373"/>
              <a:gd name="connsiteY19" fmla="*/ 3902254 h 3902254"/>
              <a:gd name="connsiteX20" fmla="*/ 702729 w 4065373"/>
              <a:gd name="connsiteY20" fmla="*/ 3902254 h 3902254"/>
              <a:gd name="connsiteX21" fmla="*/ 0 w 4065373"/>
              <a:gd name="connsiteY21" fmla="*/ 3902254 h 3902254"/>
              <a:gd name="connsiteX22" fmla="*/ 0 w 4065373"/>
              <a:gd name="connsiteY22" fmla="*/ 3344789 h 3902254"/>
              <a:gd name="connsiteX23" fmla="*/ 0 w 4065373"/>
              <a:gd name="connsiteY23" fmla="*/ 2787324 h 3902254"/>
              <a:gd name="connsiteX24" fmla="*/ 0 w 4065373"/>
              <a:gd name="connsiteY24" fmla="*/ 2268882 h 3902254"/>
              <a:gd name="connsiteX25" fmla="*/ 0 w 4065373"/>
              <a:gd name="connsiteY25" fmla="*/ 1828485 h 3902254"/>
              <a:gd name="connsiteX26" fmla="*/ 0 w 4065373"/>
              <a:gd name="connsiteY26" fmla="*/ 1388087 h 3902254"/>
              <a:gd name="connsiteX27" fmla="*/ 0 w 4065373"/>
              <a:gd name="connsiteY27" fmla="*/ 791600 h 3902254"/>
              <a:gd name="connsiteX28" fmla="*/ 0 w 4065373"/>
              <a:gd name="connsiteY28" fmla="*/ 0 h 390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65373" h="3902254" extrusionOk="0">
                <a:moveTo>
                  <a:pt x="0" y="0"/>
                </a:moveTo>
                <a:cubicBezTo>
                  <a:pt x="185628" y="-49363"/>
                  <a:pt x="370527" y="49830"/>
                  <a:pt x="540114" y="0"/>
                </a:cubicBezTo>
                <a:cubicBezTo>
                  <a:pt x="709701" y="-49830"/>
                  <a:pt x="887389" y="6197"/>
                  <a:pt x="998920" y="0"/>
                </a:cubicBezTo>
                <a:cubicBezTo>
                  <a:pt x="1110451" y="-6197"/>
                  <a:pt x="1452667" y="25202"/>
                  <a:pt x="1660995" y="0"/>
                </a:cubicBezTo>
                <a:cubicBezTo>
                  <a:pt x="1869324" y="-25202"/>
                  <a:pt x="1982181" y="60369"/>
                  <a:pt x="2201109" y="0"/>
                </a:cubicBezTo>
                <a:cubicBezTo>
                  <a:pt x="2420037" y="-60369"/>
                  <a:pt x="2540820" y="50431"/>
                  <a:pt x="2741223" y="0"/>
                </a:cubicBezTo>
                <a:cubicBezTo>
                  <a:pt x="2941626" y="-50431"/>
                  <a:pt x="3255851" y="18439"/>
                  <a:pt x="3403298" y="0"/>
                </a:cubicBezTo>
                <a:cubicBezTo>
                  <a:pt x="3550746" y="-18439"/>
                  <a:pt x="3790073" y="12399"/>
                  <a:pt x="4065373" y="0"/>
                </a:cubicBezTo>
                <a:cubicBezTo>
                  <a:pt x="4078869" y="240307"/>
                  <a:pt x="4025528" y="329780"/>
                  <a:pt x="4065373" y="635510"/>
                </a:cubicBezTo>
                <a:cubicBezTo>
                  <a:pt x="4105218" y="941240"/>
                  <a:pt x="4054131" y="1014204"/>
                  <a:pt x="4065373" y="1114930"/>
                </a:cubicBezTo>
                <a:cubicBezTo>
                  <a:pt x="4076615" y="1215656"/>
                  <a:pt x="4021860" y="1359292"/>
                  <a:pt x="4065373" y="1594349"/>
                </a:cubicBezTo>
                <a:cubicBezTo>
                  <a:pt x="4108886" y="1829406"/>
                  <a:pt x="4006527" y="2004753"/>
                  <a:pt x="4065373" y="2151814"/>
                </a:cubicBezTo>
                <a:cubicBezTo>
                  <a:pt x="4124219" y="2298875"/>
                  <a:pt x="4013350" y="2623091"/>
                  <a:pt x="4065373" y="2748302"/>
                </a:cubicBezTo>
                <a:cubicBezTo>
                  <a:pt x="4117396" y="2873513"/>
                  <a:pt x="4015133" y="2974414"/>
                  <a:pt x="4065373" y="3188699"/>
                </a:cubicBezTo>
                <a:cubicBezTo>
                  <a:pt x="4115613" y="3402984"/>
                  <a:pt x="4062574" y="3735098"/>
                  <a:pt x="4065373" y="3902254"/>
                </a:cubicBezTo>
                <a:cubicBezTo>
                  <a:pt x="3832966" y="3903282"/>
                  <a:pt x="3718721" y="3832913"/>
                  <a:pt x="3484605" y="3902254"/>
                </a:cubicBezTo>
                <a:cubicBezTo>
                  <a:pt x="3250489" y="3971595"/>
                  <a:pt x="3044172" y="3865875"/>
                  <a:pt x="2903838" y="3902254"/>
                </a:cubicBezTo>
                <a:cubicBezTo>
                  <a:pt x="2763504" y="3938633"/>
                  <a:pt x="2444552" y="3835868"/>
                  <a:pt x="2241763" y="3902254"/>
                </a:cubicBezTo>
                <a:cubicBezTo>
                  <a:pt x="2038974" y="3968640"/>
                  <a:pt x="1835370" y="3844678"/>
                  <a:pt x="1660995" y="3902254"/>
                </a:cubicBezTo>
                <a:cubicBezTo>
                  <a:pt x="1486620" y="3959830"/>
                  <a:pt x="1305104" y="3897657"/>
                  <a:pt x="1202189" y="3902254"/>
                </a:cubicBezTo>
                <a:cubicBezTo>
                  <a:pt x="1099274" y="3906851"/>
                  <a:pt x="831519" y="3888985"/>
                  <a:pt x="702729" y="3902254"/>
                </a:cubicBezTo>
                <a:cubicBezTo>
                  <a:pt x="573939" y="3915523"/>
                  <a:pt x="268571" y="3853661"/>
                  <a:pt x="0" y="3902254"/>
                </a:cubicBezTo>
                <a:cubicBezTo>
                  <a:pt x="-41901" y="3686513"/>
                  <a:pt x="41129" y="3464480"/>
                  <a:pt x="0" y="3344789"/>
                </a:cubicBezTo>
                <a:cubicBezTo>
                  <a:pt x="-41129" y="3225099"/>
                  <a:pt x="15399" y="2999136"/>
                  <a:pt x="0" y="2787324"/>
                </a:cubicBezTo>
                <a:cubicBezTo>
                  <a:pt x="-15399" y="2575513"/>
                  <a:pt x="33085" y="2495566"/>
                  <a:pt x="0" y="2268882"/>
                </a:cubicBezTo>
                <a:cubicBezTo>
                  <a:pt x="-33085" y="2042198"/>
                  <a:pt x="47310" y="1960624"/>
                  <a:pt x="0" y="1828485"/>
                </a:cubicBezTo>
                <a:cubicBezTo>
                  <a:pt x="-47310" y="1696346"/>
                  <a:pt x="14720" y="1598864"/>
                  <a:pt x="0" y="1388087"/>
                </a:cubicBezTo>
                <a:cubicBezTo>
                  <a:pt x="-14720" y="1177310"/>
                  <a:pt x="64356" y="917040"/>
                  <a:pt x="0" y="791600"/>
                </a:cubicBezTo>
                <a:cubicBezTo>
                  <a:pt x="-64356" y="666160"/>
                  <a:pt x="93948" y="38000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8400E0-8DE9-2345-952C-1EB358BB4236}"/>
              </a:ext>
            </a:extLst>
          </p:cNvPr>
          <p:cNvSpPr txBox="1"/>
          <p:nvPr/>
        </p:nvSpPr>
        <p:spPr>
          <a:xfrm>
            <a:off x="625248" y="5850785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Random Forest</a:t>
            </a:r>
          </a:p>
          <a:p>
            <a:r>
              <a:rPr lang="es-CO" sz="2400" b="1" dirty="0">
                <a:solidFill>
                  <a:srgbClr val="FFC000"/>
                </a:solidFill>
              </a:rPr>
              <a:t>Gradient Boosting</a:t>
            </a:r>
            <a:endParaRPr lang="es-CO" sz="1867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105BCD-8CF6-4C49-A45E-DB66C7A37367}"/>
              </a:ext>
            </a:extLst>
          </p:cNvPr>
          <p:cNvSpPr/>
          <p:nvPr/>
        </p:nvSpPr>
        <p:spPr>
          <a:xfrm>
            <a:off x="3791436" y="5165416"/>
            <a:ext cx="768799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de comparar los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y entender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importancia de las características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método usado, con y sin balanceo, se concluye que tanto el </a:t>
            </a:r>
            <a:r>
              <a:rPr lang="es-CO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CO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orest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CO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CO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radient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CO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oosting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presentan el mejor resultado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balancean las clases aumentando la minoría.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observa buena capacidad de generalización y un muy buen ajuste.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F9A206-E645-6E43-8F57-219D4C5ADA6C}"/>
              </a:ext>
            </a:extLst>
          </p:cNvPr>
          <p:cNvSpPr/>
          <p:nvPr/>
        </p:nvSpPr>
        <p:spPr>
          <a:xfrm>
            <a:off x="8541363" y="95684"/>
            <a:ext cx="333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Permutation Importance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548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DEC2C-2413-4A48-BDF1-90332BF1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65" y="1907471"/>
            <a:ext cx="8118782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13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GRACIAS…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BEEECF-8A01-4DF7-B424-F3BE31C9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2AFB2-E795-7F4F-9BD9-6136AEBB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CONTENIDO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8929056D-B5D1-4300-A038-7EA92E87C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10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8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800E5-110E-DB42-BD9A-B5EC4E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0C1E7-5929-674B-9398-CA83CB18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CO" dirty="0"/>
              <a:t>Predecir la probabilidad de deserción de empleados, aplicando las metodologías y modelos de aprendizaje automático </a:t>
            </a:r>
            <a:r>
              <a:rPr lang="es-CO" dirty="0" smtClean="0"/>
              <a:t>estudiados en el curso de Estadística Multivariada.</a:t>
            </a:r>
            <a:endParaRPr lang="es-CO" dirty="0"/>
          </a:p>
          <a:p>
            <a:endParaRPr lang="es-CO"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C8AB00-6CAD-4466-A2C5-D77F0AC07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3"/>
          <a:stretch/>
        </p:blipFill>
        <p:spPr>
          <a:xfrm>
            <a:off x="6492114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635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5E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729649-F8E1-2D46-96B6-E9FCE58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Ficha técnica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7BEBA-8E12-6347-A60F-D7340A61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97" y="2625614"/>
            <a:ext cx="5393361" cy="4351338"/>
          </a:xfrm>
        </p:spPr>
        <p:txBody>
          <a:bodyPr>
            <a:normAutofit/>
          </a:bodyPr>
          <a:lstStyle/>
          <a:p>
            <a:r>
              <a:rPr lang="es-CO" sz="2400" b="1" dirty="0"/>
              <a:t>DATOS</a:t>
            </a:r>
            <a:r>
              <a:rPr lang="es-CO" sz="2400" dirty="0"/>
              <a:t>: IBM HR Analytics Employee Attrition. Open Database</a:t>
            </a:r>
          </a:p>
          <a:p>
            <a:r>
              <a:rPr lang="es-CO" sz="2400" b="1" dirty="0"/>
              <a:t>FUENTE</a:t>
            </a:r>
            <a:r>
              <a:rPr lang="es-CO" sz="2400" dirty="0"/>
              <a:t>: KAGGLE</a:t>
            </a:r>
          </a:p>
          <a:p>
            <a:r>
              <a:rPr lang="es-CO" sz="2400" b="1" dirty="0"/>
              <a:t>REGISTROS</a:t>
            </a:r>
            <a:r>
              <a:rPr lang="es-CO" sz="2400" dirty="0"/>
              <a:t>: 1470</a:t>
            </a:r>
          </a:p>
          <a:p>
            <a:r>
              <a:rPr lang="es-CO" sz="2400" b="1" dirty="0"/>
              <a:t>VARIABLES</a:t>
            </a:r>
            <a:r>
              <a:rPr lang="es-CO" sz="2400" dirty="0"/>
              <a:t>: 31</a:t>
            </a:r>
          </a:p>
          <a:p>
            <a:r>
              <a:rPr lang="es-CO" sz="2400" b="1" dirty="0"/>
              <a:t>VARIABLE RESPUESTA</a:t>
            </a:r>
            <a:r>
              <a:rPr lang="es-CO" sz="2400" dirty="0"/>
              <a:t>: ATTRITION</a:t>
            </a:r>
          </a:p>
          <a:p>
            <a:endParaRPr lang="es-CO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BB6F9D-AEC7-47BD-9C29-7CAAA641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0F7BA-82F3-3F48-9B90-215D4FE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84781"/>
            <a:ext cx="10905066" cy="1135737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Metodología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E75A311F-0052-4B19-AA45-1FF289EA3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693242"/>
              </p:ext>
            </p:extLst>
          </p:nvPr>
        </p:nvGraphicFramePr>
        <p:xfrm>
          <a:off x="643467" y="1227029"/>
          <a:ext cx="11058382" cy="546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echa derecha 3">
            <a:extLst>
              <a:ext uri="{FF2B5EF4-FFF2-40B4-BE49-F238E27FC236}">
                <a16:creationId xmlns:a16="http://schemas.microsoft.com/office/drawing/2014/main" id="{DD817CA3-C1D2-854E-AD27-3C7D5083EE45}"/>
              </a:ext>
            </a:extLst>
          </p:cNvPr>
          <p:cNvSpPr/>
          <p:nvPr/>
        </p:nvSpPr>
        <p:spPr>
          <a:xfrm>
            <a:off x="3422822" y="1779205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4C808A2A-FE25-0746-A6C6-2231A5769EE2}"/>
              </a:ext>
            </a:extLst>
          </p:cNvPr>
          <p:cNvSpPr/>
          <p:nvPr/>
        </p:nvSpPr>
        <p:spPr>
          <a:xfrm>
            <a:off x="5930958" y="1779205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3060C1BF-14F8-3C4F-BDA8-A9F66DFC6423}"/>
              </a:ext>
            </a:extLst>
          </p:cNvPr>
          <p:cNvSpPr/>
          <p:nvPr/>
        </p:nvSpPr>
        <p:spPr>
          <a:xfrm>
            <a:off x="8375823" y="1779205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B8A3D3D9-FD70-F443-AF36-2AE0D9F1F334}"/>
              </a:ext>
            </a:extLst>
          </p:cNvPr>
          <p:cNvSpPr/>
          <p:nvPr/>
        </p:nvSpPr>
        <p:spPr>
          <a:xfrm>
            <a:off x="2337039" y="4737421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E5C83C80-8CE1-A440-A079-F0125FF28839}"/>
              </a:ext>
            </a:extLst>
          </p:cNvPr>
          <p:cNvSpPr/>
          <p:nvPr/>
        </p:nvSpPr>
        <p:spPr>
          <a:xfrm>
            <a:off x="4829433" y="4729847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83F3CD3B-C611-094C-85C8-FF66D9AA92B9}"/>
              </a:ext>
            </a:extLst>
          </p:cNvPr>
          <p:cNvSpPr/>
          <p:nvPr/>
        </p:nvSpPr>
        <p:spPr>
          <a:xfrm>
            <a:off x="7093227" y="4729847"/>
            <a:ext cx="4572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01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64402C-57C1-1344-BDF4-4F422E50E516}"/>
              </a:ext>
            </a:extLst>
          </p:cNvPr>
          <p:cNvSpPr txBox="1"/>
          <p:nvPr/>
        </p:nvSpPr>
        <p:spPr>
          <a:xfrm>
            <a:off x="239348" y="164637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1.Entendimiento de los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A55E9F-B0AA-9C4D-8121-E7F9B681AD75}"/>
              </a:ext>
            </a:extLst>
          </p:cNvPr>
          <p:cNvSpPr txBox="1"/>
          <p:nvPr/>
        </p:nvSpPr>
        <p:spPr>
          <a:xfrm>
            <a:off x="373414" y="105080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Variable respuesta</a:t>
            </a:r>
            <a:endParaRPr lang="es-CO" sz="1867" dirty="0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E5F5B16-90FF-AA4B-8D31-8DB9A0727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695" y="2253794"/>
            <a:ext cx="4866442" cy="207107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C119FDF-553E-084E-B39A-2141D83A01A2}"/>
              </a:ext>
            </a:extLst>
          </p:cNvPr>
          <p:cNvSpPr/>
          <p:nvPr/>
        </p:nvSpPr>
        <p:spPr>
          <a:xfrm>
            <a:off x="239348" y="4618328"/>
            <a:ext cx="4866442" cy="134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16.12% de los empleados ha dejado la compañía, lo cual corresponde a 237 empleados y el 83.88% permanece en ella equivalente a 1233 empleados.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AF4071-2DA8-3442-AA81-8268E27BACDA}"/>
              </a:ext>
            </a:extLst>
          </p:cNvPr>
          <p:cNvSpPr txBox="1"/>
          <p:nvPr/>
        </p:nvSpPr>
        <p:spPr>
          <a:xfrm>
            <a:off x="5583846" y="105873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Variables numéricas</a:t>
            </a:r>
            <a:endParaRPr lang="es-CO" sz="1867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347F7D2-8814-A743-ABF1-0F1BD5729B94}"/>
              </a:ext>
            </a:extLst>
          </p:cNvPr>
          <p:cNvSpPr/>
          <p:nvPr/>
        </p:nvSpPr>
        <p:spPr>
          <a:xfrm>
            <a:off x="5643961" y="1943319"/>
            <a:ext cx="2993412" cy="453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en total 14 variables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dirty="0"/>
              <a:t>'Age','DailyRate', 'DistanceFromHome', 'MonthlyIncome', 'HourlyRate', 'PercentSalaryHike', 'TotalWorkingYears', 'MonthlyRate', 'TrainingTimesLastYear', 'YearsAtCompany', 'YearsInCurrentRole', 'YearsSinceLastPromotion', 'YearsWithCurrManager', 'NumCompaniesWorked'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ED57C4-D1F9-4C4E-B1AC-8701963942DE}"/>
              </a:ext>
            </a:extLst>
          </p:cNvPr>
          <p:cNvSpPr txBox="1"/>
          <p:nvPr/>
        </p:nvSpPr>
        <p:spPr>
          <a:xfrm>
            <a:off x="9204376" y="105873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Variables Categóricas</a:t>
            </a:r>
            <a:endParaRPr lang="es-CO" sz="1867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EBFADA-3CDE-0B49-ADD8-5F8C6760947E}"/>
              </a:ext>
            </a:extLst>
          </p:cNvPr>
          <p:cNvSpPr/>
          <p:nvPr/>
        </p:nvSpPr>
        <p:spPr>
          <a:xfrm>
            <a:off x="9229090" y="2315615"/>
            <a:ext cx="26119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'BusinessTravel', 'Department', 'Education', 'EducationField', 'EnvironmentSatisfaction', 'Gender', 'JobInvolvement', 'JobLevel', 'JobRole', 'JobSatisfaction', 'MaritalStatus', 'OverTime', 'PerformanceRating', 'RelationshipSatisfaction', 'StockOptionLevel', 'WorkLifeBalance'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DC5F69-FEF8-A948-8683-D84B70A52739}"/>
              </a:ext>
            </a:extLst>
          </p:cNvPr>
          <p:cNvSpPr/>
          <p:nvPr/>
        </p:nvSpPr>
        <p:spPr>
          <a:xfrm>
            <a:off x="9204376" y="1943319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en total 16 variables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699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64402C-57C1-1344-BDF4-4F422E50E516}"/>
              </a:ext>
            </a:extLst>
          </p:cNvPr>
          <p:cNvSpPr txBox="1"/>
          <p:nvPr/>
        </p:nvSpPr>
        <p:spPr>
          <a:xfrm>
            <a:off x="239348" y="164637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1.Entendimiento de los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A55E9F-B0AA-9C4D-8121-E7F9B681AD75}"/>
              </a:ext>
            </a:extLst>
          </p:cNvPr>
          <p:cNvSpPr txBox="1"/>
          <p:nvPr/>
        </p:nvSpPr>
        <p:spPr>
          <a:xfrm>
            <a:off x="373414" y="105080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Variables numéricas:</a:t>
            </a:r>
            <a:endParaRPr lang="es-CO" sz="1867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24B3B8-04EF-E240-9BA1-1BC6DDA395D4}"/>
              </a:ext>
            </a:extLst>
          </p:cNvPr>
          <p:cNvSpPr/>
          <p:nvPr/>
        </p:nvSpPr>
        <p:spPr>
          <a:xfrm>
            <a:off x="350924" y="1712486"/>
            <a:ext cx="2993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Boxplot compartivos vs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Histogramas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Correlación</a:t>
            </a:r>
          </a:p>
        </p:txBody>
      </p:sp>
      <p:pic>
        <p:nvPicPr>
          <p:cNvPr id="13" name="Imagen 12" descr="Imagen que contiene interior, pared&#10;&#10;Descripción generada automáticamente">
            <a:extLst>
              <a:ext uri="{FF2B5EF4-FFF2-40B4-BE49-F238E27FC236}">
                <a16:creationId xmlns:a16="http://schemas.microsoft.com/office/drawing/2014/main" id="{0FEEA802-3651-5B49-9D31-205E9815E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925" y="3099284"/>
            <a:ext cx="5073692" cy="294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BD195C8-EDF3-8E4A-861F-D01DBE81804F}"/>
              </a:ext>
            </a:extLst>
          </p:cNvPr>
          <p:cNvSpPr txBox="1"/>
          <p:nvPr/>
        </p:nvSpPr>
        <p:spPr>
          <a:xfrm>
            <a:off x="6190734" y="105080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Variables categóricas</a:t>
            </a:r>
            <a:endParaRPr lang="es-CO" sz="1867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78ACF0-9EA8-F348-909E-587053D53A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0734" y="3099284"/>
            <a:ext cx="5263979" cy="2943169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31CE762-00E5-9D4C-97DF-3568ABB2267D}"/>
              </a:ext>
            </a:extLst>
          </p:cNvPr>
          <p:cNvSpPr/>
          <p:nvPr/>
        </p:nvSpPr>
        <p:spPr>
          <a:xfrm>
            <a:off x="6190734" y="1712486"/>
            <a:ext cx="2993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Mosaic plots vs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Tablas de contingencia</a:t>
            </a:r>
            <a:r>
              <a:rPr lang="es-CO" dirty="0">
                <a:effectLst/>
              </a:rPr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24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F74376-233E-824E-ABCB-F3B4B65C82A3}"/>
              </a:ext>
            </a:extLst>
          </p:cNvPr>
          <p:cNvSpPr txBox="1"/>
          <p:nvPr/>
        </p:nvSpPr>
        <p:spPr>
          <a:xfrm>
            <a:off x="239348" y="164637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 .Separación de los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FA0FA2-2E8F-7B4C-BB44-75595A77E803}"/>
              </a:ext>
            </a:extLst>
          </p:cNvPr>
          <p:cNvSpPr txBox="1"/>
          <p:nvPr/>
        </p:nvSpPr>
        <p:spPr>
          <a:xfrm>
            <a:off x="5709294" y="164636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. Selección de variables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6514A0-712F-194A-87DE-A8DDB751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8" y="2505830"/>
            <a:ext cx="4468344" cy="28245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1878E7-771F-B249-96DC-652053C19AD0}"/>
              </a:ext>
            </a:extLst>
          </p:cNvPr>
          <p:cNvSpPr txBox="1"/>
          <p:nvPr/>
        </p:nvSpPr>
        <p:spPr>
          <a:xfrm>
            <a:off x="538171" y="97254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Train: </a:t>
            </a:r>
            <a:r>
              <a:rPr lang="es-CO" dirty="0">
                <a:latin typeface="Arial" panose="020B0604020202020204" pitchFamily="34" charset="0"/>
                <a:cs typeface="Times New Roman" panose="02020603050405020304" pitchFamily="18" charset="0"/>
              </a:rPr>
              <a:t>60%</a:t>
            </a:r>
          </a:p>
          <a:p>
            <a:r>
              <a:rPr lang="es-CO" sz="2400" b="1" dirty="0">
                <a:solidFill>
                  <a:srgbClr val="FFC000"/>
                </a:solidFill>
              </a:rPr>
              <a:t>Test:  </a:t>
            </a:r>
            <a:r>
              <a:rPr lang="es-CO" dirty="0">
                <a:latin typeface="Arial" panose="020B0604020202020204" pitchFamily="34" charset="0"/>
                <a:cs typeface="Times New Roman" panose="02020603050405020304" pitchFamily="18" charset="0"/>
              </a:rPr>
              <a:t>20%</a:t>
            </a:r>
          </a:p>
          <a:p>
            <a:r>
              <a:rPr lang="es-CO" sz="2400" b="1" dirty="0">
                <a:solidFill>
                  <a:srgbClr val="FFC000"/>
                </a:solidFill>
              </a:rPr>
              <a:t>Validación:  </a:t>
            </a:r>
            <a:r>
              <a:rPr lang="es-CO" dirty="0">
                <a:latin typeface="Arial" panose="020B0604020202020204" pitchFamily="34" charset="0"/>
                <a:cs typeface="Times New Roman" panose="02020603050405020304" pitchFamily="18" charset="0"/>
              </a:rPr>
              <a:t>20%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9458C6-D6C1-ED46-B38B-4FBBF21EFB65}"/>
              </a:ext>
            </a:extLst>
          </p:cNvPr>
          <p:cNvSpPr/>
          <p:nvPr/>
        </p:nvSpPr>
        <p:spPr>
          <a:xfrm>
            <a:off x="371348" y="5378954"/>
            <a:ext cx="436402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de realizar la partición de los datos, se estandarizó el conjunto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y se aplicó a los conjuntos de test y validación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A62BD3-2645-924C-A2CB-A669C7B5D4F6}"/>
              </a:ext>
            </a:extLst>
          </p:cNvPr>
          <p:cNvSpPr txBox="1"/>
          <p:nvPr/>
        </p:nvSpPr>
        <p:spPr>
          <a:xfrm>
            <a:off x="5709294" y="972544"/>
            <a:ext cx="429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C000"/>
                </a:solidFill>
              </a:rPr>
              <a:t>Lasso: </a:t>
            </a:r>
            <a:r>
              <a:rPr lang="es-CO" sz="2000" dirty="0">
                <a:latin typeface="Arial" panose="020B0604020202020204" pitchFamily="34" charset="0"/>
                <a:cs typeface="Times New Roman" panose="02020603050405020304" pitchFamily="18" charset="0"/>
              </a:rPr>
              <a:t>44 variables de </a:t>
            </a:r>
            <a:r>
              <a:rPr lang="es-CO" sz="2400" dirty="0">
                <a:latin typeface="Arial" panose="020B0604020202020204" pitchFamily="34" charset="0"/>
                <a:cs typeface="Times New Roman" panose="02020603050405020304" pitchFamily="18" charset="0"/>
              </a:rPr>
              <a:t>51</a:t>
            </a:r>
            <a:endParaRPr lang="es-CO" sz="2400" b="1" dirty="0">
              <a:solidFill>
                <a:srgbClr val="FFC000"/>
              </a:solidFill>
            </a:endParaRPr>
          </a:p>
          <a:p>
            <a:r>
              <a:rPr lang="es-CO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RFECV: </a:t>
            </a:r>
            <a:r>
              <a:rPr lang="es-CO" sz="2000" dirty="0">
                <a:latin typeface="Arial" panose="020B0604020202020204" pitchFamily="34" charset="0"/>
                <a:cs typeface="Times New Roman" panose="02020603050405020304" pitchFamily="18" charset="0"/>
              </a:rPr>
              <a:t>32 variables de 51</a:t>
            </a:r>
            <a:endParaRPr lang="es-CO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F0D5F3-6637-6346-AE5B-199804BD4ED6}"/>
              </a:ext>
            </a:extLst>
          </p:cNvPr>
          <p:cNvSpPr txBox="1"/>
          <p:nvPr/>
        </p:nvSpPr>
        <p:spPr>
          <a:xfrm>
            <a:off x="6255592" y="3136612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 . Modelado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ECC213-521E-164B-9EFF-1D0652DF698A}"/>
              </a:ext>
            </a:extLst>
          </p:cNvPr>
          <p:cNvSpPr/>
          <p:nvPr/>
        </p:nvSpPr>
        <p:spPr>
          <a:xfrm>
            <a:off x="5749137" y="1948301"/>
            <a:ext cx="436402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de </a:t>
            </a:r>
            <a:r>
              <a:rPr lang="es-C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</a:t>
            </a:r>
            <a:r>
              <a:rPr lang="es-CO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s-CO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CO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 </a:t>
            </a:r>
            <a:r>
              <a:rPr lang="es-CO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Encoding</a:t>
            </a:r>
            <a:r>
              <a:rPr lang="es-CO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las variables categóricas se queda con un total de 51 características.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10AE15-70DC-DA47-8D79-ACFC00978652}"/>
              </a:ext>
            </a:extLst>
          </p:cNvPr>
          <p:cNvSpPr/>
          <p:nvPr/>
        </p:nvSpPr>
        <p:spPr>
          <a:xfrm>
            <a:off x="5653868" y="3794585"/>
            <a:ext cx="5059440" cy="272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60000">
              <a:spcAft>
                <a:spcPts val="1000"/>
              </a:spcAft>
            </a:pP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Regresión 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Logística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Gradient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Boosting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Árbol de 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Decisión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Máquina de 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Soporte 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ectorial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Random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CO" sz="16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orest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KNN, 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Gaussian Process, Red Neuronal FeedForward.</a:t>
            </a:r>
          </a:p>
          <a:p>
            <a:pPr algn="just" defTabSz="360000">
              <a:spcAft>
                <a:spcPts val="1000"/>
              </a:spcAft>
            </a:pPr>
            <a:endParaRPr lang="es-CO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360000">
              <a:spcAft>
                <a:spcPts val="1000"/>
              </a:spcAft>
            </a:pP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Estos modelos se corrieron realizando cross validation, con k = 5 y variando algunos hiperparámetros en cada uno </a:t>
            </a:r>
            <a:r>
              <a:rPr lang="es-CO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con </a:t>
            </a:r>
            <a:r>
              <a:rPr lang="es-CO" sz="1600" dirty="0">
                <a:latin typeface="Arial" panose="020B0604020202020204" pitchFamily="34" charset="0"/>
                <a:cs typeface="Times New Roman" panose="02020603050405020304" pitchFamily="18" charset="0"/>
              </a:rPr>
              <a:t>un gridsearch.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CO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18F5C55-38F2-7547-BBE1-647229CA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29" y="3090320"/>
            <a:ext cx="4313137" cy="32865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C42225-F387-F844-9C37-2257A963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64" y="3038124"/>
            <a:ext cx="4313137" cy="3446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DC0F26-CBBD-FD49-96BD-A2A612EF9052}"/>
              </a:ext>
            </a:extLst>
          </p:cNvPr>
          <p:cNvSpPr txBox="1"/>
          <p:nvPr/>
        </p:nvSpPr>
        <p:spPr>
          <a:xfrm>
            <a:off x="274922" y="269844"/>
            <a:ext cx="54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>
                <a:solidFill>
                  <a:schemeClr val="tx2">
                    <a:lumMod val="90000"/>
                    <a:lumOff val="10000"/>
                  </a:schemeClr>
                </a:solidFill>
              </a:rPr>
              <a:t>5 . Balanceo de Muestra</a:t>
            </a:r>
            <a:endParaRPr lang="es-CO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E0B8F0-31CF-4045-A553-9316BBC63766}"/>
              </a:ext>
            </a:extLst>
          </p:cNvPr>
          <p:cNvSpPr txBox="1"/>
          <p:nvPr/>
        </p:nvSpPr>
        <p:spPr>
          <a:xfrm>
            <a:off x="538170" y="972544"/>
            <a:ext cx="3823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>
                <a:solidFill>
                  <a:srgbClr val="FFC000"/>
                </a:solidFill>
              </a:rPr>
              <a:t>OverSampling</a:t>
            </a:r>
            <a:endParaRPr lang="es-CO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CO" sz="2400" b="1">
                <a:solidFill>
                  <a:srgbClr val="FFC000"/>
                </a:solidFill>
              </a:rPr>
              <a:t>UnderSampling</a:t>
            </a:r>
            <a:endParaRPr lang="es-CO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CO">
                <a:latin typeface="Arial" panose="020B0604020202020204" pitchFamily="34" charset="0"/>
                <a:cs typeface="Times New Roman" panose="02020603050405020304" pitchFamily="18" charset="0"/>
              </a:rPr>
              <a:t>Distribución en ambos 50% - 50%. Remuestreo</a:t>
            </a:r>
            <a:endParaRPr lang="es-CO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F7B926-5E5A-8A44-8C4A-6B344FF1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9" y="3145566"/>
            <a:ext cx="4313136" cy="3231293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2EA2342-32C4-ED45-A23E-3E32D93C4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06601"/>
              </p:ext>
            </p:extLst>
          </p:nvPr>
        </p:nvGraphicFramePr>
        <p:xfrm>
          <a:off x="5866152" y="436053"/>
          <a:ext cx="5713626" cy="245797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080204">
                  <a:extLst>
                    <a:ext uri="{9D8B030D-6E8A-4147-A177-3AD203B41FA5}">
                      <a16:colId xmlns:a16="http://schemas.microsoft.com/office/drawing/2014/main" val="2657471262"/>
                    </a:ext>
                  </a:extLst>
                </a:gridCol>
                <a:gridCol w="1220386">
                  <a:extLst>
                    <a:ext uri="{9D8B030D-6E8A-4147-A177-3AD203B41FA5}">
                      <a16:colId xmlns:a16="http://schemas.microsoft.com/office/drawing/2014/main" val="1706047633"/>
                    </a:ext>
                  </a:extLst>
                </a:gridCol>
                <a:gridCol w="1248122">
                  <a:extLst>
                    <a:ext uri="{9D8B030D-6E8A-4147-A177-3AD203B41FA5}">
                      <a16:colId xmlns:a16="http://schemas.microsoft.com/office/drawing/2014/main" val="3454819233"/>
                    </a:ext>
                  </a:extLst>
                </a:gridCol>
                <a:gridCol w="1164914">
                  <a:extLst>
                    <a:ext uri="{9D8B030D-6E8A-4147-A177-3AD203B41FA5}">
                      <a16:colId xmlns:a16="http://schemas.microsoft.com/office/drawing/2014/main" val="4264832173"/>
                    </a:ext>
                  </a:extLst>
                </a:gridCol>
              </a:tblGrid>
              <a:tr h="6965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s-CO" sz="11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sin Balanceo de clases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con aumento de minoría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con dismunución de mayoría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2148696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Regresión logística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10123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928659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Árbol de decisión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019037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Máquina de soporte vectorial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90937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Bosque aleatorio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86796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vecinos más cercanos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782109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 Gausiano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822352"/>
                  </a:ext>
                </a:extLst>
              </a:tr>
              <a:tr h="22018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1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MLP</a:t>
                      </a:r>
                      <a:endParaRPr lang="es-CO" sz="11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s-CO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  <a:endParaRPr lang="es-CO" sz="11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s-CO" sz="11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s-CO" sz="11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30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511</Words>
  <Application>Microsoft Office PowerPoint</Application>
  <PresentationFormat>Panorámica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DESERCIÓN DE EMPLEADOS</vt:lpstr>
      <vt:lpstr>CONTENIDO</vt:lpstr>
      <vt:lpstr>Descripción del problema</vt:lpstr>
      <vt:lpstr>Ficha técnica</vt:lpstr>
      <vt:lpstr>Metodología</vt:lpstr>
      <vt:lpstr>Presentación de PowerPoint</vt:lpstr>
      <vt:lpstr>Presentación de PowerPoint</vt:lpstr>
      <vt:lpstr>Presentación de PowerPoint</vt:lpstr>
      <vt:lpstr>Presentación de PowerPoint</vt:lpstr>
      <vt:lpstr>6. Selección de modelos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DESERCIÓN DE EMPLEADOS</dc:title>
  <dc:creator>Diana Catalina Velasquez Gaviria</dc:creator>
  <cp:lastModifiedBy>Juan Camilo Ceballos</cp:lastModifiedBy>
  <cp:revision>14</cp:revision>
  <dcterms:created xsi:type="dcterms:W3CDTF">2020-05-24T01:17:15Z</dcterms:created>
  <dcterms:modified xsi:type="dcterms:W3CDTF">2020-05-27T19:41:03Z</dcterms:modified>
</cp:coreProperties>
</file>