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5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4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7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4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4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0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0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5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56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C2801D-5552-4890-A26B-4570E454766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350B3A-C0B0-47A5-A881-2A02E7D2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de </a:t>
            </a:r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61347"/>
            <a:ext cx="9144000" cy="177104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Anca</a:t>
            </a:r>
            <a:r>
              <a:rPr lang="en-US" dirty="0"/>
              <a:t> </a:t>
            </a:r>
            <a:r>
              <a:rPr lang="en-US" dirty="0" err="1"/>
              <a:t>Sevastre</a:t>
            </a:r>
            <a:endParaRPr lang="en-US" dirty="0"/>
          </a:p>
          <a:p>
            <a:r>
              <a:rPr lang="en-US" dirty="0"/>
              <a:t>Ana-Maria </a:t>
            </a:r>
            <a:r>
              <a:rPr lang="en-US" dirty="0" err="1"/>
              <a:t>Paduraru</a:t>
            </a:r>
            <a:endParaRPr lang="en-US" dirty="0"/>
          </a:p>
          <a:p>
            <a:r>
              <a:rPr lang="en-US" dirty="0"/>
              <a:t>Stefan </a:t>
            </a:r>
            <a:r>
              <a:rPr lang="en-US" dirty="0" err="1"/>
              <a:t>Stanciu</a:t>
            </a:r>
            <a:endParaRPr lang="en-US" dirty="0"/>
          </a:p>
          <a:p>
            <a:r>
              <a:rPr lang="en-US" dirty="0"/>
              <a:t>Diana </a:t>
            </a:r>
            <a:r>
              <a:rPr lang="en-US" dirty="0" err="1"/>
              <a:t>Coman</a:t>
            </a:r>
            <a:endParaRPr lang="en-US" dirty="0"/>
          </a:p>
          <a:p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Sendroiu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8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EA8DC2-BFD8-4F9D-B853-57003FC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56FD17AC-686D-4FF9-839A-44943B627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565083"/>
            <a:ext cx="6865620" cy="3492817"/>
          </a:xfrm>
        </p:spPr>
      </p:pic>
    </p:spTree>
    <p:extLst>
      <p:ext uri="{BB962C8B-B14F-4D97-AF65-F5344CB8AC3E}">
        <p14:creationId xmlns:p14="http://schemas.microsoft.com/office/powerpoint/2010/main" val="42196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571042-0FA3-42B4-81BB-61ECFA19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Organizatie</a:t>
            </a:r>
            <a:endParaRPr lang="en-US" dirty="0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BD52D771-A012-43EC-83F5-292AC3AD0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565083"/>
            <a:ext cx="6469380" cy="3454717"/>
          </a:xfrm>
        </p:spPr>
      </p:pic>
    </p:spTree>
    <p:extLst>
      <p:ext uri="{BB962C8B-B14F-4D97-AF65-F5344CB8AC3E}">
        <p14:creationId xmlns:p14="http://schemas.microsoft.com/office/powerpoint/2010/main" val="68362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59B660-DC9C-47F5-A847-5B7F3D96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endParaRPr lang="en-US" dirty="0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C1E6DC6A-46E0-4D2F-BA37-2D493747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557463"/>
            <a:ext cx="7223760" cy="3492817"/>
          </a:xfrm>
        </p:spPr>
      </p:pic>
    </p:spTree>
    <p:extLst>
      <p:ext uri="{BB962C8B-B14F-4D97-AF65-F5344CB8AC3E}">
        <p14:creationId xmlns:p14="http://schemas.microsoft.com/office/powerpoint/2010/main" val="356056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B699A-7791-46F0-B57E-0687458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organizatiei</a:t>
            </a:r>
            <a:endParaRPr lang="en-US" dirty="0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264F3C17-F2F3-44DC-88C0-90F8A378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38" y="2557993"/>
            <a:ext cx="6942102" cy="3492287"/>
          </a:xfrm>
        </p:spPr>
      </p:pic>
    </p:spTree>
    <p:extLst>
      <p:ext uri="{BB962C8B-B14F-4D97-AF65-F5344CB8AC3E}">
        <p14:creationId xmlns:p14="http://schemas.microsoft.com/office/powerpoint/2010/main" val="154624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9E70DA-F474-4C89-90D3-BB55ADB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un </a:t>
            </a:r>
            <a:r>
              <a:rPr lang="en-US" dirty="0" err="1"/>
              <a:t>membru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A1ED0B4-BEAF-42D6-AA9F-9074C0260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557463"/>
            <a:ext cx="6850380" cy="3538537"/>
          </a:xfrm>
        </p:spPr>
      </p:pic>
    </p:spTree>
    <p:extLst>
      <p:ext uri="{BB962C8B-B14F-4D97-AF65-F5344CB8AC3E}">
        <p14:creationId xmlns:p14="http://schemas.microsoft.com/office/powerpoint/2010/main" val="232948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6FEB07-2736-4A8F-8A5D-6727484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resurse</a:t>
            </a:r>
            <a:r>
              <a:rPr lang="en-US" dirty="0"/>
              <a:t> Admin</a:t>
            </a:r>
          </a:p>
        </p:txBody>
      </p:sp>
      <p:pic>
        <p:nvPicPr>
          <p:cNvPr id="5" name="Substituent conținut 4" descr="O imagine care conține text, captură de ecran, monitor, ecran&#10;&#10;Descriere generată automat">
            <a:extLst>
              <a:ext uri="{FF2B5EF4-FFF2-40B4-BE49-F238E27FC236}">
                <a16:creationId xmlns:a16="http://schemas.microsoft.com/office/drawing/2014/main" id="{C3364CC6-0ED0-4024-8977-B67649B0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2565083"/>
            <a:ext cx="7467600" cy="3508057"/>
          </a:xfrm>
        </p:spPr>
      </p:pic>
    </p:spTree>
    <p:extLst>
      <p:ext uri="{BB962C8B-B14F-4D97-AF65-F5344CB8AC3E}">
        <p14:creationId xmlns:p14="http://schemas.microsoft.com/office/powerpoint/2010/main" val="78158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A9AA06-BD01-4F09-BCDD-44B61223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nou</a:t>
            </a:r>
            <a:endParaRPr lang="en-US" dirty="0"/>
          </a:p>
        </p:txBody>
      </p:sp>
      <p:pic>
        <p:nvPicPr>
          <p:cNvPr id="5" name="Substituent conținut 4" descr="O imagine care conține text, captură de ecran, monitor, ecran&#10;&#10;Descriere generată automat">
            <a:extLst>
              <a:ext uri="{FF2B5EF4-FFF2-40B4-BE49-F238E27FC236}">
                <a16:creationId xmlns:a16="http://schemas.microsoft.com/office/drawing/2014/main" id="{EF334F8E-D8DC-4A69-8D2D-ACE5C9CA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557463"/>
            <a:ext cx="6865620" cy="3492817"/>
          </a:xfrm>
        </p:spPr>
      </p:pic>
    </p:spTree>
    <p:extLst>
      <p:ext uri="{BB962C8B-B14F-4D97-AF65-F5344CB8AC3E}">
        <p14:creationId xmlns:p14="http://schemas.microsoft.com/office/powerpoint/2010/main" val="276032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83B31C-4225-41C8-A1FE-0C28D42F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resursa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7E778C54-00FA-4556-86CC-31AF3109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557463"/>
            <a:ext cx="6751320" cy="3553777"/>
          </a:xfrm>
        </p:spPr>
      </p:pic>
    </p:spTree>
    <p:extLst>
      <p:ext uri="{BB962C8B-B14F-4D97-AF65-F5344CB8AC3E}">
        <p14:creationId xmlns:p14="http://schemas.microsoft.com/office/powerpoint/2010/main" val="147141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3EB892-F8F1-41B0-95CC-1F5B11A9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resursa</a:t>
            </a:r>
            <a:endParaRPr lang="en-US" dirty="0"/>
          </a:p>
        </p:txBody>
      </p:sp>
      <p:pic>
        <p:nvPicPr>
          <p:cNvPr id="5" name="Substituent conținut 4" descr="O imagine care conține text, captură de ecran, monitor, ecran&#10;&#10;Descriere generată automat">
            <a:extLst>
              <a:ext uri="{FF2B5EF4-FFF2-40B4-BE49-F238E27FC236}">
                <a16:creationId xmlns:a16="http://schemas.microsoft.com/office/drawing/2014/main" id="{723C0AB1-0A60-42AC-8673-3D5EB73EF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557463"/>
            <a:ext cx="7185660" cy="3477577"/>
          </a:xfrm>
        </p:spPr>
      </p:pic>
    </p:spTree>
    <p:extLst>
      <p:ext uri="{BB962C8B-B14F-4D97-AF65-F5344CB8AC3E}">
        <p14:creationId xmlns:p14="http://schemas.microsoft.com/office/powerpoint/2010/main" val="134820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4EF348-6343-4B23-BF32-8B3B24B7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noua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1133C2B-E2E9-44EB-9952-9A678C0B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18121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Roluri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Coman</a:t>
            </a:r>
            <a:r>
              <a:rPr lang="en-US" dirty="0"/>
              <a:t> Diana - Project Manager/Software Developer/Technical Writer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Sevastre</a:t>
            </a:r>
            <a:r>
              <a:rPr lang="en-US" dirty="0"/>
              <a:t> </a:t>
            </a:r>
            <a:r>
              <a:rPr lang="en-US" dirty="0" err="1"/>
              <a:t>Anca</a:t>
            </a:r>
            <a:r>
              <a:rPr lang="en-US" dirty="0"/>
              <a:t> - Software Developer/Technical Writer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Paduraru</a:t>
            </a:r>
            <a:r>
              <a:rPr lang="en-US" dirty="0"/>
              <a:t> Ana-Maria - Software Developer/Tester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Sendroiu</a:t>
            </a:r>
            <a:r>
              <a:rPr lang="en-US" dirty="0"/>
              <a:t> </a:t>
            </a:r>
            <a:r>
              <a:rPr lang="en-US" dirty="0" err="1"/>
              <a:t>Ioan</a:t>
            </a:r>
            <a:r>
              <a:rPr lang="en-US" dirty="0"/>
              <a:t> - Software Developer/Tester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Stanciu</a:t>
            </a:r>
            <a:r>
              <a:rPr lang="en-US" dirty="0"/>
              <a:t> Stefan - Software Developer/Tester</a:t>
            </a:r>
          </a:p>
        </p:txBody>
      </p:sp>
    </p:spTree>
    <p:extLst>
      <p:ext uri="{BB962C8B-B14F-4D97-AF65-F5344CB8AC3E}">
        <p14:creationId xmlns:p14="http://schemas.microsoft.com/office/powerpoint/2010/main" val="315442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implicate in </a:t>
            </a:r>
            <a:r>
              <a:rPr lang="en-US" dirty="0" err="1"/>
              <a:t>proiect</a:t>
            </a:r>
            <a:r>
              <a:rPr lang="en-US" dirty="0"/>
              <a:t> s-a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:</a:t>
            </a:r>
          </a:p>
          <a:p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integrata</a:t>
            </a:r>
            <a:r>
              <a:rPr lang="en-US" dirty="0"/>
              <a:t> in </a:t>
            </a:r>
            <a:r>
              <a:rPr lang="en-US" dirty="0" err="1"/>
              <a:t>Intellij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backend</a:t>
            </a:r>
          </a:p>
          <a:p>
            <a:r>
              <a:rPr lang="en-US" dirty="0" err="1"/>
              <a:t>Git</a:t>
            </a:r>
            <a:r>
              <a:rPr lang="en-US" dirty="0"/>
              <a:t> Tortoise, </a:t>
            </a:r>
            <a:r>
              <a:rPr lang="en-US" dirty="0" err="1"/>
              <a:t>pe</a:t>
            </a:r>
            <a:r>
              <a:rPr lang="en-US" dirty="0"/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165940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Task-</a:t>
            </a:r>
            <a:r>
              <a:rPr lang="en-US" sz="3200" dirty="0" err="1"/>
              <a:t>urile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61" y="1866542"/>
            <a:ext cx="2925378" cy="30044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/>
              <a:t>Organizarea</a:t>
            </a:r>
            <a:r>
              <a:rPr lang="en-US" sz="2000" dirty="0"/>
              <a:t> task-</a:t>
            </a:r>
            <a:r>
              <a:rPr lang="en-US" sz="2000" dirty="0" err="1"/>
              <a:t>urilor</a:t>
            </a:r>
            <a:r>
              <a:rPr lang="en-US" sz="2000" dirty="0"/>
              <a:t> s-a </a:t>
            </a:r>
            <a:r>
              <a:rPr lang="en-US" sz="2000" dirty="0" err="1"/>
              <a:t>realizat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platforma</a:t>
            </a:r>
            <a:r>
              <a:rPr lang="en-US" sz="2000" dirty="0"/>
              <a:t> Jira</a:t>
            </a:r>
          </a:p>
        </p:txBody>
      </p:sp>
    </p:spTree>
    <p:extLst>
      <p:ext uri="{BB962C8B-B14F-4D97-AF65-F5344CB8AC3E}">
        <p14:creationId xmlns:p14="http://schemas.microsoft.com/office/powerpoint/2010/main" val="64752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Intrebari</a:t>
            </a:r>
            <a:r>
              <a:rPr lang="en-US" sz="7200" dirty="0"/>
              <a:t>?</a:t>
            </a:r>
          </a:p>
        </p:txBody>
      </p:sp>
      <p:pic>
        <p:nvPicPr>
          <p:cNvPr id="1026" name="Picture 2" descr="Question Mark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87" y="2579571"/>
            <a:ext cx="4353026" cy="35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3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BACKEND</a:t>
            </a:r>
            <a:endParaRPr lang="en-US" dirty="0"/>
          </a:p>
          <a:p>
            <a:r>
              <a:rPr lang="en-US" dirty="0"/>
              <a:t>MySQL8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Java11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FRONTEND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0" y="1126155"/>
            <a:ext cx="6146836" cy="405548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organizate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in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urmatoare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Aplicatie</a:t>
            </a:r>
            <a:r>
              <a:rPr lang="en-US" sz="2800" dirty="0"/>
              <a:t> CRUD</a:t>
            </a:r>
          </a:p>
          <a:p>
            <a:r>
              <a:rPr lang="en-US" sz="2800" dirty="0" err="1"/>
              <a:t>Paternul</a:t>
            </a:r>
            <a:r>
              <a:rPr lang="en-US" sz="2800" dirty="0"/>
              <a:t> MVC</a:t>
            </a:r>
          </a:p>
          <a:p>
            <a:r>
              <a:rPr lang="en-US" sz="2800" dirty="0" err="1"/>
              <a:t>Paternul</a:t>
            </a:r>
            <a:r>
              <a:rPr lang="en-US" sz="2800" dirty="0"/>
              <a:t> DAO</a:t>
            </a:r>
          </a:p>
          <a:p>
            <a:r>
              <a:rPr lang="en-US" sz="2800" dirty="0" err="1"/>
              <a:t>Implementare</a:t>
            </a:r>
            <a:r>
              <a:rPr lang="en-US" sz="2800" dirty="0"/>
              <a:t> Email Service</a:t>
            </a:r>
          </a:p>
        </p:txBody>
      </p:sp>
    </p:spTree>
    <p:extLst>
      <p:ext uri="{BB962C8B-B14F-4D97-AF65-F5344CB8AC3E}">
        <p14:creationId xmlns:p14="http://schemas.microsoft.com/office/powerpoint/2010/main" val="37572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Elemente</a:t>
            </a:r>
            <a:r>
              <a:rPr lang="en-US" sz="2800" dirty="0"/>
              <a:t> de HTML/CSS</a:t>
            </a:r>
          </a:p>
          <a:p>
            <a:r>
              <a:rPr lang="en-US" sz="2800" dirty="0" err="1"/>
              <a:t>Aplicatie</a:t>
            </a:r>
            <a:r>
              <a:rPr lang="en-US" sz="2800" dirty="0"/>
              <a:t> </a:t>
            </a:r>
            <a:r>
              <a:rPr lang="en-US" sz="2800" dirty="0" err="1"/>
              <a:t>focusata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browserul</a:t>
            </a:r>
            <a:r>
              <a:rPr lang="en-US" sz="2800" dirty="0"/>
              <a:t> de internet</a:t>
            </a:r>
          </a:p>
          <a:p>
            <a:r>
              <a:rPr lang="en-US" sz="2800" dirty="0" err="1"/>
              <a:t>Conexiune</a:t>
            </a:r>
            <a:r>
              <a:rPr lang="en-US" sz="2800" dirty="0"/>
              <a:t> cu </a:t>
            </a:r>
            <a:r>
              <a:rPr lang="en-US" sz="2800" dirty="0" err="1"/>
              <a:t>backendul</a:t>
            </a:r>
            <a:r>
              <a:rPr lang="en-US" sz="2800" dirty="0"/>
              <a:t> </a:t>
            </a:r>
            <a:r>
              <a:rPr lang="en-US" sz="2800" dirty="0" err="1"/>
              <a:t>realizata</a:t>
            </a:r>
            <a:r>
              <a:rPr lang="en-US" sz="2800" dirty="0"/>
              <a:t> cu </a:t>
            </a:r>
            <a:r>
              <a:rPr lang="en-US" sz="2800" dirty="0" err="1"/>
              <a:t>Axios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1AD784-D96F-49F8-A5C9-06D400B0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8853"/>
            <a:ext cx="9601196" cy="717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Pagina</a:t>
            </a:r>
            <a:r>
              <a:rPr lang="en-US" dirty="0"/>
              <a:t> de Start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882E9F3-FB46-491B-BF80-7FCDC877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8"/>
          <a:stretch/>
        </p:blipFill>
        <p:spPr>
          <a:xfrm>
            <a:off x="2919024" y="2537460"/>
            <a:ext cx="6353952" cy="3574098"/>
          </a:xfrm>
        </p:spPr>
      </p:pic>
    </p:spTree>
    <p:extLst>
      <p:ext uri="{BB962C8B-B14F-4D97-AF65-F5344CB8AC3E}">
        <p14:creationId xmlns:p14="http://schemas.microsoft.com/office/powerpoint/2010/main" val="3895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F58CFF-80E7-4617-ADF6-26396D03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9B01535-C03C-4FE3-9579-4CD1DEDB8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2557463"/>
            <a:ext cx="6271260" cy="3485197"/>
          </a:xfrm>
        </p:spPr>
      </p:pic>
    </p:spTree>
    <p:extLst>
      <p:ext uri="{BB962C8B-B14F-4D97-AF65-F5344CB8AC3E}">
        <p14:creationId xmlns:p14="http://schemas.microsoft.com/office/powerpoint/2010/main" val="101740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177</Words>
  <Application>Microsoft Office PowerPoint</Application>
  <PresentationFormat>Ecran lat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Aplicatie de resurse</vt:lpstr>
      <vt:lpstr>Roluri </vt:lpstr>
      <vt:lpstr>Tehnologii</vt:lpstr>
      <vt:lpstr>Tehnologii</vt:lpstr>
      <vt:lpstr>Organizarea datelor</vt:lpstr>
      <vt:lpstr>Detalii backend</vt:lpstr>
      <vt:lpstr>Detalii frontend</vt:lpstr>
      <vt:lpstr>Pagina de Start</vt:lpstr>
      <vt:lpstr>Sign up </vt:lpstr>
      <vt:lpstr>Login</vt:lpstr>
      <vt:lpstr>Creare Organizatie</vt:lpstr>
      <vt:lpstr>Pagina de profil</vt:lpstr>
      <vt:lpstr>Membrii organizatiei</vt:lpstr>
      <vt:lpstr>Informatii despre un membru</vt:lpstr>
      <vt:lpstr>Lista resurse Admin</vt:lpstr>
      <vt:lpstr>Lista resurse utilizator nou</vt:lpstr>
      <vt:lpstr>Detalii resursa</vt:lpstr>
      <vt:lpstr>Rezervare resursa</vt:lpstr>
      <vt:lpstr>Creare resursa noua</vt:lpstr>
      <vt:lpstr>Sincronizarea</vt:lpstr>
      <vt:lpstr>Task-urile</vt:lpstr>
      <vt:lpstr>Intrebari?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de resurse</dc:title>
  <dc:creator>Diana-Ştefania COMAN (87684)</dc:creator>
  <cp:lastModifiedBy>Ana-Maria PĂDURARU (94497)</cp:lastModifiedBy>
  <cp:revision>9</cp:revision>
  <dcterms:created xsi:type="dcterms:W3CDTF">2021-01-25T06:24:28Z</dcterms:created>
  <dcterms:modified xsi:type="dcterms:W3CDTF">2021-01-26T15:11:39Z</dcterms:modified>
</cp:coreProperties>
</file>