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6" r:id="rId11"/>
    <p:sldId id="276" r:id="rId12"/>
    <p:sldId id="272" r:id="rId13"/>
    <p:sldId id="267" r:id="rId14"/>
    <p:sldId id="269" r:id="rId15"/>
    <p:sldId id="275" r:id="rId16"/>
    <p:sldId id="271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6"/>
    <p:restoredTop sz="94726"/>
  </p:normalViewPr>
  <p:slideViewPr>
    <p:cSldViewPr snapToGrid="0">
      <p:cViewPr varScale="1">
        <p:scale>
          <a:sx n="119" d="100"/>
          <a:sy n="119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C0C91-5058-834C-9B24-9D6F0AAE8172}" type="doc">
      <dgm:prSet loTypeId="urn:microsoft.com/office/officeart/2005/8/layout/cycle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C5F377B-5D66-6F43-A333-4B577A3AB2A8}">
      <dgm:prSet phldrT="[Text]"/>
      <dgm:spPr/>
      <dgm:t>
        <a:bodyPr/>
        <a:lstStyle/>
        <a:p>
          <a:pPr rtl="0"/>
          <a:r>
            <a:rPr lang="en-GB" dirty="0"/>
            <a:t>BUSINESS UNDERSTANDING</a:t>
          </a:r>
        </a:p>
      </dgm:t>
    </dgm:pt>
    <dgm:pt modelId="{4D8C71A0-7586-D94E-A808-F3ECC4EC1664}" type="parTrans" cxnId="{4B513DB5-D3BD-9B47-86F7-73B6861E9518}">
      <dgm:prSet/>
      <dgm:spPr/>
      <dgm:t>
        <a:bodyPr/>
        <a:lstStyle/>
        <a:p>
          <a:endParaRPr lang="en-GB"/>
        </a:p>
      </dgm:t>
    </dgm:pt>
    <dgm:pt modelId="{82305018-AF72-0A43-9EE0-6359E2E427C3}" type="sibTrans" cxnId="{4B513DB5-D3BD-9B47-86F7-73B6861E9518}">
      <dgm:prSet/>
      <dgm:spPr/>
      <dgm:t>
        <a:bodyPr/>
        <a:lstStyle/>
        <a:p>
          <a:endParaRPr lang="en-GB"/>
        </a:p>
      </dgm:t>
    </dgm:pt>
    <dgm:pt modelId="{0A4CB0E5-E5D1-7E47-9460-84C27A78A1E1}">
      <dgm:prSet phldrT="[Text]"/>
      <dgm:spPr/>
      <dgm:t>
        <a:bodyPr/>
        <a:lstStyle/>
        <a:p>
          <a:pPr rtl="0"/>
          <a:r>
            <a:rPr lang="en-GB" dirty="0"/>
            <a:t>DATA UNDERSTANDING</a:t>
          </a:r>
        </a:p>
      </dgm:t>
    </dgm:pt>
    <dgm:pt modelId="{50F71CD1-A047-2F4B-BE74-A6BFB939535A}" type="parTrans" cxnId="{D39606E3-55BB-494C-AB80-8773E9DDFDB5}">
      <dgm:prSet/>
      <dgm:spPr/>
      <dgm:t>
        <a:bodyPr/>
        <a:lstStyle/>
        <a:p>
          <a:endParaRPr lang="en-GB"/>
        </a:p>
      </dgm:t>
    </dgm:pt>
    <dgm:pt modelId="{F296D0A4-6259-6646-9A6A-83BE884A0686}" type="sibTrans" cxnId="{D39606E3-55BB-494C-AB80-8773E9DDFDB5}">
      <dgm:prSet/>
      <dgm:spPr/>
      <dgm:t>
        <a:bodyPr/>
        <a:lstStyle/>
        <a:p>
          <a:endParaRPr lang="en-GB"/>
        </a:p>
      </dgm:t>
    </dgm:pt>
    <dgm:pt modelId="{7150AD1F-DC35-2148-91A2-E9BAEC738A49}">
      <dgm:prSet phldrT="[Text]"/>
      <dgm:spPr/>
      <dgm:t>
        <a:bodyPr/>
        <a:lstStyle/>
        <a:p>
          <a:pPr rtl="0"/>
          <a:r>
            <a:rPr lang="en-GB" dirty="0"/>
            <a:t>DATA PREPARATION</a:t>
          </a:r>
        </a:p>
      </dgm:t>
    </dgm:pt>
    <dgm:pt modelId="{17772F00-F0F7-F544-88B6-61EAAE64A152}" type="parTrans" cxnId="{F301BDF5-4EAB-8A4B-8036-94A54DEDD1C1}">
      <dgm:prSet/>
      <dgm:spPr/>
      <dgm:t>
        <a:bodyPr/>
        <a:lstStyle/>
        <a:p>
          <a:endParaRPr lang="en-GB"/>
        </a:p>
      </dgm:t>
    </dgm:pt>
    <dgm:pt modelId="{ACC1EFFD-FDD2-9B45-9F52-7919E2722E59}" type="sibTrans" cxnId="{F301BDF5-4EAB-8A4B-8036-94A54DEDD1C1}">
      <dgm:prSet/>
      <dgm:spPr/>
      <dgm:t>
        <a:bodyPr/>
        <a:lstStyle/>
        <a:p>
          <a:endParaRPr lang="en-GB"/>
        </a:p>
      </dgm:t>
    </dgm:pt>
    <dgm:pt modelId="{229C8BD0-F163-D24E-B8C1-08A054C385CB}">
      <dgm:prSet phldrT="[Text]"/>
      <dgm:spPr/>
      <dgm:t>
        <a:bodyPr/>
        <a:lstStyle/>
        <a:p>
          <a:pPr rtl="0"/>
          <a:r>
            <a:rPr lang="en-GB" dirty="0"/>
            <a:t>EVALUATION</a:t>
          </a:r>
        </a:p>
      </dgm:t>
    </dgm:pt>
    <dgm:pt modelId="{67E5AF5D-D608-EC42-8507-E258A2EA6570}" type="parTrans" cxnId="{1FD17D19-A239-214B-9F54-C8B8D9C95D2B}">
      <dgm:prSet/>
      <dgm:spPr/>
      <dgm:t>
        <a:bodyPr/>
        <a:lstStyle/>
        <a:p>
          <a:endParaRPr lang="en-GB"/>
        </a:p>
      </dgm:t>
    </dgm:pt>
    <dgm:pt modelId="{70692DF3-D048-B347-B021-025E88B223A3}" type="sibTrans" cxnId="{1FD17D19-A239-214B-9F54-C8B8D9C95D2B}">
      <dgm:prSet/>
      <dgm:spPr/>
      <dgm:t>
        <a:bodyPr/>
        <a:lstStyle/>
        <a:p>
          <a:endParaRPr lang="en-GB"/>
        </a:p>
      </dgm:t>
    </dgm:pt>
    <dgm:pt modelId="{1B821B2D-67BF-BE41-9CBB-5CF8D881DBD3}">
      <dgm:prSet phldrT="[Text]"/>
      <dgm:spPr/>
      <dgm:t>
        <a:bodyPr/>
        <a:lstStyle/>
        <a:p>
          <a:pPr rtl="0"/>
          <a:r>
            <a:rPr lang="en-GB" dirty="0"/>
            <a:t>DESPLIEGE</a:t>
          </a:r>
        </a:p>
      </dgm:t>
    </dgm:pt>
    <dgm:pt modelId="{B7B1239A-D5CF-6446-9220-F1EBD71F4738}" type="parTrans" cxnId="{081C1D10-A91E-6248-9B81-790B4085E528}">
      <dgm:prSet/>
      <dgm:spPr/>
      <dgm:t>
        <a:bodyPr/>
        <a:lstStyle/>
        <a:p>
          <a:endParaRPr lang="en-GB"/>
        </a:p>
      </dgm:t>
    </dgm:pt>
    <dgm:pt modelId="{9344D24B-10B6-304D-8138-D31EC3A40320}" type="sibTrans" cxnId="{081C1D10-A91E-6248-9B81-790B4085E528}">
      <dgm:prSet/>
      <dgm:spPr/>
      <dgm:t>
        <a:bodyPr/>
        <a:lstStyle/>
        <a:p>
          <a:endParaRPr lang="en-GB"/>
        </a:p>
      </dgm:t>
    </dgm:pt>
    <dgm:pt modelId="{757F97A7-C02A-944F-8AE2-A356B5173A97}">
      <dgm:prSet/>
      <dgm:spPr/>
      <dgm:t>
        <a:bodyPr/>
        <a:lstStyle/>
        <a:p>
          <a:r>
            <a:rPr lang="en-GB" dirty="0"/>
            <a:t>MODELING</a:t>
          </a:r>
        </a:p>
      </dgm:t>
    </dgm:pt>
    <dgm:pt modelId="{B7E36B50-4E94-D447-9BBF-1026249A6444}" type="parTrans" cxnId="{9929E665-1B52-E44F-AC94-647A91663C9F}">
      <dgm:prSet/>
      <dgm:spPr/>
      <dgm:t>
        <a:bodyPr/>
        <a:lstStyle/>
        <a:p>
          <a:endParaRPr lang="en-GB"/>
        </a:p>
      </dgm:t>
    </dgm:pt>
    <dgm:pt modelId="{2C923027-5010-2F45-B75A-B65244B6A721}" type="sibTrans" cxnId="{9929E665-1B52-E44F-AC94-647A91663C9F}">
      <dgm:prSet/>
      <dgm:spPr/>
      <dgm:t>
        <a:bodyPr/>
        <a:lstStyle/>
        <a:p>
          <a:endParaRPr lang="en-GB"/>
        </a:p>
      </dgm:t>
    </dgm:pt>
    <dgm:pt modelId="{B0FAA343-B4AA-CC46-B569-2E3DB75D1082}" type="pres">
      <dgm:prSet presAssocID="{5DAC0C91-5058-834C-9B24-9D6F0AAE8172}" presName="Name0" presStyleCnt="0">
        <dgm:presLayoutVars>
          <dgm:dir/>
          <dgm:resizeHandles val="exact"/>
        </dgm:presLayoutVars>
      </dgm:prSet>
      <dgm:spPr/>
    </dgm:pt>
    <dgm:pt modelId="{FC99EEF4-DE39-0145-865F-0706BD481177}" type="pres">
      <dgm:prSet presAssocID="{5DAC0C91-5058-834C-9B24-9D6F0AAE8172}" presName="cycle" presStyleCnt="0"/>
      <dgm:spPr/>
    </dgm:pt>
    <dgm:pt modelId="{BF2FB353-45D3-9A42-87CD-15371F3F6695}" type="pres">
      <dgm:prSet presAssocID="{9C5F377B-5D66-6F43-A333-4B577A3AB2A8}" presName="nodeFirstNode" presStyleLbl="node1" presStyleIdx="0" presStyleCnt="6">
        <dgm:presLayoutVars>
          <dgm:bulletEnabled val="1"/>
        </dgm:presLayoutVars>
      </dgm:prSet>
      <dgm:spPr/>
    </dgm:pt>
    <dgm:pt modelId="{3AD7BC13-0960-3A47-8412-77B46FEF7E12}" type="pres">
      <dgm:prSet presAssocID="{82305018-AF72-0A43-9EE0-6359E2E427C3}" presName="sibTransFirstNode" presStyleLbl="bgShp" presStyleIdx="0" presStyleCnt="1"/>
      <dgm:spPr/>
    </dgm:pt>
    <dgm:pt modelId="{39813712-C42E-5B44-90EB-79CD373CEE50}" type="pres">
      <dgm:prSet presAssocID="{0A4CB0E5-E5D1-7E47-9460-84C27A78A1E1}" presName="nodeFollowingNodes" presStyleLbl="node1" presStyleIdx="1" presStyleCnt="6">
        <dgm:presLayoutVars>
          <dgm:bulletEnabled val="1"/>
        </dgm:presLayoutVars>
      </dgm:prSet>
      <dgm:spPr/>
    </dgm:pt>
    <dgm:pt modelId="{232892F5-DD30-6542-8E3F-DD4047E3868F}" type="pres">
      <dgm:prSet presAssocID="{7150AD1F-DC35-2148-91A2-E9BAEC738A49}" presName="nodeFollowingNodes" presStyleLbl="node1" presStyleIdx="2" presStyleCnt="6">
        <dgm:presLayoutVars>
          <dgm:bulletEnabled val="1"/>
        </dgm:presLayoutVars>
      </dgm:prSet>
      <dgm:spPr/>
    </dgm:pt>
    <dgm:pt modelId="{8A01DD5C-707C-F84B-8F42-BEFB954B0306}" type="pres">
      <dgm:prSet presAssocID="{757F97A7-C02A-944F-8AE2-A356B5173A97}" presName="nodeFollowingNodes" presStyleLbl="node1" presStyleIdx="3" presStyleCnt="6">
        <dgm:presLayoutVars>
          <dgm:bulletEnabled val="1"/>
        </dgm:presLayoutVars>
      </dgm:prSet>
      <dgm:spPr/>
    </dgm:pt>
    <dgm:pt modelId="{AF538A31-A228-B642-87A8-B259C80A19B6}" type="pres">
      <dgm:prSet presAssocID="{229C8BD0-F163-D24E-B8C1-08A054C385CB}" presName="nodeFollowingNodes" presStyleLbl="node1" presStyleIdx="4" presStyleCnt="6">
        <dgm:presLayoutVars>
          <dgm:bulletEnabled val="1"/>
        </dgm:presLayoutVars>
      </dgm:prSet>
      <dgm:spPr/>
    </dgm:pt>
    <dgm:pt modelId="{BBF08D7D-3EB4-444F-A30E-F23D1811FEEC}" type="pres">
      <dgm:prSet presAssocID="{1B821B2D-67BF-BE41-9CBB-5CF8D881DBD3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081C1D10-A91E-6248-9B81-790B4085E528}" srcId="{5DAC0C91-5058-834C-9B24-9D6F0AAE8172}" destId="{1B821B2D-67BF-BE41-9CBB-5CF8D881DBD3}" srcOrd="5" destOrd="0" parTransId="{B7B1239A-D5CF-6446-9220-F1EBD71F4738}" sibTransId="{9344D24B-10B6-304D-8138-D31EC3A40320}"/>
    <dgm:cxn modelId="{1FD17D19-A239-214B-9F54-C8B8D9C95D2B}" srcId="{5DAC0C91-5058-834C-9B24-9D6F0AAE8172}" destId="{229C8BD0-F163-D24E-B8C1-08A054C385CB}" srcOrd="4" destOrd="0" parTransId="{67E5AF5D-D608-EC42-8507-E258A2EA6570}" sibTransId="{70692DF3-D048-B347-B021-025E88B223A3}"/>
    <dgm:cxn modelId="{63275A1B-4272-634B-BB77-FDC6168ED5BC}" type="presOf" srcId="{757F97A7-C02A-944F-8AE2-A356B5173A97}" destId="{8A01DD5C-707C-F84B-8F42-BEFB954B0306}" srcOrd="0" destOrd="0" presId="urn:microsoft.com/office/officeart/2005/8/layout/cycle3"/>
    <dgm:cxn modelId="{A1D35A1D-C879-EB4E-973A-D5B8592C602F}" type="presOf" srcId="{1B821B2D-67BF-BE41-9CBB-5CF8D881DBD3}" destId="{BBF08D7D-3EB4-444F-A30E-F23D1811FEEC}" srcOrd="0" destOrd="0" presId="urn:microsoft.com/office/officeart/2005/8/layout/cycle3"/>
    <dgm:cxn modelId="{9929E665-1B52-E44F-AC94-647A91663C9F}" srcId="{5DAC0C91-5058-834C-9B24-9D6F0AAE8172}" destId="{757F97A7-C02A-944F-8AE2-A356B5173A97}" srcOrd="3" destOrd="0" parTransId="{B7E36B50-4E94-D447-9BBF-1026249A6444}" sibTransId="{2C923027-5010-2F45-B75A-B65244B6A721}"/>
    <dgm:cxn modelId="{D2801E79-B96C-BF49-A673-303F82D37B53}" type="presOf" srcId="{7150AD1F-DC35-2148-91A2-E9BAEC738A49}" destId="{232892F5-DD30-6542-8E3F-DD4047E3868F}" srcOrd="0" destOrd="0" presId="urn:microsoft.com/office/officeart/2005/8/layout/cycle3"/>
    <dgm:cxn modelId="{5A183F9E-E501-EA41-AA68-B76CAB8FF4C6}" type="presOf" srcId="{0A4CB0E5-E5D1-7E47-9460-84C27A78A1E1}" destId="{39813712-C42E-5B44-90EB-79CD373CEE50}" srcOrd="0" destOrd="0" presId="urn:microsoft.com/office/officeart/2005/8/layout/cycle3"/>
    <dgm:cxn modelId="{4B513DB5-D3BD-9B47-86F7-73B6861E9518}" srcId="{5DAC0C91-5058-834C-9B24-9D6F0AAE8172}" destId="{9C5F377B-5D66-6F43-A333-4B577A3AB2A8}" srcOrd="0" destOrd="0" parTransId="{4D8C71A0-7586-D94E-A808-F3ECC4EC1664}" sibTransId="{82305018-AF72-0A43-9EE0-6359E2E427C3}"/>
    <dgm:cxn modelId="{01A9D8C0-52F4-ED4F-85C0-659E0313D544}" type="presOf" srcId="{5DAC0C91-5058-834C-9B24-9D6F0AAE8172}" destId="{B0FAA343-B4AA-CC46-B569-2E3DB75D1082}" srcOrd="0" destOrd="0" presId="urn:microsoft.com/office/officeart/2005/8/layout/cycle3"/>
    <dgm:cxn modelId="{C51588C7-BCF4-7243-992D-899EE79C5A4C}" type="presOf" srcId="{82305018-AF72-0A43-9EE0-6359E2E427C3}" destId="{3AD7BC13-0960-3A47-8412-77B46FEF7E12}" srcOrd="0" destOrd="0" presId="urn:microsoft.com/office/officeart/2005/8/layout/cycle3"/>
    <dgm:cxn modelId="{D39606E3-55BB-494C-AB80-8773E9DDFDB5}" srcId="{5DAC0C91-5058-834C-9B24-9D6F0AAE8172}" destId="{0A4CB0E5-E5D1-7E47-9460-84C27A78A1E1}" srcOrd="1" destOrd="0" parTransId="{50F71CD1-A047-2F4B-BE74-A6BFB939535A}" sibTransId="{F296D0A4-6259-6646-9A6A-83BE884A0686}"/>
    <dgm:cxn modelId="{DACE3DF0-C33D-0E46-AEC4-AD4FB498FECD}" type="presOf" srcId="{229C8BD0-F163-D24E-B8C1-08A054C385CB}" destId="{AF538A31-A228-B642-87A8-B259C80A19B6}" srcOrd="0" destOrd="0" presId="urn:microsoft.com/office/officeart/2005/8/layout/cycle3"/>
    <dgm:cxn modelId="{9BB221F5-B9E1-5449-AB4D-1D5AED10DF3E}" type="presOf" srcId="{9C5F377B-5D66-6F43-A333-4B577A3AB2A8}" destId="{BF2FB353-45D3-9A42-87CD-15371F3F6695}" srcOrd="0" destOrd="0" presId="urn:microsoft.com/office/officeart/2005/8/layout/cycle3"/>
    <dgm:cxn modelId="{F301BDF5-4EAB-8A4B-8036-94A54DEDD1C1}" srcId="{5DAC0C91-5058-834C-9B24-9D6F0AAE8172}" destId="{7150AD1F-DC35-2148-91A2-E9BAEC738A49}" srcOrd="2" destOrd="0" parTransId="{17772F00-F0F7-F544-88B6-61EAAE64A152}" sibTransId="{ACC1EFFD-FDD2-9B45-9F52-7919E2722E59}"/>
    <dgm:cxn modelId="{0499D84E-ECDC-914B-9499-6E1353D8175E}" type="presParOf" srcId="{B0FAA343-B4AA-CC46-B569-2E3DB75D1082}" destId="{FC99EEF4-DE39-0145-865F-0706BD481177}" srcOrd="0" destOrd="0" presId="urn:microsoft.com/office/officeart/2005/8/layout/cycle3"/>
    <dgm:cxn modelId="{43CFEB30-413A-5842-A0E5-E4BF639835D6}" type="presParOf" srcId="{FC99EEF4-DE39-0145-865F-0706BD481177}" destId="{BF2FB353-45D3-9A42-87CD-15371F3F6695}" srcOrd="0" destOrd="0" presId="urn:microsoft.com/office/officeart/2005/8/layout/cycle3"/>
    <dgm:cxn modelId="{9329F2FC-F457-7841-AD0B-D35D46BA6739}" type="presParOf" srcId="{FC99EEF4-DE39-0145-865F-0706BD481177}" destId="{3AD7BC13-0960-3A47-8412-77B46FEF7E12}" srcOrd="1" destOrd="0" presId="urn:microsoft.com/office/officeart/2005/8/layout/cycle3"/>
    <dgm:cxn modelId="{A6A149E0-AFC5-C446-8B85-1DD9FDBB9A9D}" type="presParOf" srcId="{FC99EEF4-DE39-0145-865F-0706BD481177}" destId="{39813712-C42E-5B44-90EB-79CD373CEE50}" srcOrd="2" destOrd="0" presId="urn:microsoft.com/office/officeart/2005/8/layout/cycle3"/>
    <dgm:cxn modelId="{A61FE72D-9EB4-8F4B-B877-970315FC2F01}" type="presParOf" srcId="{FC99EEF4-DE39-0145-865F-0706BD481177}" destId="{232892F5-DD30-6542-8E3F-DD4047E3868F}" srcOrd="3" destOrd="0" presId="urn:microsoft.com/office/officeart/2005/8/layout/cycle3"/>
    <dgm:cxn modelId="{0E40F8D0-F6E7-4645-B00E-D542040A1C9A}" type="presParOf" srcId="{FC99EEF4-DE39-0145-865F-0706BD481177}" destId="{8A01DD5C-707C-F84B-8F42-BEFB954B0306}" srcOrd="4" destOrd="0" presId="urn:microsoft.com/office/officeart/2005/8/layout/cycle3"/>
    <dgm:cxn modelId="{A3A7A774-8FD3-7045-A3D1-06CAE50EA2F4}" type="presParOf" srcId="{FC99EEF4-DE39-0145-865F-0706BD481177}" destId="{AF538A31-A228-B642-87A8-B259C80A19B6}" srcOrd="5" destOrd="0" presId="urn:microsoft.com/office/officeart/2005/8/layout/cycle3"/>
    <dgm:cxn modelId="{721C5F7F-B8D1-8143-AE26-557A495CDE45}" type="presParOf" srcId="{FC99EEF4-DE39-0145-865F-0706BD481177}" destId="{BBF08D7D-3EB4-444F-A30E-F23D1811FEE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7D8D2-F1C8-D94C-9D60-B7C2DC26550F}" type="doc">
      <dgm:prSet loTypeId="urn:microsoft.com/office/officeart/2005/8/layout/vList5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3B44C0A-6B45-6946-AAE1-8EE36462E263}">
      <dgm:prSet phldrT="[Text]"/>
      <dgm:spPr/>
      <dgm:t>
        <a:bodyPr/>
        <a:lstStyle/>
        <a:p>
          <a:pPr rtl="0"/>
          <a:r>
            <a:rPr lang="en-GB" dirty="0"/>
            <a:t>Datos </a:t>
          </a:r>
          <a:r>
            <a:rPr lang="en-GB" dirty="0" err="1"/>
            <a:t>históricos</a:t>
          </a:r>
          <a:endParaRPr lang="en-GB" dirty="0"/>
        </a:p>
      </dgm:t>
    </dgm:pt>
    <dgm:pt modelId="{26585F99-640D-7148-8BB9-104FB02774D6}" type="parTrans" cxnId="{0A45AE92-DF76-B043-B04B-D1384748D1EB}">
      <dgm:prSet/>
      <dgm:spPr/>
      <dgm:t>
        <a:bodyPr/>
        <a:lstStyle/>
        <a:p>
          <a:endParaRPr lang="en-GB"/>
        </a:p>
      </dgm:t>
    </dgm:pt>
    <dgm:pt modelId="{4DDF555E-3098-0E41-BCB7-ACE847B4F130}" type="sibTrans" cxnId="{0A45AE92-DF76-B043-B04B-D1384748D1EB}">
      <dgm:prSet/>
      <dgm:spPr/>
      <dgm:t>
        <a:bodyPr/>
        <a:lstStyle/>
        <a:p>
          <a:endParaRPr lang="en-GB"/>
        </a:p>
      </dgm:t>
    </dgm:pt>
    <dgm:pt modelId="{122251C4-48DF-FA44-A84B-6A95BEC8A135}">
      <dgm:prSet phldrT="[Text]" custT="1"/>
      <dgm:spPr/>
      <dgm:t>
        <a:bodyPr/>
        <a:lstStyle/>
        <a:p>
          <a:pPr rtl="0"/>
          <a:r>
            <a:rPr lang="en-GB" sz="1500" dirty="0"/>
            <a:t>Base de </a:t>
          </a:r>
          <a:r>
            <a:rPr lang="en-GB" sz="1500" dirty="0" err="1"/>
            <a:t>datos</a:t>
          </a:r>
          <a:r>
            <a:rPr lang="en-GB" sz="1500" dirty="0"/>
            <a:t> de </a:t>
          </a:r>
          <a:r>
            <a:rPr lang="en-GB" sz="1500" dirty="0" err="1"/>
            <a:t>hace</a:t>
          </a:r>
          <a:r>
            <a:rPr lang="en-GB" sz="1500" dirty="0"/>
            <a:t> 120 </a:t>
          </a:r>
          <a:r>
            <a:rPr lang="en-GB" sz="1500" dirty="0" err="1"/>
            <a:t>años</a:t>
          </a:r>
          <a:r>
            <a:rPr lang="en-GB" sz="1500" dirty="0"/>
            <a:t> – EPN - IGM</a:t>
          </a:r>
        </a:p>
      </dgm:t>
    </dgm:pt>
    <dgm:pt modelId="{7288AF1E-CF43-5646-A084-E0A0799EC8B9}" type="parTrans" cxnId="{CFB02F7F-1262-5D42-B42A-E96BBA360CFD}">
      <dgm:prSet/>
      <dgm:spPr/>
      <dgm:t>
        <a:bodyPr/>
        <a:lstStyle/>
        <a:p>
          <a:endParaRPr lang="en-GB"/>
        </a:p>
      </dgm:t>
    </dgm:pt>
    <dgm:pt modelId="{A32A4C10-3CD3-F34C-BD0E-B9899859D3D8}" type="sibTrans" cxnId="{CFB02F7F-1262-5D42-B42A-E96BBA360CFD}">
      <dgm:prSet/>
      <dgm:spPr/>
      <dgm:t>
        <a:bodyPr/>
        <a:lstStyle/>
        <a:p>
          <a:endParaRPr lang="en-GB"/>
        </a:p>
      </dgm:t>
    </dgm:pt>
    <dgm:pt modelId="{AA367951-92E7-FF48-BCC8-DEFB6CF8F9AA}">
      <dgm:prSet phldrT="[Text]" custT="1"/>
      <dgm:spPr/>
      <dgm:t>
        <a:bodyPr/>
        <a:lstStyle/>
        <a:p>
          <a:pPr rtl="0"/>
          <a:r>
            <a:rPr lang="en-GB" sz="1500" dirty="0" err="1"/>
            <a:t>Modelación</a:t>
          </a:r>
          <a:r>
            <a:rPr lang="en-GB" sz="1500" dirty="0"/>
            <a:t> de </a:t>
          </a:r>
          <a:r>
            <a:rPr lang="en-GB" sz="1500" dirty="0" err="1"/>
            <a:t>caída</a:t>
          </a:r>
          <a:r>
            <a:rPr lang="en-GB" sz="1500" dirty="0"/>
            <a:t> de Ceniza y </a:t>
          </a:r>
          <a:r>
            <a:rPr lang="en-GB" sz="1500" dirty="0" err="1"/>
            <a:t>flujo</a:t>
          </a:r>
          <a:r>
            <a:rPr lang="en-GB" sz="1500" dirty="0"/>
            <a:t> de lava.</a:t>
          </a:r>
          <a:r>
            <a:rPr lang="en-GB" sz="800" dirty="0"/>
            <a:t> </a:t>
          </a:r>
        </a:p>
      </dgm:t>
    </dgm:pt>
    <dgm:pt modelId="{01126650-1745-AA4C-B4A2-5C100DBB8B2A}" type="parTrans" cxnId="{95E8140D-96DF-974A-8CB0-D66D964BA318}">
      <dgm:prSet/>
      <dgm:spPr/>
      <dgm:t>
        <a:bodyPr/>
        <a:lstStyle/>
        <a:p>
          <a:endParaRPr lang="en-GB"/>
        </a:p>
      </dgm:t>
    </dgm:pt>
    <dgm:pt modelId="{40D8B3F5-E0DA-3841-87A9-883AA0FA37CC}" type="sibTrans" cxnId="{95E8140D-96DF-974A-8CB0-D66D964BA318}">
      <dgm:prSet/>
      <dgm:spPr/>
      <dgm:t>
        <a:bodyPr/>
        <a:lstStyle/>
        <a:p>
          <a:endParaRPr lang="en-GB"/>
        </a:p>
      </dgm:t>
    </dgm:pt>
    <dgm:pt modelId="{FFF0E5CA-9594-A643-91B1-F269E5E6DD18}">
      <dgm:prSet phldrT="[Text]"/>
      <dgm:spPr/>
      <dgm:t>
        <a:bodyPr/>
        <a:lstStyle/>
        <a:p>
          <a:pPr rtl="0"/>
          <a:r>
            <a:rPr lang="en-GB" dirty="0" err="1"/>
            <a:t>Mapeos</a:t>
          </a:r>
          <a:r>
            <a:rPr lang="en-GB" dirty="0"/>
            <a:t> </a:t>
          </a:r>
          <a:r>
            <a:rPr lang="en-GB" dirty="0" err="1"/>
            <a:t>limitados</a:t>
          </a:r>
          <a:endParaRPr lang="en-GB" dirty="0"/>
        </a:p>
      </dgm:t>
    </dgm:pt>
    <dgm:pt modelId="{A752BE91-BC61-8848-9077-E8AE6C8B1F9D}" type="parTrans" cxnId="{8E8419E7-6835-4847-9FCC-F9636FC4C0D6}">
      <dgm:prSet/>
      <dgm:spPr/>
      <dgm:t>
        <a:bodyPr/>
        <a:lstStyle/>
        <a:p>
          <a:endParaRPr lang="en-GB"/>
        </a:p>
      </dgm:t>
    </dgm:pt>
    <dgm:pt modelId="{5544AD91-2122-5448-8E8C-085182BC00F4}" type="sibTrans" cxnId="{8E8419E7-6835-4847-9FCC-F9636FC4C0D6}">
      <dgm:prSet/>
      <dgm:spPr/>
      <dgm:t>
        <a:bodyPr/>
        <a:lstStyle/>
        <a:p>
          <a:endParaRPr lang="en-GB"/>
        </a:p>
      </dgm:t>
    </dgm:pt>
    <dgm:pt modelId="{72ACEAE2-D4D0-6F4E-A91B-5FE8B0CBADD7}">
      <dgm:prSet phldrT="[Text]" custT="1"/>
      <dgm:spPr/>
      <dgm:t>
        <a:bodyPr/>
        <a:lstStyle/>
        <a:p>
          <a:pPr rtl="0"/>
          <a:r>
            <a:rPr lang="en-GB" sz="1500" dirty="0" err="1"/>
            <a:t>Modelación</a:t>
          </a:r>
          <a:r>
            <a:rPr lang="en-GB" sz="1500" dirty="0"/>
            <a:t> </a:t>
          </a:r>
          <a:r>
            <a:rPr lang="en-GB" sz="1500" dirty="0" err="1"/>
            <a:t>incluye</a:t>
          </a:r>
          <a:r>
            <a:rPr lang="en-GB" sz="1500" dirty="0"/>
            <a:t> un </a:t>
          </a:r>
          <a:r>
            <a:rPr lang="en-GB" sz="1500" dirty="0" err="1"/>
            <a:t>bosquejo</a:t>
          </a:r>
          <a:r>
            <a:rPr lang="en-GB" sz="1500" dirty="0"/>
            <a:t> del </a:t>
          </a:r>
          <a:r>
            <a:rPr lang="en-GB" sz="1500" dirty="0" err="1"/>
            <a:t>efecto</a:t>
          </a:r>
          <a:r>
            <a:rPr lang="en-GB" sz="1500" dirty="0"/>
            <a:t> </a:t>
          </a:r>
          <a:r>
            <a:rPr lang="en-GB" sz="1500" dirty="0" err="1"/>
            <a:t>en</a:t>
          </a:r>
          <a:r>
            <a:rPr lang="en-GB" sz="1500" dirty="0"/>
            <a:t> </a:t>
          </a:r>
          <a:r>
            <a:rPr lang="en-GB" sz="1500" dirty="0" err="1"/>
            <a:t>infraestructura</a:t>
          </a:r>
          <a:endParaRPr lang="en-GB" sz="1500" dirty="0"/>
        </a:p>
      </dgm:t>
    </dgm:pt>
    <dgm:pt modelId="{05670836-CE7F-EC41-8CF1-7C784924330B}" type="parTrans" cxnId="{FC8DF526-B376-BF41-9240-1DAA6D433275}">
      <dgm:prSet/>
      <dgm:spPr/>
      <dgm:t>
        <a:bodyPr/>
        <a:lstStyle/>
        <a:p>
          <a:endParaRPr lang="en-GB"/>
        </a:p>
      </dgm:t>
    </dgm:pt>
    <dgm:pt modelId="{6A9D843A-1DBA-4C4E-91F1-9A15C726646D}" type="sibTrans" cxnId="{FC8DF526-B376-BF41-9240-1DAA6D433275}">
      <dgm:prSet/>
      <dgm:spPr/>
      <dgm:t>
        <a:bodyPr/>
        <a:lstStyle/>
        <a:p>
          <a:endParaRPr lang="en-GB"/>
        </a:p>
      </dgm:t>
    </dgm:pt>
    <dgm:pt modelId="{A5746AEC-8779-E948-8C0D-4056AB8E47C3}">
      <dgm:prSet phldrT="[Text]" custT="1"/>
      <dgm:spPr/>
      <dgm:t>
        <a:bodyPr/>
        <a:lstStyle/>
        <a:p>
          <a:pPr rtl="0"/>
          <a:r>
            <a:rPr lang="en-GB" sz="1500" dirty="0"/>
            <a:t>No </a:t>
          </a:r>
          <a:r>
            <a:rPr lang="en-GB" sz="1500" dirty="0" err="1"/>
            <a:t>sabemos</a:t>
          </a:r>
          <a:r>
            <a:rPr lang="en-GB" sz="1500" dirty="0"/>
            <a:t> </a:t>
          </a:r>
          <a:r>
            <a:rPr lang="en-GB" sz="1500" dirty="0" err="1"/>
            <a:t>el</a:t>
          </a:r>
          <a:r>
            <a:rPr lang="en-GB" sz="1500" dirty="0"/>
            <a:t> </a:t>
          </a:r>
          <a:r>
            <a:rPr lang="en-GB" sz="1500" dirty="0" err="1"/>
            <a:t>efecto</a:t>
          </a:r>
          <a:r>
            <a:rPr lang="en-GB" sz="1500" dirty="0"/>
            <a:t> </a:t>
          </a:r>
          <a:r>
            <a:rPr lang="en-GB" sz="1500" dirty="0" err="1"/>
            <a:t>en</a:t>
          </a:r>
          <a:r>
            <a:rPr lang="en-GB" sz="1500" dirty="0"/>
            <a:t> </a:t>
          </a:r>
          <a:r>
            <a:rPr lang="en-GB" sz="1500" dirty="0" err="1"/>
            <a:t>educación</a:t>
          </a:r>
          <a:r>
            <a:rPr lang="en-GB" sz="1500" dirty="0"/>
            <a:t>, Negocios, </a:t>
          </a:r>
          <a:r>
            <a:rPr lang="en-GB" sz="1500" dirty="0" err="1"/>
            <a:t>tiempo</a:t>
          </a:r>
          <a:r>
            <a:rPr lang="en-GB" sz="1500" dirty="0"/>
            <a:t> de </a:t>
          </a:r>
          <a:r>
            <a:rPr lang="en-GB" sz="1500" dirty="0" err="1"/>
            <a:t>recuperación</a:t>
          </a:r>
          <a:r>
            <a:rPr lang="en-GB" sz="1500" dirty="0"/>
            <a:t> post-</a:t>
          </a:r>
          <a:r>
            <a:rPr lang="en-GB" sz="1500" dirty="0" err="1"/>
            <a:t>desastre</a:t>
          </a:r>
          <a:r>
            <a:rPr lang="en-GB" sz="1500" dirty="0"/>
            <a:t>, etc</a:t>
          </a:r>
          <a:r>
            <a:rPr lang="en-GB" sz="800" dirty="0"/>
            <a:t>.</a:t>
          </a:r>
        </a:p>
      </dgm:t>
    </dgm:pt>
    <dgm:pt modelId="{E012454B-4CD4-644B-84CF-11CFC6A294B1}" type="parTrans" cxnId="{B282D050-DBF9-184C-B9C6-9EF555A0DFC5}">
      <dgm:prSet/>
      <dgm:spPr/>
      <dgm:t>
        <a:bodyPr/>
        <a:lstStyle/>
        <a:p>
          <a:endParaRPr lang="en-GB"/>
        </a:p>
      </dgm:t>
    </dgm:pt>
    <dgm:pt modelId="{EEC11F9E-E811-F340-B126-EBCC3710B701}" type="sibTrans" cxnId="{B282D050-DBF9-184C-B9C6-9EF555A0DFC5}">
      <dgm:prSet/>
      <dgm:spPr/>
      <dgm:t>
        <a:bodyPr/>
        <a:lstStyle/>
        <a:p>
          <a:endParaRPr lang="en-GB"/>
        </a:p>
      </dgm:t>
    </dgm:pt>
    <dgm:pt modelId="{5CDD252A-B03F-474C-AEB4-54C1D83D0E60}">
      <dgm:prSet phldrT="[Text]"/>
      <dgm:spPr/>
      <dgm:t>
        <a:bodyPr/>
        <a:lstStyle/>
        <a:p>
          <a:pPr rtl="0"/>
          <a:r>
            <a:rPr lang="en-GB" dirty="0" err="1"/>
            <a:t>Información</a:t>
          </a:r>
          <a:r>
            <a:rPr lang="en-GB" dirty="0"/>
            <a:t> </a:t>
          </a:r>
          <a:r>
            <a:rPr lang="en-GB" dirty="0" err="1"/>
            <a:t>socioeconómica</a:t>
          </a:r>
          <a:endParaRPr lang="en-GB" dirty="0"/>
        </a:p>
      </dgm:t>
    </dgm:pt>
    <dgm:pt modelId="{4E7285AD-EA96-9A4A-A986-680B5F5B9024}" type="parTrans" cxnId="{4BACF797-1748-0147-A60A-D4BC99875961}">
      <dgm:prSet/>
      <dgm:spPr/>
      <dgm:t>
        <a:bodyPr/>
        <a:lstStyle/>
        <a:p>
          <a:endParaRPr lang="en-GB"/>
        </a:p>
      </dgm:t>
    </dgm:pt>
    <dgm:pt modelId="{9BF3EF8E-DD87-3B47-8871-868CC694AD7C}" type="sibTrans" cxnId="{4BACF797-1748-0147-A60A-D4BC99875961}">
      <dgm:prSet/>
      <dgm:spPr/>
      <dgm:t>
        <a:bodyPr/>
        <a:lstStyle/>
        <a:p>
          <a:endParaRPr lang="en-GB"/>
        </a:p>
      </dgm:t>
    </dgm:pt>
    <dgm:pt modelId="{0852893A-3FC2-AB45-A8FE-2E39B73018E7}">
      <dgm:prSet phldrT="[Text]" custT="1"/>
      <dgm:spPr/>
      <dgm:t>
        <a:bodyPr/>
        <a:lstStyle/>
        <a:p>
          <a:pPr rtl="0"/>
          <a:r>
            <a:rPr lang="en-GB" sz="1400" dirty="0"/>
            <a:t>Censo 2022 </a:t>
          </a:r>
          <a:r>
            <a:rPr lang="en-GB" sz="1400" dirty="0" err="1"/>
            <a:t>información</a:t>
          </a:r>
          <a:endParaRPr lang="en-GB" sz="1400" dirty="0"/>
        </a:p>
      </dgm:t>
    </dgm:pt>
    <dgm:pt modelId="{D68BF020-F5F9-3B4C-9D86-69B2ABEF5BF3}" type="parTrans" cxnId="{03AA8B69-1D5B-3345-B5F9-BF526F93AD90}">
      <dgm:prSet/>
      <dgm:spPr/>
      <dgm:t>
        <a:bodyPr/>
        <a:lstStyle/>
        <a:p>
          <a:endParaRPr lang="en-GB"/>
        </a:p>
      </dgm:t>
    </dgm:pt>
    <dgm:pt modelId="{F70527DD-7E15-F04C-AB0E-43C1EF8791FA}" type="sibTrans" cxnId="{03AA8B69-1D5B-3345-B5F9-BF526F93AD90}">
      <dgm:prSet/>
      <dgm:spPr/>
      <dgm:t>
        <a:bodyPr/>
        <a:lstStyle/>
        <a:p>
          <a:endParaRPr lang="en-GB"/>
        </a:p>
      </dgm:t>
    </dgm:pt>
    <dgm:pt modelId="{DFCDACF4-E753-BA4F-8DE8-60504A6FB75E}">
      <dgm:prSet phldrT="[Text]" custT="1"/>
      <dgm:spPr/>
      <dgm:t>
        <a:bodyPr/>
        <a:lstStyle/>
        <a:p>
          <a:pPr rtl="0"/>
          <a:r>
            <a:rPr lang="en-GB" sz="1400" dirty="0"/>
            <a:t>¿</a:t>
          </a:r>
          <a:r>
            <a:rPr lang="en-GB" sz="1400" dirty="0" err="1"/>
            <a:t>Qué</a:t>
          </a:r>
          <a:r>
            <a:rPr lang="en-GB" sz="1400" dirty="0"/>
            <a:t> población </a:t>
          </a:r>
          <a:r>
            <a:rPr lang="en-GB" sz="1400" dirty="0" err="1"/>
            <a:t>enfrenta</a:t>
          </a:r>
          <a:r>
            <a:rPr lang="en-GB" sz="1400" dirty="0"/>
            <a:t> mayor </a:t>
          </a:r>
          <a:r>
            <a:rPr lang="en-GB" sz="1400" dirty="0" err="1"/>
            <a:t>riesgo</a:t>
          </a:r>
          <a:r>
            <a:rPr lang="en-GB" sz="1400" dirty="0"/>
            <a:t>?</a:t>
          </a:r>
        </a:p>
      </dgm:t>
    </dgm:pt>
    <dgm:pt modelId="{CE684C43-2457-B243-8DE4-7DDD873950F8}" type="parTrans" cxnId="{081CFAC5-29E2-6A4A-8B52-B681B7DB0659}">
      <dgm:prSet/>
      <dgm:spPr/>
      <dgm:t>
        <a:bodyPr/>
        <a:lstStyle/>
        <a:p>
          <a:endParaRPr lang="en-GB"/>
        </a:p>
      </dgm:t>
    </dgm:pt>
    <dgm:pt modelId="{6CFDD411-9B7F-6C4F-8C56-497D14A2C929}" type="sibTrans" cxnId="{081CFAC5-29E2-6A4A-8B52-B681B7DB0659}">
      <dgm:prSet/>
      <dgm:spPr/>
      <dgm:t>
        <a:bodyPr/>
        <a:lstStyle/>
        <a:p>
          <a:endParaRPr lang="en-GB"/>
        </a:p>
      </dgm:t>
    </dgm:pt>
    <dgm:pt modelId="{E01D4CF0-CC27-1946-8CDA-2345399AC06D}">
      <dgm:prSet phldrT="[Text]" custT="1"/>
      <dgm:spPr/>
      <dgm:t>
        <a:bodyPr/>
        <a:lstStyle/>
        <a:p>
          <a:pPr rtl="0"/>
          <a:r>
            <a:rPr lang="en-GB" sz="1400" dirty="0"/>
            <a:t>¿</a:t>
          </a:r>
          <a:r>
            <a:rPr lang="en-GB" sz="1400" dirty="0" err="1"/>
            <a:t>Cómo</a:t>
          </a:r>
          <a:r>
            <a:rPr lang="en-GB" sz="1400" dirty="0"/>
            <a:t> se </a:t>
          </a:r>
          <a:r>
            <a:rPr lang="en-GB" sz="1400" dirty="0" err="1"/>
            <a:t>puede</a:t>
          </a:r>
          <a:r>
            <a:rPr lang="en-GB" sz="1400" dirty="0"/>
            <a:t> usar </a:t>
          </a:r>
          <a:r>
            <a:rPr lang="en-GB" sz="1400" dirty="0" err="1"/>
            <a:t>esta</a:t>
          </a:r>
          <a:r>
            <a:rPr lang="en-GB" sz="1400" dirty="0"/>
            <a:t> </a:t>
          </a:r>
          <a:r>
            <a:rPr lang="en-GB" sz="1400" dirty="0" err="1"/>
            <a:t>información</a:t>
          </a:r>
          <a:r>
            <a:rPr lang="en-GB" sz="1400" dirty="0"/>
            <a:t> para </a:t>
          </a:r>
          <a:r>
            <a:rPr lang="en-GB" sz="1400" dirty="0" err="1"/>
            <a:t>política</a:t>
          </a:r>
          <a:r>
            <a:rPr lang="en-GB" sz="1400" dirty="0"/>
            <a:t> </a:t>
          </a:r>
          <a:r>
            <a:rPr lang="en-GB" sz="1400" dirty="0" err="1"/>
            <a:t>pública</a:t>
          </a:r>
          <a:r>
            <a:rPr lang="en-GB" sz="1400" dirty="0"/>
            <a:t>, </a:t>
          </a:r>
          <a:r>
            <a:rPr lang="en-GB" sz="1400" dirty="0" err="1"/>
            <a:t>planificación</a:t>
          </a:r>
          <a:r>
            <a:rPr lang="en-GB" sz="1400" dirty="0"/>
            <a:t> </a:t>
          </a:r>
          <a:r>
            <a:rPr lang="en-GB" sz="1400" dirty="0" err="1"/>
            <a:t>urbana</a:t>
          </a:r>
          <a:r>
            <a:rPr lang="en-GB" sz="1400" dirty="0"/>
            <a:t> y para la </a:t>
          </a:r>
          <a:r>
            <a:rPr lang="en-GB" sz="1400" dirty="0" err="1"/>
            <a:t>sociedad</a:t>
          </a:r>
          <a:r>
            <a:rPr lang="en-GB" sz="1400" dirty="0"/>
            <a:t> </a:t>
          </a:r>
          <a:r>
            <a:rPr lang="en-GB" sz="1400" dirty="0" err="1"/>
            <a:t>en</a:t>
          </a:r>
          <a:r>
            <a:rPr lang="en-GB" sz="1400" dirty="0"/>
            <a:t> general?</a:t>
          </a:r>
        </a:p>
      </dgm:t>
    </dgm:pt>
    <dgm:pt modelId="{A8F7F4CD-DE83-1347-8E70-16A9CDA4D881}" type="parTrans" cxnId="{2C318FC2-CDB5-244A-8E56-3A2EEEFFE2F1}">
      <dgm:prSet/>
      <dgm:spPr/>
      <dgm:t>
        <a:bodyPr/>
        <a:lstStyle/>
        <a:p>
          <a:endParaRPr lang="en-GB"/>
        </a:p>
      </dgm:t>
    </dgm:pt>
    <dgm:pt modelId="{C6994FAE-B915-D94E-8DF5-C6A02682462F}" type="sibTrans" cxnId="{2C318FC2-CDB5-244A-8E56-3A2EEEFFE2F1}">
      <dgm:prSet/>
      <dgm:spPr/>
      <dgm:t>
        <a:bodyPr/>
        <a:lstStyle/>
        <a:p>
          <a:endParaRPr lang="en-GB"/>
        </a:p>
      </dgm:t>
    </dgm:pt>
    <dgm:pt modelId="{B3695AA7-4AB8-494B-871C-BAD9A656E337}">
      <dgm:prSet/>
      <dgm:spPr/>
      <dgm:t>
        <a:bodyPr/>
        <a:lstStyle/>
        <a:p>
          <a:pPr rtl="0"/>
          <a:r>
            <a:rPr lang="en-GB" dirty="0" err="1"/>
            <a:t>Situación</a:t>
          </a:r>
          <a:r>
            <a:rPr lang="en-GB" dirty="0"/>
            <a:t> actual y </a:t>
          </a:r>
          <a:r>
            <a:rPr lang="en-GB" dirty="0" err="1"/>
            <a:t>Limitaciones</a:t>
          </a:r>
          <a:endParaRPr lang="en-GB" dirty="0"/>
        </a:p>
      </dgm:t>
    </dgm:pt>
    <dgm:pt modelId="{70579540-91CB-384B-812A-0E2230934ECA}" type="parTrans" cxnId="{5AC6C447-9A83-2E44-8AFC-360EC591354C}">
      <dgm:prSet/>
      <dgm:spPr/>
      <dgm:t>
        <a:bodyPr/>
        <a:lstStyle/>
        <a:p>
          <a:endParaRPr lang="en-GB"/>
        </a:p>
      </dgm:t>
    </dgm:pt>
    <dgm:pt modelId="{3F6A8BC3-C274-3945-9BF4-B3F22CF97C33}" type="sibTrans" cxnId="{5AC6C447-9A83-2E44-8AFC-360EC591354C}">
      <dgm:prSet/>
      <dgm:spPr/>
      <dgm:t>
        <a:bodyPr/>
        <a:lstStyle/>
        <a:p>
          <a:endParaRPr lang="en-GB"/>
        </a:p>
      </dgm:t>
    </dgm:pt>
    <dgm:pt modelId="{EC0EAE89-CE9A-314D-BFD8-1C923BCCAED9}">
      <dgm:prSet custT="1"/>
      <dgm:spPr/>
      <dgm:t>
        <a:bodyPr/>
        <a:lstStyle/>
        <a:p>
          <a:pPr rtl="0"/>
          <a:r>
            <a:rPr lang="en-GB" sz="1500" dirty="0"/>
            <a:t>Riesgo alto para la </a:t>
          </a:r>
          <a:r>
            <a:rPr lang="en-GB" sz="1500" dirty="0" err="1"/>
            <a:t>identificación</a:t>
          </a:r>
          <a:r>
            <a:rPr lang="en-GB" sz="1500" dirty="0"/>
            <a:t> de </a:t>
          </a:r>
          <a:r>
            <a:rPr lang="en-GB" sz="1500" dirty="0" err="1"/>
            <a:t>falsos</a:t>
          </a:r>
          <a:r>
            <a:rPr lang="en-GB" sz="1500" dirty="0"/>
            <a:t> </a:t>
          </a:r>
          <a:r>
            <a:rPr lang="en-GB" sz="1500" dirty="0" err="1"/>
            <a:t>negativos</a:t>
          </a:r>
          <a:r>
            <a:rPr lang="en-GB" sz="1500" dirty="0"/>
            <a:t> y de </a:t>
          </a:r>
          <a:r>
            <a:rPr lang="en-GB" sz="1500" dirty="0" err="1"/>
            <a:t>solapamiento</a:t>
          </a:r>
          <a:r>
            <a:rPr lang="en-GB" sz="1500" dirty="0"/>
            <a:t> de </a:t>
          </a:r>
          <a:r>
            <a:rPr lang="en-GB" sz="1500" dirty="0" err="1"/>
            <a:t>clústeres</a:t>
          </a:r>
          <a:r>
            <a:rPr lang="en-GB" sz="1500" dirty="0"/>
            <a:t>.</a:t>
          </a:r>
        </a:p>
      </dgm:t>
    </dgm:pt>
    <dgm:pt modelId="{A87AB0BB-54B0-DC41-BCB0-6FB56C3C58F0}" type="parTrans" cxnId="{0CC3FB9D-7E3A-DA40-AA4F-6FEFD0C43C6E}">
      <dgm:prSet/>
      <dgm:spPr/>
      <dgm:t>
        <a:bodyPr/>
        <a:lstStyle/>
        <a:p>
          <a:endParaRPr lang="en-GB"/>
        </a:p>
      </dgm:t>
    </dgm:pt>
    <dgm:pt modelId="{78E36159-1FFF-924C-B0ED-9D6593810299}" type="sibTrans" cxnId="{0CC3FB9D-7E3A-DA40-AA4F-6FEFD0C43C6E}">
      <dgm:prSet/>
      <dgm:spPr/>
      <dgm:t>
        <a:bodyPr/>
        <a:lstStyle/>
        <a:p>
          <a:endParaRPr lang="en-GB"/>
        </a:p>
      </dgm:t>
    </dgm:pt>
    <dgm:pt modelId="{86C31760-8646-D94E-8116-A9A71AB82924}">
      <dgm:prSet custT="1"/>
      <dgm:spPr/>
      <dgm:t>
        <a:bodyPr/>
        <a:lstStyle/>
        <a:p>
          <a:pPr rtl="0"/>
          <a:endParaRPr lang="en-GB" sz="1500" dirty="0"/>
        </a:p>
      </dgm:t>
    </dgm:pt>
    <dgm:pt modelId="{5A47FBB3-3702-1B4A-A736-748AE180E82D}" type="parTrans" cxnId="{21183C7E-A15C-AD4B-82B8-05AF34CA9C6F}">
      <dgm:prSet/>
      <dgm:spPr/>
      <dgm:t>
        <a:bodyPr/>
        <a:lstStyle/>
        <a:p>
          <a:endParaRPr lang="en-GB"/>
        </a:p>
      </dgm:t>
    </dgm:pt>
    <dgm:pt modelId="{9CF9037A-A4A6-AF43-B379-3151860EC653}" type="sibTrans" cxnId="{21183C7E-A15C-AD4B-82B8-05AF34CA9C6F}">
      <dgm:prSet/>
      <dgm:spPr/>
      <dgm:t>
        <a:bodyPr/>
        <a:lstStyle/>
        <a:p>
          <a:endParaRPr lang="en-GB"/>
        </a:p>
      </dgm:t>
    </dgm:pt>
    <dgm:pt modelId="{1506FC75-0262-DA48-92E8-4A310F23A4AA}" type="pres">
      <dgm:prSet presAssocID="{7B37D8D2-F1C8-D94C-9D60-B7C2DC26550F}" presName="Name0" presStyleCnt="0">
        <dgm:presLayoutVars>
          <dgm:dir/>
          <dgm:animLvl val="lvl"/>
          <dgm:resizeHandles val="exact"/>
        </dgm:presLayoutVars>
      </dgm:prSet>
      <dgm:spPr/>
    </dgm:pt>
    <dgm:pt modelId="{D277D7E5-97F2-E741-9595-82FF88FB2EDD}" type="pres">
      <dgm:prSet presAssocID="{73B44C0A-6B45-6946-AAE1-8EE36462E263}" presName="linNode" presStyleCnt="0"/>
      <dgm:spPr/>
    </dgm:pt>
    <dgm:pt modelId="{4FFCAE73-52F9-074D-9605-707AD287E3BE}" type="pres">
      <dgm:prSet presAssocID="{73B44C0A-6B45-6946-AAE1-8EE36462E263}" presName="parentText" presStyleLbl="node1" presStyleIdx="0" presStyleCnt="4" custScaleX="76640" custScaleY="17923">
        <dgm:presLayoutVars>
          <dgm:chMax val="1"/>
          <dgm:bulletEnabled val="1"/>
        </dgm:presLayoutVars>
      </dgm:prSet>
      <dgm:spPr/>
    </dgm:pt>
    <dgm:pt modelId="{CA52D444-99CF-5D44-B54A-72427053E2B9}" type="pres">
      <dgm:prSet presAssocID="{73B44C0A-6B45-6946-AAE1-8EE36462E263}" presName="descendantText" presStyleLbl="alignAccFollowNode1" presStyleIdx="0" presStyleCnt="4" custScaleX="117679" custScaleY="24687">
        <dgm:presLayoutVars>
          <dgm:bulletEnabled val="1"/>
        </dgm:presLayoutVars>
      </dgm:prSet>
      <dgm:spPr/>
    </dgm:pt>
    <dgm:pt modelId="{9E896393-536D-D342-BA26-6346E2390A98}" type="pres">
      <dgm:prSet presAssocID="{4DDF555E-3098-0E41-BCB7-ACE847B4F130}" presName="sp" presStyleCnt="0"/>
      <dgm:spPr/>
    </dgm:pt>
    <dgm:pt modelId="{F109B7B0-CF68-4341-AC46-15ECB9D395ED}" type="pres">
      <dgm:prSet presAssocID="{FFF0E5CA-9594-A643-91B1-F269E5E6DD18}" presName="linNode" presStyleCnt="0"/>
      <dgm:spPr/>
    </dgm:pt>
    <dgm:pt modelId="{C835FA98-876D-134E-8B6A-A1AB5AA48757}" type="pres">
      <dgm:prSet presAssocID="{FFF0E5CA-9594-A643-91B1-F269E5E6DD18}" presName="parentText" presStyleLbl="node1" presStyleIdx="1" presStyleCnt="4" custScaleX="75314" custScaleY="18948">
        <dgm:presLayoutVars>
          <dgm:chMax val="1"/>
          <dgm:bulletEnabled val="1"/>
        </dgm:presLayoutVars>
      </dgm:prSet>
      <dgm:spPr/>
    </dgm:pt>
    <dgm:pt modelId="{C071CEAE-7204-6C4E-B63F-DF942BF2A406}" type="pres">
      <dgm:prSet presAssocID="{FFF0E5CA-9594-A643-91B1-F269E5E6DD18}" presName="descendantText" presStyleLbl="alignAccFollowNode1" presStyleIdx="1" presStyleCnt="4" custScaleX="113701" custScaleY="33327">
        <dgm:presLayoutVars>
          <dgm:bulletEnabled val="1"/>
        </dgm:presLayoutVars>
      </dgm:prSet>
      <dgm:spPr/>
    </dgm:pt>
    <dgm:pt modelId="{7E6DD2A7-E057-8A45-B24D-2675D58AEF3A}" type="pres">
      <dgm:prSet presAssocID="{5544AD91-2122-5448-8E8C-085182BC00F4}" presName="sp" presStyleCnt="0"/>
      <dgm:spPr/>
    </dgm:pt>
    <dgm:pt modelId="{189D3E98-A489-CF41-8214-42C62739E687}" type="pres">
      <dgm:prSet presAssocID="{5CDD252A-B03F-474C-AEB4-54C1D83D0E60}" presName="linNode" presStyleCnt="0"/>
      <dgm:spPr/>
    </dgm:pt>
    <dgm:pt modelId="{45910715-A60A-0047-83CF-BFE295E4BC9E}" type="pres">
      <dgm:prSet presAssocID="{5CDD252A-B03F-474C-AEB4-54C1D83D0E60}" presName="parentText" presStyleLbl="node1" presStyleIdx="2" presStyleCnt="4" custScaleX="78820" custScaleY="21192">
        <dgm:presLayoutVars>
          <dgm:chMax val="1"/>
          <dgm:bulletEnabled val="1"/>
        </dgm:presLayoutVars>
      </dgm:prSet>
      <dgm:spPr/>
    </dgm:pt>
    <dgm:pt modelId="{33D7A53A-860C-E44A-92C8-C5A22ACC1EB6}" type="pres">
      <dgm:prSet presAssocID="{5CDD252A-B03F-474C-AEB4-54C1D83D0E60}" presName="descendantText" presStyleLbl="alignAccFollowNode1" presStyleIdx="2" presStyleCnt="4" custScaleX="116449" custScaleY="33663">
        <dgm:presLayoutVars>
          <dgm:bulletEnabled val="1"/>
        </dgm:presLayoutVars>
      </dgm:prSet>
      <dgm:spPr/>
    </dgm:pt>
    <dgm:pt modelId="{125DB0D6-A779-714C-B737-1B9729489637}" type="pres">
      <dgm:prSet presAssocID="{9BF3EF8E-DD87-3B47-8871-868CC694AD7C}" presName="sp" presStyleCnt="0"/>
      <dgm:spPr/>
    </dgm:pt>
    <dgm:pt modelId="{DF5DB7BD-6BF6-8E48-9EAA-C5964DA9E201}" type="pres">
      <dgm:prSet presAssocID="{B3695AA7-4AB8-494B-871C-BAD9A656E337}" presName="linNode" presStyleCnt="0"/>
      <dgm:spPr/>
    </dgm:pt>
    <dgm:pt modelId="{F5575110-B8BF-D745-9163-C66C7F5FF97B}" type="pres">
      <dgm:prSet presAssocID="{B3695AA7-4AB8-494B-871C-BAD9A656E337}" presName="parentText" presStyleLbl="node1" presStyleIdx="3" presStyleCnt="4" custScaleX="75843" custScaleY="16676">
        <dgm:presLayoutVars>
          <dgm:chMax val="1"/>
          <dgm:bulletEnabled val="1"/>
        </dgm:presLayoutVars>
      </dgm:prSet>
      <dgm:spPr/>
    </dgm:pt>
    <dgm:pt modelId="{8F5DA258-396B-F646-960F-0498C53FB105}" type="pres">
      <dgm:prSet presAssocID="{B3695AA7-4AB8-494B-871C-BAD9A656E337}" presName="descendantText" presStyleLbl="alignAccFollowNode1" presStyleIdx="3" presStyleCnt="4" custScaleX="112578" custScaleY="12129" custLinFactNeighborX="-431" custLinFactNeighborY="-302">
        <dgm:presLayoutVars>
          <dgm:bulletEnabled val="1"/>
        </dgm:presLayoutVars>
      </dgm:prSet>
      <dgm:spPr/>
    </dgm:pt>
  </dgm:ptLst>
  <dgm:cxnLst>
    <dgm:cxn modelId="{DA8EF506-3D94-134D-9882-040B6BE75A7C}" type="presOf" srcId="{73B44C0A-6B45-6946-AAE1-8EE36462E263}" destId="{4FFCAE73-52F9-074D-9605-707AD287E3BE}" srcOrd="0" destOrd="0" presId="urn:microsoft.com/office/officeart/2005/8/layout/vList5"/>
    <dgm:cxn modelId="{C5D8B307-DEF4-5D42-9B9D-DA1A3B4467C6}" type="presOf" srcId="{72ACEAE2-D4D0-6F4E-A91B-5FE8B0CBADD7}" destId="{C071CEAE-7204-6C4E-B63F-DF942BF2A406}" srcOrd="0" destOrd="0" presId="urn:microsoft.com/office/officeart/2005/8/layout/vList5"/>
    <dgm:cxn modelId="{95E8140D-96DF-974A-8CB0-D66D964BA318}" srcId="{73B44C0A-6B45-6946-AAE1-8EE36462E263}" destId="{AA367951-92E7-FF48-BCC8-DEFB6CF8F9AA}" srcOrd="1" destOrd="0" parTransId="{01126650-1745-AA4C-B4A2-5C100DBB8B2A}" sibTransId="{40D8B3F5-E0DA-3841-87A9-883AA0FA37CC}"/>
    <dgm:cxn modelId="{3B5A0322-FE73-2B4E-8F2C-1926C58EE9AF}" type="presOf" srcId="{86C31760-8646-D94E-8116-A9A71AB82924}" destId="{8F5DA258-396B-F646-960F-0498C53FB105}" srcOrd="0" destOrd="0" presId="urn:microsoft.com/office/officeart/2005/8/layout/vList5"/>
    <dgm:cxn modelId="{FC8DF526-B376-BF41-9240-1DAA6D433275}" srcId="{FFF0E5CA-9594-A643-91B1-F269E5E6DD18}" destId="{72ACEAE2-D4D0-6F4E-A91B-5FE8B0CBADD7}" srcOrd="0" destOrd="0" parTransId="{05670836-CE7F-EC41-8CF1-7C784924330B}" sibTransId="{6A9D843A-1DBA-4C4E-91F1-9A15C726646D}"/>
    <dgm:cxn modelId="{D005F22A-6D86-5748-BFA9-573E505070AF}" type="presOf" srcId="{FFF0E5CA-9594-A643-91B1-F269E5E6DD18}" destId="{C835FA98-876D-134E-8B6A-A1AB5AA48757}" srcOrd="0" destOrd="0" presId="urn:microsoft.com/office/officeart/2005/8/layout/vList5"/>
    <dgm:cxn modelId="{39E6B12E-D7B2-474E-9A1A-46BC4C544C43}" type="presOf" srcId="{E01D4CF0-CC27-1946-8CDA-2345399AC06D}" destId="{33D7A53A-860C-E44A-92C8-C5A22ACC1EB6}" srcOrd="0" destOrd="2" presId="urn:microsoft.com/office/officeart/2005/8/layout/vList5"/>
    <dgm:cxn modelId="{5AC6C447-9A83-2E44-8AFC-360EC591354C}" srcId="{7B37D8D2-F1C8-D94C-9D60-B7C2DC26550F}" destId="{B3695AA7-4AB8-494B-871C-BAD9A656E337}" srcOrd="3" destOrd="0" parTransId="{70579540-91CB-384B-812A-0E2230934ECA}" sibTransId="{3F6A8BC3-C274-3945-9BF4-B3F22CF97C33}"/>
    <dgm:cxn modelId="{B282D050-DBF9-184C-B9C6-9EF555A0DFC5}" srcId="{FFF0E5CA-9594-A643-91B1-F269E5E6DD18}" destId="{A5746AEC-8779-E948-8C0D-4056AB8E47C3}" srcOrd="1" destOrd="0" parTransId="{E012454B-4CD4-644B-84CF-11CFC6A294B1}" sibTransId="{EEC11F9E-E811-F340-B126-EBCC3710B701}"/>
    <dgm:cxn modelId="{46BAF962-BA8D-D044-933C-569FF376D72F}" type="presOf" srcId="{122251C4-48DF-FA44-A84B-6A95BEC8A135}" destId="{CA52D444-99CF-5D44-B54A-72427053E2B9}" srcOrd="0" destOrd="0" presId="urn:microsoft.com/office/officeart/2005/8/layout/vList5"/>
    <dgm:cxn modelId="{03AA8B69-1D5B-3345-B5F9-BF526F93AD90}" srcId="{5CDD252A-B03F-474C-AEB4-54C1D83D0E60}" destId="{0852893A-3FC2-AB45-A8FE-2E39B73018E7}" srcOrd="0" destOrd="0" parTransId="{D68BF020-F5F9-3B4C-9D86-69B2ABEF5BF3}" sibTransId="{F70527DD-7E15-F04C-AB0E-43C1EF8791FA}"/>
    <dgm:cxn modelId="{21183C7E-A15C-AD4B-82B8-05AF34CA9C6F}" srcId="{B3695AA7-4AB8-494B-871C-BAD9A656E337}" destId="{86C31760-8646-D94E-8116-A9A71AB82924}" srcOrd="0" destOrd="0" parTransId="{5A47FBB3-3702-1B4A-A736-748AE180E82D}" sibTransId="{9CF9037A-A4A6-AF43-B379-3151860EC653}"/>
    <dgm:cxn modelId="{CFB02F7F-1262-5D42-B42A-E96BBA360CFD}" srcId="{73B44C0A-6B45-6946-AAE1-8EE36462E263}" destId="{122251C4-48DF-FA44-A84B-6A95BEC8A135}" srcOrd="0" destOrd="0" parTransId="{7288AF1E-CF43-5646-A084-E0A0799EC8B9}" sibTransId="{A32A4C10-3CD3-F34C-BD0E-B9899859D3D8}"/>
    <dgm:cxn modelId="{0A45AE92-DF76-B043-B04B-D1384748D1EB}" srcId="{7B37D8D2-F1C8-D94C-9D60-B7C2DC26550F}" destId="{73B44C0A-6B45-6946-AAE1-8EE36462E263}" srcOrd="0" destOrd="0" parTransId="{26585F99-640D-7148-8BB9-104FB02774D6}" sibTransId="{4DDF555E-3098-0E41-BCB7-ACE847B4F130}"/>
    <dgm:cxn modelId="{4BACF797-1748-0147-A60A-D4BC99875961}" srcId="{7B37D8D2-F1C8-D94C-9D60-B7C2DC26550F}" destId="{5CDD252A-B03F-474C-AEB4-54C1D83D0E60}" srcOrd="2" destOrd="0" parTransId="{4E7285AD-EA96-9A4A-A986-680B5F5B9024}" sibTransId="{9BF3EF8E-DD87-3B47-8871-868CC694AD7C}"/>
    <dgm:cxn modelId="{0CC3FB9D-7E3A-DA40-AA4F-6FEFD0C43C6E}" srcId="{B3695AA7-4AB8-494B-871C-BAD9A656E337}" destId="{EC0EAE89-CE9A-314D-BFD8-1C923BCCAED9}" srcOrd="1" destOrd="0" parTransId="{A87AB0BB-54B0-DC41-BCB0-6FB56C3C58F0}" sibTransId="{78E36159-1FFF-924C-B0ED-9D6593810299}"/>
    <dgm:cxn modelId="{337A10A6-733B-0F4E-8A3E-92E6DB431317}" type="presOf" srcId="{DFCDACF4-E753-BA4F-8DE8-60504A6FB75E}" destId="{33D7A53A-860C-E44A-92C8-C5A22ACC1EB6}" srcOrd="0" destOrd="1" presId="urn:microsoft.com/office/officeart/2005/8/layout/vList5"/>
    <dgm:cxn modelId="{433912B0-6CB2-F847-AFA7-FD448821C6B6}" type="presOf" srcId="{AA367951-92E7-FF48-BCC8-DEFB6CF8F9AA}" destId="{CA52D444-99CF-5D44-B54A-72427053E2B9}" srcOrd="0" destOrd="1" presId="urn:microsoft.com/office/officeart/2005/8/layout/vList5"/>
    <dgm:cxn modelId="{608102B1-5E13-CB43-88D9-E915DD58311E}" type="presOf" srcId="{A5746AEC-8779-E948-8C0D-4056AB8E47C3}" destId="{C071CEAE-7204-6C4E-B63F-DF942BF2A406}" srcOrd="0" destOrd="1" presId="urn:microsoft.com/office/officeart/2005/8/layout/vList5"/>
    <dgm:cxn modelId="{176E1CB6-7809-AF43-AC1B-04EBF293E191}" type="presOf" srcId="{B3695AA7-4AB8-494B-871C-BAD9A656E337}" destId="{F5575110-B8BF-D745-9163-C66C7F5FF97B}" srcOrd="0" destOrd="0" presId="urn:microsoft.com/office/officeart/2005/8/layout/vList5"/>
    <dgm:cxn modelId="{2C318FC2-CDB5-244A-8E56-3A2EEEFFE2F1}" srcId="{5CDD252A-B03F-474C-AEB4-54C1D83D0E60}" destId="{E01D4CF0-CC27-1946-8CDA-2345399AC06D}" srcOrd="2" destOrd="0" parTransId="{A8F7F4CD-DE83-1347-8E70-16A9CDA4D881}" sibTransId="{C6994FAE-B915-D94E-8DF5-C6A02682462F}"/>
    <dgm:cxn modelId="{081CFAC5-29E2-6A4A-8B52-B681B7DB0659}" srcId="{5CDD252A-B03F-474C-AEB4-54C1D83D0E60}" destId="{DFCDACF4-E753-BA4F-8DE8-60504A6FB75E}" srcOrd="1" destOrd="0" parTransId="{CE684C43-2457-B243-8DE4-7DDD873950F8}" sibTransId="{6CFDD411-9B7F-6C4F-8C56-497D14A2C929}"/>
    <dgm:cxn modelId="{9967A7CE-E66F-5242-A011-04D41FBF5E4E}" type="presOf" srcId="{7B37D8D2-F1C8-D94C-9D60-B7C2DC26550F}" destId="{1506FC75-0262-DA48-92E8-4A310F23A4AA}" srcOrd="0" destOrd="0" presId="urn:microsoft.com/office/officeart/2005/8/layout/vList5"/>
    <dgm:cxn modelId="{240D31D5-E4D7-C749-98C1-A2A0BE40FBC1}" type="presOf" srcId="{EC0EAE89-CE9A-314D-BFD8-1C923BCCAED9}" destId="{8F5DA258-396B-F646-960F-0498C53FB105}" srcOrd="0" destOrd="1" presId="urn:microsoft.com/office/officeart/2005/8/layout/vList5"/>
    <dgm:cxn modelId="{8196D8DD-C563-CC48-BC76-EE58FD67BA37}" type="presOf" srcId="{5CDD252A-B03F-474C-AEB4-54C1D83D0E60}" destId="{45910715-A60A-0047-83CF-BFE295E4BC9E}" srcOrd="0" destOrd="0" presId="urn:microsoft.com/office/officeart/2005/8/layout/vList5"/>
    <dgm:cxn modelId="{8E8419E7-6835-4847-9FCC-F9636FC4C0D6}" srcId="{7B37D8D2-F1C8-D94C-9D60-B7C2DC26550F}" destId="{FFF0E5CA-9594-A643-91B1-F269E5E6DD18}" srcOrd="1" destOrd="0" parTransId="{A752BE91-BC61-8848-9077-E8AE6C8B1F9D}" sibTransId="{5544AD91-2122-5448-8E8C-085182BC00F4}"/>
    <dgm:cxn modelId="{683E30FA-4D8F-714C-9F5B-29130FDE8891}" type="presOf" srcId="{0852893A-3FC2-AB45-A8FE-2E39B73018E7}" destId="{33D7A53A-860C-E44A-92C8-C5A22ACC1EB6}" srcOrd="0" destOrd="0" presId="urn:microsoft.com/office/officeart/2005/8/layout/vList5"/>
    <dgm:cxn modelId="{FD619BA6-3A02-7F41-B146-C596FBBCBD41}" type="presParOf" srcId="{1506FC75-0262-DA48-92E8-4A310F23A4AA}" destId="{D277D7E5-97F2-E741-9595-82FF88FB2EDD}" srcOrd="0" destOrd="0" presId="urn:microsoft.com/office/officeart/2005/8/layout/vList5"/>
    <dgm:cxn modelId="{B9E6EB13-4B5B-D449-BAEE-EF2A950FBF35}" type="presParOf" srcId="{D277D7E5-97F2-E741-9595-82FF88FB2EDD}" destId="{4FFCAE73-52F9-074D-9605-707AD287E3BE}" srcOrd="0" destOrd="0" presId="urn:microsoft.com/office/officeart/2005/8/layout/vList5"/>
    <dgm:cxn modelId="{18A37BE0-F59E-E64C-8664-0A7A57867137}" type="presParOf" srcId="{D277D7E5-97F2-E741-9595-82FF88FB2EDD}" destId="{CA52D444-99CF-5D44-B54A-72427053E2B9}" srcOrd="1" destOrd="0" presId="urn:microsoft.com/office/officeart/2005/8/layout/vList5"/>
    <dgm:cxn modelId="{AE3BCC64-F48A-8346-B13F-E9C6A14D0419}" type="presParOf" srcId="{1506FC75-0262-DA48-92E8-4A310F23A4AA}" destId="{9E896393-536D-D342-BA26-6346E2390A98}" srcOrd="1" destOrd="0" presId="urn:microsoft.com/office/officeart/2005/8/layout/vList5"/>
    <dgm:cxn modelId="{A29F6007-262A-1241-BC1B-BD3793259B9E}" type="presParOf" srcId="{1506FC75-0262-DA48-92E8-4A310F23A4AA}" destId="{F109B7B0-CF68-4341-AC46-15ECB9D395ED}" srcOrd="2" destOrd="0" presId="urn:microsoft.com/office/officeart/2005/8/layout/vList5"/>
    <dgm:cxn modelId="{D02FE24C-34BA-DB43-9F77-B6A0BB7E63AA}" type="presParOf" srcId="{F109B7B0-CF68-4341-AC46-15ECB9D395ED}" destId="{C835FA98-876D-134E-8B6A-A1AB5AA48757}" srcOrd="0" destOrd="0" presId="urn:microsoft.com/office/officeart/2005/8/layout/vList5"/>
    <dgm:cxn modelId="{267077CF-C4AA-2148-B7DA-DB2EA18378E2}" type="presParOf" srcId="{F109B7B0-CF68-4341-AC46-15ECB9D395ED}" destId="{C071CEAE-7204-6C4E-B63F-DF942BF2A406}" srcOrd="1" destOrd="0" presId="urn:microsoft.com/office/officeart/2005/8/layout/vList5"/>
    <dgm:cxn modelId="{AF2A2464-5E24-4147-B832-BBF0EF28D8C3}" type="presParOf" srcId="{1506FC75-0262-DA48-92E8-4A310F23A4AA}" destId="{7E6DD2A7-E057-8A45-B24D-2675D58AEF3A}" srcOrd="3" destOrd="0" presId="urn:microsoft.com/office/officeart/2005/8/layout/vList5"/>
    <dgm:cxn modelId="{199ECF91-F220-9B45-829E-A5623C781D2C}" type="presParOf" srcId="{1506FC75-0262-DA48-92E8-4A310F23A4AA}" destId="{189D3E98-A489-CF41-8214-42C62739E687}" srcOrd="4" destOrd="0" presId="urn:microsoft.com/office/officeart/2005/8/layout/vList5"/>
    <dgm:cxn modelId="{7C1A1C1E-4EE5-684D-900F-DCA0C9AFE1D5}" type="presParOf" srcId="{189D3E98-A489-CF41-8214-42C62739E687}" destId="{45910715-A60A-0047-83CF-BFE295E4BC9E}" srcOrd="0" destOrd="0" presId="urn:microsoft.com/office/officeart/2005/8/layout/vList5"/>
    <dgm:cxn modelId="{F4D8A826-E0A0-4247-AEBE-3D6E44343217}" type="presParOf" srcId="{189D3E98-A489-CF41-8214-42C62739E687}" destId="{33D7A53A-860C-E44A-92C8-C5A22ACC1EB6}" srcOrd="1" destOrd="0" presId="urn:microsoft.com/office/officeart/2005/8/layout/vList5"/>
    <dgm:cxn modelId="{491243F6-8688-D940-93A3-768B7D17B795}" type="presParOf" srcId="{1506FC75-0262-DA48-92E8-4A310F23A4AA}" destId="{125DB0D6-A779-714C-B737-1B9729489637}" srcOrd="5" destOrd="0" presId="urn:microsoft.com/office/officeart/2005/8/layout/vList5"/>
    <dgm:cxn modelId="{EF787FEF-31C3-E04F-862B-ED0038585F4A}" type="presParOf" srcId="{1506FC75-0262-DA48-92E8-4A310F23A4AA}" destId="{DF5DB7BD-6BF6-8E48-9EAA-C5964DA9E201}" srcOrd="6" destOrd="0" presId="urn:microsoft.com/office/officeart/2005/8/layout/vList5"/>
    <dgm:cxn modelId="{26784487-8BFD-C442-93D2-EC8E2B768C04}" type="presParOf" srcId="{DF5DB7BD-6BF6-8E48-9EAA-C5964DA9E201}" destId="{F5575110-B8BF-D745-9163-C66C7F5FF97B}" srcOrd="0" destOrd="0" presId="urn:microsoft.com/office/officeart/2005/8/layout/vList5"/>
    <dgm:cxn modelId="{9401DCF7-F81C-7744-AFC7-20D8E10E7637}" type="presParOf" srcId="{DF5DB7BD-6BF6-8E48-9EAA-C5964DA9E201}" destId="{8F5DA258-396B-F646-960F-0498C53FB1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E2FE7-E558-B946-8290-83B3D4F2A87A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548C9E-3AED-9C41-9B23-2AF2C9DA2290}">
      <dgm:prSet/>
      <dgm:spPr/>
      <dgm:t>
        <a:bodyPr/>
        <a:lstStyle/>
        <a:p>
          <a:pPr rtl="0"/>
          <a:endParaRPr lang="en-GB" dirty="0"/>
        </a:p>
      </dgm:t>
    </dgm:pt>
    <dgm:pt modelId="{F1665568-7ADB-064F-806D-AFD20F7BAAB7}" type="parTrans" cxnId="{0AAAF15D-39EE-9143-A2CB-42C5D6492E3D}">
      <dgm:prSet/>
      <dgm:spPr/>
      <dgm:t>
        <a:bodyPr/>
        <a:lstStyle/>
        <a:p>
          <a:endParaRPr lang="en-GB"/>
        </a:p>
      </dgm:t>
    </dgm:pt>
    <dgm:pt modelId="{0A013C24-A889-F44D-A766-D581D017AE24}" type="sibTrans" cxnId="{0AAAF15D-39EE-9143-A2CB-42C5D6492E3D}">
      <dgm:prSet/>
      <dgm:spPr>
        <a:blipFill>
          <a:blip xmlns:r="http://schemas.openxmlformats.org/officeDocument/2006/relationships" r:embed="rId1"/>
          <a:srcRect/>
          <a:stretch>
            <a:fillRect l="-27000" r="-27000"/>
          </a:stretch>
        </a:blipFill>
      </dgm:spPr>
      <dgm:t>
        <a:bodyPr/>
        <a:lstStyle/>
        <a:p>
          <a:endParaRPr lang="en-GB"/>
        </a:p>
      </dgm:t>
    </dgm:pt>
    <dgm:pt modelId="{41A31CEC-37BD-624A-8256-63EBDF564392}">
      <dgm:prSet phldrT="[Text]"/>
      <dgm:spPr/>
      <dgm:t>
        <a:bodyPr/>
        <a:lstStyle/>
        <a:p>
          <a:r>
            <a:rPr lang="en-US" dirty="0" err="1"/>
            <a:t>Optimizar</a:t>
          </a:r>
          <a:r>
            <a:rPr lang="en-US" dirty="0"/>
            <a:t> </a:t>
          </a:r>
          <a:r>
            <a:rPr lang="en-US" dirty="0" err="1"/>
            <a:t>recursos</a:t>
          </a:r>
          <a:r>
            <a:rPr lang="en-US" dirty="0"/>
            <a:t> al </a:t>
          </a:r>
          <a:r>
            <a:rPr lang="en-US" dirty="0" err="1"/>
            <a:t>identificar</a:t>
          </a:r>
          <a:r>
            <a:rPr lang="en-US" dirty="0"/>
            <a:t> inversions </a:t>
          </a:r>
          <a:r>
            <a:rPr lang="en-US" dirty="0" err="1"/>
            <a:t>prioritarias</a:t>
          </a:r>
          <a:r>
            <a:rPr lang="en-US" dirty="0"/>
            <a:t>: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ejemplo</a:t>
          </a:r>
          <a:r>
            <a:rPr lang="en-US" dirty="0"/>
            <a:t>,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intervenir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20% de </a:t>
          </a:r>
          <a:r>
            <a:rPr lang="en-US" dirty="0" err="1"/>
            <a:t>hogares</a:t>
          </a:r>
          <a:r>
            <a:rPr lang="en-US" dirty="0"/>
            <a:t>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vulnerables</a:t>
          </a:r>
          <a:endParaRPr lang="en-GB" dirty="0"/>
        </a:p>
      </dgm:t>
    </dgm:pt>
    <dgm:pt modelId="{64AE47CA-DDB9-4741-B8DA-26B4606684C2}" type="parTrans" cxnId="{D11E36BF-4A53-5246-8C59-2FA57E9D6990}">
      <dgm:prSet/>
      <dgm:spPr/>
      <dgm:t>
        <a:bodyPr/>
        <a:lstStyle/>
        <a:p>
          <a:endParaRPr lang="en-GB"/>
        </a:p>
      </dgm:t>
    </dgm:pt>
    <dgm:pt modelId="{8C57D3C7-E0E4-DF4C-9955-0E1F580AD8CA}" type="sibTrans" cxnId="{D11E36BF-4A53-5246-8C59-2FA57E9D6990}">
      <dgm:prSet/>
      <dgm:spPr>
        <a:blipFill>
          <a:blip xmlns:r="http://schemas.openxmlformats.org/officeDocument/2006/relationships" r:embed="rId2"/>
          <a:srcRect/>
          <a:stretch>
            <a:fillRect t="-4000" b="-4000"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16A9A055-C65A-7D4B-99D4-30C65ADF8760}">
      <dgm:prSet phldrT="[Text]"/>
      <dgm:spPr/>
      <dgm:t>
        <a:bodyPr/>
        <a:lstStyle/>
        <a:p>
          <a:r>
            <a:rPr lang="en-US" dirty="0" err="1"/>
            <a:t>Proteger</a:t>
          </a:r>
          <a:r>
            <a:rPr lang="en-US" dirty="0"/>
            <a:t> </a:t>
          </a:r>
          <a:r>
            <a:rPr lang="en-US" dirty="0" err="1"/>
            <a:t>infraestructura</a:t>
          </a:r>
          <a:r>
            <a:rPr lang="en-US" dirty="0"/>
            <a:t> </a:t>
          </a:r>
          <a:r>
            <a:rPr lang="en-US" dirty="0" err="1"/>
            <a:t>crítica</a:t>
          </a:r>
          <a:endParaRPr lang="en-GB" dirty="0"/>
        </a:p>
      </dgm:t>
    </dgm:pt>
    <dgm:pt modelId="{5D1A6B0E-2A03-9A41-9639-2F748D936CA9}" type="parTrans" cxnId="{C6437DC7-41E0-444B-A807-A8CC35352914}">
      <dgm:prSet/>
      <dgm:spPr/>
      <dgm:t>
        <a:bodyPr/>
        <a:lstStyle/>
        <a:p>
          <a:endParaRPr lang="en-GB"/>
        </a:p>
      </dgm:t>
    </dgm:pt>
    <dgm:pt modelId="{037D5C54-B809-EA48-AD6F-36D96264B607}" type="sibTrans" cxnId="{C6437DC7-41E0-444B-A807-A8CC35352914}">
      <dgm:prSet/>
      <dgm:spPr>
        <a:blipFill>
          <a:blip xmlns:r="http://schemas.openxmlformats.org/officeDocument/2006/relationships" r:embed="rId2"/>
          <a:srcRect/>
          <a:stretch>
            <a:fillRect t="-1000" b="-1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Target Audience with solid fill"/>
        </a:ext>
      </dgm:extLst>
    </dgm:pt>
    <dgm:pt modelId="{8C348D39-DB1E-1845-95F6-7AFDF5A7152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dirty="0" err="1"/>
            <a:t>Planeación</a:t>
          </a:r>
          <a:r>
            <a:rPr lang="en-GB" dirty="0"/>
            <a:t> de </a:t>
          </a:r>
          <a:r>
            <a:rPr lang="en-GB" dirty="0" err="1"/>
            <a:t>recursos</a:t>
          </a:r>
          <a:r>
            <a:rPr lang="en-GB" dirty="0"/>
            <a:t> post-</a:t>
          </a:r>
          <a:r>
            <a:rPr lang="en-GB" dirty="0" err="1"/>
            <a:t>desastre</a:t>
          </a:r>
          <a:r>
            <a:rPr lang="en-GB" dirty="0"/>
            <a:t> </a:t>
          </a:r>
        </a:p>
      </dgm:t>
    </dgm:pt>
    <dgm:pt modelId="{6FFE2A21-FE4C-7242-8E3F-3CE1601F9F70}" type="parTrans" cxnId="{91039151-8B3A-A540-A2C7-D0C4CFE47BFD}">
      <dgm:prSet/>
      <dgm:spPr/>
      <dgm:t>
        <a:bodyPr/>
        <a:lstStyle/>
        <a:p>
          <a:endParaRPr lang="en-GB"/>
        </a:p>
      </dgm:t>
    </dgm:pt>
    <dgm:pt modelId="{B3AC9A01-FB70-C34E-8120-7E0CF21D0016}" type="sibTrans" cxnId="{91039151-8B3A-A540-A2C7-D0C4CFE47BFD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7CC2512F-7CC5-D84F-B291-DF033D754296}" type="pres">
      <dgm:prSet presAssocID="{20AE2FE7-E558-B946-8290-83B3D4F2A87A}" presName="Name0" presStyleCnt="0">
        <dgm:presLayoutVars>
          <dgm:chMax val="7"/>
          <dgm:chPref val="7"/>
          <dgm:dir/>
        </dgm:presLayoutVars>
      </dgm:prSet>
      <dgm:spPr/>
    </dgm:pt>
    <dgm:pt modelId="{AC98F483-7160-0F4E-9A07-BC12886881DD}" type="pres">
      <dgm:prSet presAssocID="{20AE2FE7-E558-B946-8290-83B3D4F2A87A}" presName="Name1" presStyleCnt="0"/>
      <dgm:spPr/>
    </dgm:pt>
    <dgm:pt modelId="{19798108-B0BE-C14C-98D5-BD77B141C1D1}" type="pres">
      <dgm:prSet presAssocID="{0A013C24-A889-F44D-A766-D581D017AE24}" presName="picture_1" presStyleCnt="0"/>
      <dgm:spPr/>
    </dgm:pt>
    <dgm:pt modelId="{3DBB5BC4-C0F9-1F4D-B85D-23F16BA1D186}" type="pres">
      <dgm:prSet presAssocID="{0A013C24-A889-F44D-A766-D581D017AE24}" presName="pictureRepeatNode" presStyleLbl="alignImgPlace1" presStyleIdx="0" presStyleCnt="4" custScaleX="97562" custScaleY="99825"/>
      <dgm:spPr/>
    </dgm:pt>
    <dgm:pt modelId="{FDFAD45D-F8E0-0349-9A0B-63D321F76E78}" type="pres">
      <dgm:prSet presAssocID="{8B548C9E-3AED-9C41-9B23-2AF2C9DA2290}" presName="text_1" presStyleLbl="node1" presStyleIdx="0" presStyleCnt="0">
        <dgm:presLayoutVars>
          <dgm:bulletEnabled val="1"/>
        </dgm:presLayoutVars>
      </dgm:prSet>
      <dgm:spPr/>
    </dgm:pt>
    <dgm:pt modelId="{CD95335B-ECCC-0543-A896-9E8CAFA3172A}" type="pres">
      <dgm:prSet presAssocID="{8C57D3C7-E0E4-DF4C-9955-0E1F580AD8CA}" presName="picture_2" presStyleCnt="0"/>
      <dgm:spPr/>
    </dgm:pt>
    <dgm:pt modelId="{189063EA-7964-CA44-9274-303CF04C731D}" type="pres">
      <dgm:prSet presAssocID="{8C57D3C7-E0E4-DF4C-9955-0E1F580AD8CA}" presName="pictureRepeatNode" presStyleLbl="alignImgPlace1" presStyleIdx="1" presStyleCnt="4" custScaleX="57679" custScaleY="53089"/>
      <dgm:spPr/>
    </dgm:pt>
    <dgm:pt modelId="{A4DAD694-2036-F345-9584-8B1410353A13}" type="pres">
      <dgm:prSet presAssocID="{41A31CEC-37BD-624A-8256-63EBDF564392}" presName="line_2" presStyleLbl="parChTrans1D1" presStyleIdx="0" presStyleCnt="3"/>
      <dgm:spPr/>
    </dgm:pt>
    <dgm:pt modelId="{DDE4F906-61A8-7941-B784-50C825C28EE4}" type="pres">
      <dgm:prSet presAssocID="{41A31CEC-37BD-624A-8256-63EBDF564392}" presName="textparent_2" presStyleLbl="node1" presStyleIdx="0" presStyleCnt="0"/>
      <dgm:spPr/>
    </dgm:pt>
    <dgm:pt modelId="{A03B0A53-0AA4-1149-B806-703742E1A611}" type="pres">
      <dgm:prSet presAssocID="{41A31CEC-37BD-624A-8256-63EBDF564392}" presName="text_2" presStyleLbl="revTx" presStyleIdx="0" presStyleCnt="3" custScaleX="144021" custLinFactNeighborX="-6797" custLinFactNeighborY="2608">
        <dgm:presLayoutVars>
          <dgm:bulletEnabled val="1"/>
        </dgm:presLayoutVars>
      </dgm:prSet>
      <dgm:spPr/>
    </dgm:pt>
    <dgm:pt modelId="{98EFDF30-E2CB-D446-9EB2-1C15534D0DA7}" type="pres">
      <dgm:prSet presAssocID="{037D5C54-B809-EA48-AD6F-36D96264B607}" presName="picture_3" presStyleCnt="0"/>
      <dgm:spPr/>
    </dgm:pt>
    <dgm:pt modelId="{1A663865-BF68-A443-B509-396257F06814}" type="pres">
      <dgm:prSet presAssocID="{037D5C54-B809-EA48-AD6F-36D96264B607}" presName="pictureRepeatNode" presStyleLbl="alignImgPlace1" presStyleIdx="2" presStyleCnt="4" custScaleX="51398" custScaleY="50544"/>
      <dgm:spPr>
        <a:prstGeom prst="ellipse">
          <a:avLst/>
        </a:prstGeom>
      </dgm:spPr>
    </dgm:pt>
    <dgm:pt modelId="{985FEE27-2E03-CB4A-8418-3CC28B499E6E}" type="pres">
      <dgm:prSet presAssocID="{16A9A055-C65A-7D4B-99D4-30C65ADF8760}" presName="line_3" presStyleLbl="parChTrans1D1" presStyleIdx="1" presStyleCnt="3"/>
      <dgm:spPr/>
    </dgm:pt>
    <dgm:pt modelId="{CFBCC53B-BBC8-0B42-95F5-67CAB38E58D0}" type="pres">
      <dgm:prSet presAssocID="{16A9A055-C65A-7D4B-99D4-30C65ADF8760}" presName="textparent_3" presStyleLbl="node1" presStyleIdx="0" presStyleCnt="0"/>
      <dgm:spPr/>
    </dgm:pt>
    <dgm:pt modelId="{4891FA9A-F333-8C40-822C-61D530FF5AE7}" type="pres">
      <dgm:prSet presAssocID="{16A9A055-C65A-7D4B-99D4-30C65ADF8760}" presName="text_3" presStyleLbl="revTx" presStyleIdx="1" presStyleCnt="3" custScaleX="199023" custLinFactNeighborX="28769" custLinFactNeighborY="6084">
        <dgm:presLayoutVars>
          <dgm:bulletEnabled val="1"/>
        </dgm:presLayoutVars>
      </dgm:prSet>
      <dgm:spPr/>
    </dgm:pt>
    <dgm:pt modelId="{7B23B2A1-61BA-0945-8F40-69104A258819}" type="pres">
      <dgm:prSet presAssocID="{B3AC9A01-FB70-C34E-8120-7E0CF21D0016}" presName="picture_4" presStyleCnt="0"/>
      <dgm:spPr/>
    </dgm:pt>
    <dgm:pt modelId="{5C4EA97F-41C7-8D49-99D0-0A4E3FBA6C1A}" type="pres">
      <dgm:prSet presAssocID="{B3AC9A01-FB70-C34E-8120-7E0CF21D0016}" presName="pictureRepeatNode" presStyleLbl="alignImgPlace1" presStyleIdx="3" presStyleCnt="4" custScaleX="62656" custScaleY="62625"/>
      <dgm:spPr/>
    </dgm:pt>
    <dgm:pt modelId="{14F6A23E-6209-F44D-B27B-B5BD48D4ECD0}" type="pres">
      <dgm:prSet presAssocID="{8C348D39-DB1E-1845-95F6-7AFDF5A7152B}" presName="line_4" presStyleLbl="parChTrans1D1" presStyleIdx="2" presStyleCnt="3"/>
      <dgm:spPr/>
    </dgm:pt>
    <dgm:pt modelId="{032FB275-6909-C141-A1A1-1F485B1A9CD5}" type="pres">
      <dgm:prSet presAssocID="{8C348D39-DB1E-1845-95F6-7AFDF5A7152B}" presName="textparent_4" presStyleLbl="node1" presStyleIdx="0" presStyleCnt="0"/>
      <dgm:spPr/>
    </dgm:pt>
    <dgm:pt modelId="{54C767D0-0264-D642-9533-FB2A06148171}" type="pres">
      <dgm:prSet presAssocID="{8C348D39-DB1E-1845-95F6-7AFDF5A7152B}" presName="text_4" presStyleLbl="revTx" presStyleIdx="2" presStyleCnt="3" custScaleX="329529">
        <dgm:presLayoutVars>
          <dgm:bulletEnabled val="1"/>
        </dgm:presLayoutVars>
      </dgm:prSet>
      <dgm:spPr/>
    </dgm:pt>
  </dgm:ptLst>
  <dgm:cxnLst>
    <dgm:cxn modelId="{36FCAA0B-237D-E34C-8AFB-3689DB9A642A}" type="presOf" srcId="{16A9A055-C65A-7D4B-99D4-30C65ADF8760}" destId="{4891FA9A-F333-8C40-822C-61D530FF5AE7}" srcOrd="0" destOrd="0" presId="urn:microsoft.com/office/officeart/2008/layout/CircularPictureCallout"/>
    <dgm:cxn modelId="{BBDB6B1E-EA56-1943-A797-DB6A2E44A58D}" type="presOf" srcId="{8C348D39-DB1E-1845-95F6-7AFDF5A7152B}" destId="{54C767D0-0264-D642-9533-FB2A06148171}" srcOrd="0" destOrd="0" presId="urn:microsoft.com/office/officeart/2008/layout/CircularPictureCallout"/>
    <dgm:cxn modelId="{91039151-8B3A-A540-A2C7-D0C4CFE47BFD}" srcId="{20AE2FE7-E558-B946-8290-83B3D4F2A87A}" destId="{8C348D39-DB1E-1845-95F6-7AFDF5A7152B}" srcOrd="3" destOrd="0" parTransId="{6FFE2A21-FE4C-7242-8E3F-3CE1601F9F70}" sibTransId="{B3AC9A01-FB70-C34E-8120-7E0CF21D0016}"/>
    <dgm:cxn modelId="{5208455D-7B08-E244-A17B-61C636228D0C}" type="presOf" srcId="{037D5C54-B809-EA48-AD6F-36D96264B607}" destId="{1A663865-BF68-A443-B509-396257F06814}" srcOrd="0" destOrd="0" presId="urn:microsoft.com/office/officeart/2008/layout/CircularPictureCallout"/>
    <dgm:cxn modelId="{0AAAF15D-39EE-9143-A2CB-42C5D6492E3D}" srcId="{20AE2FE7-E558-B946-8290-83B3D4F2A87A}" destId="{8B548C9E-3AED-9C41-9B23-2AF2C9DA2290}" srcOrd="0" destOrd="0" parTransId="{F1665568-7ADB-064F-806D-AFD20F7BAAB7}" sibTransId="{0A013C24-A889-F44D-A766-D581D017AE24}"/>
    <dgm:cxn modelId="{90C3D176-7119-3442-918B-44B67EA52271}" type="presOf" srcId="{8B548C9E-3AED-9C41-9B23-2AF2C9DA2290}" destId="{FDFAD45D-F8E0-0349-9A0B-63D321F76E78}" srcOrd="0" destOrd="0" presId="urn:microsoft.com/office/officeart/2008/layout/CircularPictureCallout"/>
    <dgm:cxn modelId="{27E94682-0AE0-6042-B8AB-BD63788BD974}" type="presOf" srcId="{8C57D3C7-E0E4-DF4C-9955-0E1F580AD8CA}" destId="{189063EA-7964-CA44-9274-303CF04C731D}" srcOrd="0" destOrd="0" presId="urn:microsoft.com/office/officeart/2008/layout/CircularPictureCallout"/>
    <dgm:cxn modelId="{336E4AB7-DFF0-6247-B220-D40EAA6B9944}" type="presOf" srcId="{41A31CEC-37BD-624A-8256-63EBDF564392}" destId="{A03B0A53-0AA4-1149-B806-703742E1A611}" srcOrd="0" destOrd="0" presId="urn:microsoft.com/office/officeart/2008/layout/CircularPictureCallout"/>
    <dgm:cxn modelId="{D11E36BF-4A53-5246-8C59-2FA57E9D6990}" srcId="{20AE2FE7-E558-B946-8290-83B3D4F2A87A}" destId="{41A31CEC-37BD-624A-8256-63EBDF564392}" srcOrd="1" destOrd="0" parTransId="{64AE47CA-DDB9-4741-B8DA-26B4606684C2}" sibTransId="{8C57D3C7-E0E4-DF4C-9955-0E1F580AD8CA}"/>
    <dgm:cxn modelId="{C6437DC7-41E0-444B-A807-A8CC35352914}" srcId="{20AE2FE7-E558-B946-8290-83B3D4F2A87A}" destId="{16A9A055-C65A-7D4B-99D4-30C65ADF8760}" srcOrd="2" destOrd="0" parTransId="{5D1A6B0E-2A03-9A41-9639-2F748D936CA9}" sibTransId="{037D5C54-B809-EA48-AD6F-36D96264B607}"/>
    <dgm:cxn modelId="{BC529DDE-1AB2-8A47-9F4E-EFA50CA9162B}" type="presOf" srcId="{20AE2FE7-E558-B946-8290-83B3D4F2A87A}" destId="{7CC2512F-7CC5-D84F-B291-DF033D754296}" srcOrd="0" destOrd="0" presId="urn:microsoft.com/office/officeart/2008/layout/CircularPictureCallout"/>
    <dgm:cxn modelId="{756BCFE3-2A48-A743-905F-FF8F765EDA11}" type="presOf" srcId="{B3AC9A01-FB70-C34E-8120-7E0CF21D0016}" destId="{5C4EA97F-41C7-8D49-99D0-0A4E3FBA6C1A}" srcOrd="0" destOrd="0" presId="urn:microsoft.com/office/officeart/2008/layout/CircularPictureCallout"/>
    <dgm:cxn modelId="{651A59E6-2FF2-FF4D-B0F4-14B8E48D3BC2}" type="presOf" srcId="{0A013C24-A889-F44D-A766-D581D017AE24}" destId="{3DBB5BC4-C0F9-1F4D-B85D-23F16BA1D186}" srcOrd="0" destOrd="0" presId="urn:microsoft.com/office/officeart/2008/layout/CircularPictureCallout"/>
    <dgm:cxn modelId="{BEBC7AEB-9F03-2F49-AEF4-2CF09D2618FE}" type="presParOf" srcId="{7CC2512F-7CC5-D84F-B291-DF033D754296}" destId="{AC98F483-7160-0F4E-9A07-BC12886881DD}" srcOrd="0" destOrd="0" presId="urn:microsoft.com/office/officeart/2008/layout/CircularPictureCallout"/>
    <dgm:cxn modelId="{F1DE3BE9-618B-8845-A6E5-6DE2D6A1A519}" type="presParOf" srcId="{AC98F483-7160-0F4E-9A07-BC12886881DD}" destId="{19798108-B0BE-C14C-98D5-BD77B141C1D1}" srcOrd="0" destOrd="0" presId="urn:microsoft.com/office/officeart/2008/layout/CircularPictureCallout"/>
    <dgm:cxn modelId="{A3000A65-814C-E141-A0D1-1DEE4964E839}" type="presParOf" srcId="{19798108-B0BE-C14C-98D5-BD77B141C1D1}" destId="{3DBB5BC4-C0F9-1F4D-B85D-23F16BA1D186}" srcOrd="0" destOrd="0" presId="urn:microsoft.com/office/officeart/2008/layout/CircularPictureCallout"/>
    <dgm:cxn modelId="{A98FCCF4-1181-7E46-960D-900B085FD669}" type="presParOf" srcId="{AC98F483-7160-0F4E-9A07-BC12886881DD}" destId="{FDFAD45D-F8E0-0349-9A0B-63D321F76E78}" srcOrd="1" destOrd="0" presId="urn:microsoft.com/office/officeart/2008/layout/CircularPictureCallout"/>
    <dgm:cxn modelId="{C1D0DA42-4058-FE41-B31F-03A0A8912896}" type="presParOf" srcId="{AC98F483-7160-0F4E-9A07-BC12886881DD}" destId="{CD95335B-ECCC-0543-A896-9E8CAFA3172A}" srcOrd="2" destOrd="0" presId="urn:microsoft.com/office/officeart/2008/layout/CircularPictureCallout"/>
    <dgm:cxn modelId="{39A2F932-8252-7D49-9ACA-F130DB9ED03E}" type="presParOf" srcId="{CD95335B-ECCC-0543-A896-9E8CAFA3172A}" destId="{189063EA-7964-CA44-9274-303CF04C731D}" srcOrd="0" destOrd="0" presId="urn:microsoft.com/office/officeart/2008/layout/CircularPictureCallout"/>
    <dgm:cxn modelId="{88450A04-7F86-1148-98E0-E68BADE93C39}" type="presParOf" srcId="{AC98F483-7160-0F4E-9A07-BC12886881DD}" destId="{A4DAD694-2036-F345-9584-8B1410353A13}" srcOrd="3" destOrd="0" presId="urn:microsoft.com/office/officeart/2008/layout/CircularPictureCallout"/>
    <dgm:cxn modelId="{5CFB161A-79AE-2445-B44B-094692A1FF52}" type="presParOf" srcId="{AC98F483-7160-0F4E-9A07-BC12886881DD}" destId="{DDE4F906-61A8-7941-B784-50C825C28EE4}" srcOrd="4" destOrd="0" presId="urn:microsoft.com/office/officeart/2008/layout/CircularPictureCallout"/>
    <dgm:cxn modelId="{668B998C-58E7-174D-A213-6107E7709D67}" type="presParOf" srcId="{DDE4F906-61A8-7941-B784-50C825C28EE4}" destId="{A03B0A53-0AA4-1149-B806-703742E1A611}" srcOrd="0" destOrd="0" presId="urn:microsoft.com/office/officeart/2008/layout/CircularPictureCallout"/>
    <dgm:cxn modelId="{02034D28-8E2B-DB48-BE84-A805D0484DAC}" type="presParOf" srcId="{AC98F483-7160-0F4E-9A07-BC12886881DD}" destId="{98EFDF30-E2CB-D446-9EB2-1C15534D0DA7}" srcOrd="5" destOrd="0" presId="urn:microsoft.com/office/officeart/2008/layout/CircularPictureCallout"/>
    <dgm:cxn modelId="{8D4F3F0D-C4C7-A148-99A1-34963539555B}" type="presParOf" srcId="{98EFDF30-E2CB-D446-9EB2-1C15534D0DA7}" destId="{1A663865-BF68-A443-B509-396257F06814}" srcOrd="0" destOrd="0" presId="urn:microsoft.com/office/officeart/2008/layout/CircularPictureCallout"/>
    <dgm:cxn modelId="{80C4C63F-56B8-9240-9E99-3035342979BC}" type="presParOf" srcId="{AC98F483-7160-0F4E-9A07-BC12886881DD}" destId="{985FEE27-2E03-CB4A-8418-3CC28B499E6E}" srcOrd="6" destOrd="0" presId="urn:microsoft.com/office/officeart/2008/layout/CircularPictureCallout"/>
    <dgm:cxn modelId="{294E4148-B0DC-8C40-8E19-9DB5DC4524AA}" type="presParOf" srcId="{AC98F483-7160-0F4E-9A07-BC12886881DD}" destId="{CFBCC53B-BBC8-0B42-95F5-67CAB38E58D0}" srcOrd="7" destOrd="0" presId="urn:microsoft.com/office/officeart/2008/layout/CircularPictureCallout"/>
    <dgm:cxn modelId="{6D9B50D5-1076-F148-AE32-9E652D83481D}" type="presParOf" srcId="{CFBCC53B-BBC8-0B42-95F5-67CAB38E58D0}" destId="{4891FA9A-F333-8C40-822C-61D530FF5AE7}" srcOrd="0" destOrd="0" presId="urn:microsoft.com/office/officeart/2008/layout/CircularPictureCallout"/>
    <dgm:cxn modelId="{02B716BC-728C-E243-957F-B10547E11026}" type="presParOf" srcId="{AC98F483-7160-0F4E-9A07-BC12886881DD}" destId="{7B23B2A1-61BA-0945-8F40-69104A258819}" srcOrd="8" destOrd="0" presId="urn:microsoft.com/office/officeart/2008/layout/CircularPictureCallout"/>
    <dgm:cxn modelId="{9FB1AFEB-81D8-E14E-B0BD-A4A8D9DDE59C}" type="presParOf" srcId="{7B23B2A1-61BA-0945-8F40-69104A258819}" destId="{5C4EA97F-41C7-8D49-99D0-0A4E3FBA6C1A}" srcOrd="0" destOrd="0" presId="urn:microsoft.com/office/officeart/2008/layout/CircularPictureCallout"/>
    <dgm:cxn modelId="{D1DA0A7C-00FF-A547-9AC4-9ADFE10777D0}" type="presParOf" srcId="{AC98F483-7160-0F4E-9A07-BC12886881DD}" destId="{14F6A23E-6209-F44D-B27B-B5BD48D4ECD0}" srcOrd="9" destOrd="0" presId="urn:microsoft.com/office/officeart/2008/layout/CircularPictureCallout"/>
    <dgm:cxn modelId="{1F8428F7-27CC-8A41-8A40-9074E0110D43}" type="presParOf" srcId="{AC98F483-7160-0F4E-9A07-BC12886881DD}" destId="{032FB275-6909-C141-A1A1-1F485B1A9CD5}" srcOrd="10" destOrd="0" presId="urn:microsoft.com/office/officeart/2008/layout/CircularPictureCallout"/>
    <dgm:cxn modelId="{C1A62D94-0185-094A-B377-EC126F408813}" type="presParOf" srcId="{032FB275-6909-C141-A1A1-1F485B1A9CD5}" destId="{54C767D0-0264-D642-9533-FB2A06148171}" srcOrd="0" destOrd="0" presId="urn:microsoft.com/office/officeart/2008/layout/CircularPictureCallou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9E2801-C33B-F046-B0A2-DF0FDFD3982C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5ED45F-18F2-114F-9FDC-B1621CD9C1BD}">
      <dgm:prSet phldrT="[Text]"/>
      <dgm:spPr/>
      <dgm:t>
        <a:bodyPr/>
        <a:lstStyle/>
        <a:p>
          <a:pPr rtl="0"/>
          <a:endParaRPr lang="en-GB" dirty="0"/>
        </a:p>
      </dgm:t>
    </dgm:pt>
    <dgm:pt modelId="{91DC00C2-D569-EE4B-BBC8-6B3477203C51}" type="parTrans" cxnId="{EF4D317B-9CA9-D04E-BADF-B296DA77624F}">
      <dgm:prSet/>
      <dgm:spPr/>
      <dgm:t>
        <a:bodyPr/>
        <a:lstStyle/>
        <a:p>
          <a:endParaRPr lang="en-GB"/>
        </a:p>
      </dgm:t>
    </dgm:pt>
    <dgm:pt modelId="{2B6C74C6-EBD8-364B-BFBD-D67D07DE3871}" type="sibTrans" cxnId="{EF4D317B-9CA9-D04E-BADF-B296DA77624F}">
      <dgm:prSet/>
      <dgm:spPr/>
      <dgm:t>
        <a:bodyPr/>
        <a:lstStyle/>
        <a:p>
          <a:endParaRPr lang="en-GB"/>
        </a:p>
      </dgm:t>
    </dgm:pt>
    <dgm:pt modelId="{9818EC54-CB79-7C48-BC5D-067ECE5BA819}">
      <dgm:prSet phldrT="[Text]"/>
      <dgm:spPr/>
      <dgm:t>
        <a:bodyPr/>
        <a:lstStyle/>
        <a:p>
          <a:pPr>
            <a:buNone/>
          </a:pPr>
          <a:r>
            <a:rPr lang="en-GB" dirty="0"/>
            <a:t>📥 </a:t>
          </a:r>
          <a:r>
            <a:rPr lang="en-GB" b="1" dirty="0" err="1"/>
            <a:t>Carga</a:t>
          </a:r>
          <a:r>
            <a:rPr lang="en-GB" b="1" dirty="0"/>
            <a:t> de </a:t>
          </a:r>
          <a:r>
            <a:rPr lang="en-GB" b="1" dirty="0" err="1"/>
            <a:t>datos</a:t>
          </a:r>
          <a:r>
            <a:rPr lang="en-GB" dirty="0"/>
            <a:t> </a:t>
          </a:r>
          <a:r>
            <a:rPr lang="en-GB" dirty="0" err="1"/>
            <a:t>desde</a:t>
          </a:r>
          <a:r>
            <a:rPr lang="en-GB" dirty="0"/>
            <a:t> CSV y base de </a:t>
          </a:r>
          <a:r>
            <a:rPr lang="en-GB" dirty="0" err="1"/>
            <a:t>datos</a:t>
          </a:r>
          <a:r>
            <a:rPr lang="en-GB" dirty="0"/>
            <a:t> SQLite (</a:t>
          </a:r>
          <a:r>
            <a:rPr lang="en-GB" dirty="0" err="1"/>
            <a:t>nueva_data.db</a:t>
          </a:r>
          <a:r>
            <a:rPr lang="en-GB" dirty="0"/>
            <a:t>).</a:t>
          </a:r>
        </a:p>
      </dgm:t>
    </dgm:pt>
    <dgm:pt modelId="{698AE699-8D24-7140-B255-791BA8645211}" type="parTrans" cxnId="{1DD30FA8-7340-C142-BA68-41BB8F6D7834}">
      <dgm:prSet/>
      <dgm:spPr/>
      <dgm:t>
        <a:bodyPr/>
        <a:lstStyle/>
        <a:p>
          <a:endParaRPr lang="en-GB"/>
        </a:p>
      </dgm:t>
    </dgm:pt>
    <dgm:pt modelId="{F05D413D-85F4-1544-89FE-7B000BE182DE}" type="sibTrans" cxnId="{1DD30FA8-7340-C142-BA68-41BB8F6D7834}">
      <dgm:prSet/>
      <dgm:spPr/>
      <dgm:t>
        <a:bodyPr/>
        <a:lstStyle/>
        <a:p>
          <a:endParaRPr lang="en-GB"/>
        </a:p>
      </dgm:t>
    </dgm:pt>
    <dgm:pt modelId="{B1FD5709-9892-B145-BDBC-BD27FFCC6E98}">
      <dgm:prSet/>
      <dgm:spPr/>
      <dgm:t>
        <a:bodyPr/>
        <a:lstStyle/>
        <a:p>
          <a:pPr>
            <a:buNone/>
          </a:pPr>
          <a:r>
            <a:rPr lang="en-GB" dirty="0"/>
            <a:t>🧹 </a:t>
          </a:r>
          <a:r>
            <a:rPr lang="en-GB" b="1" dirty="0" err="1"/>
            <a:t>Limpieza</a:t>
          </a:r>
          <a:r>
            <a:rPr lang="en-GB" b="1" dirty="0"/>
            <a:t> </a:t>
          </a:r>
          <a:r>
            <a:rPr lang="en-GB" b="1" dirty="0" err="1"/>
            <a:t>inicial</a:t>
          </a:r>
          <a:r>
            <a:rPr lang="en-GB" b="1" dirty="0"/>
            <a:t>:</a:t>
          </a:r>
          <a:r>
            <a:rPr lang="en-GB" dirty="0"/>
            <a:t> </a:t>
          </a:r>
          <a:r>
            <a:rPr lang="en-GB" dirty="0" err="1"/>
            <a:t>revisión</a:t>
          </a:r>
          <a:r>
            <a:rPr lang="en-GB" dirty="0"/>
            <a:t> de </a:t>
          </a:r>
          <a:r>
            <a:rPr lang="en-GB" dirty="0" err="1"/>
            <a:t>tipos</a:t>
          </a:r>
          <a:r>
            <a:rPr lang="en-GB" dirty="0"/>
            <a:t> de </a:t>
          </a:r>
          <a:r>
            <a:rPr lang="en-GB" dirty="0" err="1"/>
            <a:t>datos</a:t>
          </a:r>
          <a:r>
            <a:rPr lang="en-GB" dirty="0"/>
            <a:t> y </a:t>
          </a:r>
          <a:r>
            <a:rPr lang="en-GB" dirty="0" err="1"/>
            <a:t>valores</a:t>
          </a:r>
          <a:r>
            <a:rPr lang="en-GB" dirty="0"/>
            <a:t> </a:t>
          </a:r>
          <a:r>
            <a:rPr lang="en-GB" dirty="0" err="1"/>
            <a:t>nulos</a:t>
          </a:r>
          <a:r>
            <a:rPr lang="en-GB" dirty="0"/>
            <a:t>.</a:t>
          </a:r>
        </a:p>
      </dgm:t>
    </dgm:pt>
    <dgm:pt modelId="{26EDBA30-D2B2-6442-969B-25947D8269F2}" type="parTrans" cxnId="{A350AB9E-87E0-5D45-B483-E2AF13F7FE96}">
      <dgm:prSet/>
      <dgm:spPr/>
      <dgm:t>
        <a:bodyPr/>
        <a:lstStyle/>
        <a:p>
          <a:endParaRPr lang="en-GB"/>
        </a:p>
      </dgm:t>
    </dgm:pt>
    <dgm:pt modelId="{65AB096A-52C3-1B43-ACFD-0D1A2326EBA6}" type="sibTrans" cxnId="{A350AB9E-87E0-5D45-B483-E2AF13F7FE96}">
      <dgm:prSet/>
      <dgm:spPr/>
      <dgm:t>
        <a:bodyPr/>
        <a:lstStyle/>
        <a:p>
          <a:endParaRPr lang="en-GB"/>
        </a:p>
      </dgm:t>
    </dgm:pt>
    <dgm:pt modelId="{6217D306-A6F7-FC43-B756-8DF4967DE493}">
      <dgm:prSet/>
      <dgm:spPr/>
      <dgm:t>
        <a:bodyPr/>
        <a:lstStyle/>
        <a:p>
          <a:pPr>
            <a:buNone/>
          </a:pPr>
          <a:r>
            <a:rPr lang="en-GB" dirty="0"/>
            <a:t>🔍 </a:t>
          </a:r>
          <a:r>
            <a:rPr lang="en-GB" b="1" dirty="0" err="1"/>
            <a:t>Inspección</a:t>
          </a:r>
          <a:r>
            <a:rPr lang="en-GB" b="1" dirty="0"/>
            <a:t> </a:t>
          </a:r>
          <a:r>
            <a:rPr lang="en-GB" b="1" dirty="0" err="1"/>
            <a:t>por</a:t>
          </a:r>
          <a:r>
            <a:rPr lang="en-GB" b="1" dirty="0"/>
            <a:t> </a:t>
          </a:r>
          <a:r>
            <a:rPr lang="en-GB" b="1" dirty="0" err="1"/>
            <a:t>provincia</a:t>
          </a:r>
          <a:r>
            <a:rPr lang="en-GB" b="1" dirty="0"/>
            <a:t>:</a:t>
          </a:r>
          <a:r>
            <a:rPr lang="en-GB" dirty="0"/>
            <a:t> </a:t>
          </a:r>
          <a:r>
            <a:rPr lang="en-GB" dirty="0" err="1"/>
            <a:t>porcentaje</a:t>
          </a:r>
          <a:r>
            <a:rPr lang="en-GB" dirty="0"/>
            <a:t> de </a:t>
          </a:r>
          <a:r>
            <a:rPr lang="en-GB" dirty="0" err="1"/>
            <a:t>datos</a:t>
          </a:r>
          <a:r>
            <a:rPr lang="en-GB" dirty="0"/>
            <a:t> </a:t>
          </a:r>
          <a:r>
            <a:rPr lang="en-GB" dirty="0" err="1"/>
            <a:t>faltantes</a:t>
          </a:r>
          <a:r>
            <a:rPr lang="en-GB" dirty="0"/>
            <a:t> </a:t>
          </a:r>
          <a:r>
            <a:rPr lang="en-GB" dirty="0" err="1"/>
            <a:t>segmentado</a:t>
          </a:r>
          <a:r>
            <a:rPr lang="en-GB" dirty="0"/>
            <a:t> </a:t>
          </a:r>
          <a:r>
            <a:rPr lang="en-GB" dirty="0" err="1"/>
            <a:t>geográficamente</a:t>
          </a:r>
          <a:r>
            <a:rPr lang="en-GB" dirty="0"/>
            <a:t>.</a:t>
          </a:r>
        </a:p>
      </dgm:t>
    </dgm:pt>
    <dgm:pt modelId="{E7527703-0679-5D4F-92F5-730B5C69488A}" type="parTrans" cxnId="{03DA2203-1244-D643-994A-5F318606CAA7}">
      <dgm:prSet/>
      <dgm:spPr/>
      <dgm:t>
        <a:bodyPr/>
        <a:lstStyle/>
        <a:p>
          <a:endParaRPr lang="en-GB"/>
        </a:p>
      </dgm:t>
    </dgm:pt>
    <dgm:pt modelId="{F5CB3014-F274-C34E-918B-38741A8A1D33}" type="sibTrans" cxnId="{03DA2203-1244-D643-994A-5F318606CAA7}">
      <dgm:prSet/>
      <dgm:spPr/>
      <dgm:t>
        <a:bodyPr/>
        <a:lstStyle/>
        <a:p>
          <a:endParaRPr lang="en-GB"/>
        </a:p>
      </dgm:t>
    </dgm:pt>
    <dgm:pt modelId="{93DD7B0A-22FD-D945-8D2A-3651A27DE3F9}">
      <dgm:prSet/>
      <dgm:spPr/>
      <dgm:t>
        <a:bodyPr/>
        <a:lstStyle/>
        <a:p>
          <a:pPr>
            <a:buNone/>
          </a:pPr>
          <a:r>
            <a:rPr lang="en-GB"/>
            <a:t>🏷️ </a:t>
          </a:r>
          <a:r>
            <a:rPr lang="en-GB" b="1"/>
            <a:t>Renombramiento de columnas</a:t>
          </a:r>
          <a:r>
            <a:rPr lang="en-GB"/>
            <a:t> para facilitar la interpretación (e.g., H03 → tiene_inodoro).</a:t>
          </a:r>
        </a:p>
      </dgm:t>
    </dgm:pt>
    <dgm:pt modelId="{D4877062-A879-8F4D-811A-546725441759}" type="parTrans" cxnId="{8D7A8217-0A60-B945-893A-B64539132306}">
      <dgm:prSet/>
      <dgm:spPr/>
      <dgm:t>
        <a:bodyPr/>
        <a:lstStyle/>
        <a:p>
          <a:endParaRPr lang="en-GB"/>
        </a:p>
      </dgm:t>
    </dgm:pt>
    <dgm:pt modelId="{1E19FDBE-C32F-E940-AAC5-10FC952E774B}" type="sibTrans" cxnId="{8D7A8217-0A60-B945-893A-B64539132306}">
      <dgm:prSet/>
      <dgm:spPr/>
      <dgm:t>
        <a:bodyPr/>
        <a:lstStyle/>
        <a:p>
          <a:endParaRPr lang="en-GB"/>
        </a:p>
      </dgm:t>
    </dgm:pt>
    <dgm:pt modelId="{142FAB82-E279-5548-9FF4-D85E3E75572E}">
      <dgm:prSet/>
      <dgm:spPr/>
      <dgm:t>
        <a:bodyPr/>
        <a:lstStyle/>
        <a:p>
          <a:r>
            <a:rPr lang="en-GB" dirty="0"/>
            <a:t>🧭 </a:t>
          </a:r>
          <a:r>
            <a:rPr lang="en-GB" b="1" dirty="0" err="1"/>
            <a:t>Preparación</a:t>
          </a:r>
          <a:r>
            <a:rPr lang="en-GB" b="1" dirty="0"/>
            <a:t> para </a:t>
          </a:r>
          <a:r>
            <a:rPr lang="en-GB" b="1" dirty="0" err="1"/>
            <a:t>imputación</a:t>
          </a:r>
          <a:r>
            <a:rPr lang="en-GB" b="1" dirty="0"/>
            <a:t> y </a:t>
          </a:r>
          <a:r>
            <a:rPr lang="en-GB" b="1" dirty="0" err="1"/>
            <a:t>visualización</a:t>
          </a:r>
          <a:r>
            <a:rPr lang="en-GB" b="1" dirty="0"/>
            <a:t> posterior.</a:t>
          </a:r>
          <a:endParaRPr lang="en-GB" dirty="0"/>
        </a:p>
      </dgm:t>
    </dgm:pt>
    <dgm:pt modelId="{EF300F53-ED0D-9948-B761-735848850ED1}" type="parTrans" cxnId="{84F32C57-F7F9-E540-996C-8FA102B51F4E}">
      <dgm:prSet/>
      <dgm:spPr/>
      <dgm:t>
        <a:bodyPr/>
        <a:lstStyle/>
        <a:p>
          <a:endParaRPr lang="en-GB"/>
        </a:p>
      </dgm:t>
    </dgm:pt>
    <dgm:pt modelId="{F27A3750-C622-3548-AEED-2A6B3B9F6CEF}" type="sibTrans" cxnId="{84F32C57-F7F9-E540-996C-8FA102B51F4E}">
      <dgm:prSet/>
      <dgm:spPr/>
      <dgm:t>
        <a:bodyPr/>
        <a:lstStyle/>
        <a:p>
          <a:endParaRPr lang="en-GB"/>
        </a:p>
      </dgm:t>
    </dgm:pt>
    <dgm:pt modelId="{420362DF-3F80-3F4C-A579-4C9E71349A8E}" type="pres">
      <dgm:prSet presAssocID="{159E2801-C33B-F046-B0A2-DF0FDFD3982C}" presName="vert0" presStyleCnt="0">
        <dgm:presLayoutVars>
          <dgm:dir/>
          <dgm:animOne val="branch"/>
          <dgm:animLvl val="lvl"/>
        </dgm:presLayoutVars>
      </dgm:prSet>
      <dgm:spPr/>
    </dgm:pt>
    <dgm:pt modelId="{0C7AE788-2E51-7C48-AF20-62D13C6EFA16}" type="pres">
      <dgm:prSet presAssocID="{8F5ED45F-18F2-114F-9FDC-B1621CD9C1BD}" presName="thickLine" presStyleLbl="alignNode1" presStyleIdx="0" presStyleCnt="1"/>
      <dgm:spPr/>
    </dgm:pt>
    <dgm:pt modelId="{3CAA0CCA-8545-1343-BE8D-59E595770751}" type="pres">
      <dgm:prSet presAssocID="{8F5ED45F-18F2-114F-9FDC-B1621CD9C1BD}" presName="horz1" presStyleCnt="0"/>
      <dgm:spPr/>
    </dgm:pt>
    <dgm:pt modelId="{B306D1E5-6A21-7241-BFB5-A13CE06A89D9}" type="pres">
      <dgm:prSet presAssocID="{8F5ED45F-18F2-114F-9FDC-B1621CD9C1BD}" presName="tx1" presStyleLbl="revTx" presStyleIdx="0" presStyleCnt="6"/>
      <dgm:spPr/>
    </dgm:pt>
    <dgm:pt modelId="{200284BF-EC9A-E24E-9FCC-2E220B7B3C6C}" type="pres">
      <dgm:prSet presAssocID="{8F5ED45F-18F2-114F-9FDC-B1621CD9C1BD}" presName="vert1" presStyleCnt="0"/>
      <dgm:spPr/>
    </dgm:pt>
    <dgm:pt modelId="{90E0101F-8B32-454B-A2E3-04C8F48B0FB4}" type="pres">
      <dgm:prSet presAssocID="{9818EC54-CB79-7C48-BC5D-067ECE5BA819}" presName="vertSpace2a" presStyleCnt="0"/>
      <dgm:spPr/>
    </dgm:pt>
    <dgm:pt modelId="{9B3942B5-A286-3446-8155-7AF6CDA35972}" type="pres">
      <dgm:prSet presAssocID="{9818EC54-CB79-7C48-BC5D-067ECE5BA819}" presName="horz2" presStyleCnt="0"/>
      <dgm:spPr/>
    </dgm:pt>
    <dgm:pt modelId="{D4855A96-8313-734B-9175-DD3136203D91}" type="pres">
      <dgm:prSet presAssocID="{9818EC54-CB79-7C48-BC5D-067ECE5BA819}" presName="horzSpace2" presStyleCnt="0"/>
      <dgm:spPr/>
    </dgm:pt>
    <dgm:pt modelId="{CC6CB6F7-EB38-7247-92B8-C73E6FBE158D}" type="pres">
      <dgm:prSet presAssocID="{9818EC54-CB79-7C48-BC5D-067ECE5BA819}" presName="tx2" presStyleLbl="revTx" presStyleIdx="1" presStyleCnt="6"/>
      <dgm:spPr/>
    </dgm:pt>
    <dgm:pt modelId="{0002786C-FE00-5F41-BB30-2DF82B284B6A}" type="pres">
      <dgm:prSet presAssocID="{9818EC54-CB79-7C48-BC5D-067ECE5BA819}" presName="vert2" presStyleCnt="0"/>
      <dgm:spPr/>
    </dgm:pt>
    <dgm:pt modelId="{99376046-C2F3-184B-9276-F1BE8BD739EB}" type="pres">
      <dgm:prSet presAssocID="{9818EC54-CB79-7C48-BC5D-067ECE5BA819}" presName="thinLine2b" presStyleLbl="callout" presStyleIdx="0" presStyleCnt="5"/>
      <dgm:spPr/>
    </dgm:pt>
    <dgm:pt modelId="{1E863F17-96D0-D549-905B-A89DE7ED5CAC}" type="pres">
      <dgm:prSet presAssocID="{9818EC54-CB79-7C48-BC5D-067ECE5BA819}" presName="vertSpace2b" presStyleCnt="0"/>
      <dgm:spPr/>
    </dgm:pt>
    <dgm:pt modelId="{1E84E617-69C7-DC4B-A857-3626432F2441}" type="pres">
      <dgm:prSet presAssocID="{B1FD5709-9892-B145-BDBC-BD27FFCC6E98}" presName="horz2" presStyleCnt="0"/>
      <dgm:spPr/>
    </dgm:pt>
    <dgm:pt modelId="{523EDA24-C61B-504E-A30D-29E67836232F}" type="pres">
      <dgm:prSet presAssocID="{B1FD5709-9892-B145-BDBC-BD27FFCC6E98}" presName="horzSpace2" presStyleCnt="0"/>
      <dgm:spPr/>
    </dgm:pt>
    <dgm:pt modelId="{091376B2-08C2-CA49-88A7-C939437ACB31}" type="pres">
      <dgm:prSet presAssocID="{B1FD5709-9892-B145-BDBC-BD27FFCC6E98}" presName="tx2" presStyleLbl="revTx" presStyleIdx="2" presStyleCnt="6"/>
      <dgm:spPr/>
    </dgm:pt>
    <dgm:pt modelId="{78CC5243-1232-0D4B-A1F2-ACD80C75BD92}" type="pres">
      <dgm:prSet presAssocID="{B1FD5709-9892-B145-BDBC-BD27FFCC6E98}" presName="vert2" presStyleCnt="0"/>
      <dgm:spPr/>
    </dgm:pt>
    <dgm:pt modelId="{C57CF49F-4FEE-DB40-AF4D-1E611D7F003F}" type="pres">
      <dgm:prSet presAssocID="{B1FD5709-9892-B145-BDBC-BD27FFCC6E98}" presName="thinLine2b" presStyleLbl="callout" presStyleIdx="1" presStyleCnt="5"/>
      <dgm:spPr/>
    </dgm:pt>
    <dgm:pt modelId="{58C80D9C-D046-2A4E-8018-21B07322E2B5}" type="pres">
      <dgm:prSet presAssocID="{B1FD5709-9892-B145-BDBC-BD27FFCC6E98}" presName="vertSpace2b" presStyleCnt="0"/>
      <dgm:spPr/>
    </dgm:pt>
    <dgm:pt modelId="{7C81484F-E920-B848-AD33-0B01FC37D1D7}" type="pres">
      <dgm:prSet presAssocID="{6217D306-A6F7-FC43-B756-8DF4967DE493}" presName="horz2" presStyleCnt="0"/>
      <dgm:spPr/>
    </dgm:pt>
    <dgm:pt modelId="{4BBE88FA-28AC-0946-9748-94B93E804010}" type="pres">
      <dgm:prSet presAssocID="{6217D306-A6F7-FC43-B756-8DF4967DE493}" presName="horzSpace2" presStyleCnt="0"/>
      <dgm:spPr/>
    </dgm:pt>
    <dgm:pt modelId="{782C8F6E-0E5C-9747-8D32-7ACBFB4DF944}" type="pres">
      <dgm:prSet presAssocID="{6217D306-A6F7-FC43-B756-8DF4967DE493}" presName="tx2" presStyleLbl="revTx" presStyleIdx="3" presStyleCnt="6"/>
      <dgm:spPr/>
    </dgm:pt>
    <dgm:pt modelId="{CE0327EF-A02E-864A-BF88-B474E75FD6C4}" type="pres">
      <dgm:prSet presAssocID="{6217D306-A6F7-FC43-B756-8DF4967DE493}" presName="vert2" presStyleCnt="0"/>
      <dgm:spPr/>
    </dgm:pt>
    <dgm:pt modelId="{581C2FA0-0A21-BD43-9851-891BB8856784}" type="pres">
      <dgm:prSet presAssocID="{6217D306-A6F7-FC43-B756-8DF4967DE493}" presName="thinLine2b" presStyleLbl="callout" presStyleIdx="2" presStyleCnt="5"/>
      <dgm:spPr/>
    </dgm:pt>
    <dgm:pt modelId="{FEA61A6D-6654-FA4D-9EAA-7F92EDA073CB}" type="pres">
      <dgm:prSet presAssocID="{6217D306-A6F7-FC43-B756-8DF4967DE493}" presName="vertSpace2b" presStyleCnt="0"/>
      <dgm:spPr/>
    </dgm:pt>
    <dgm:pt modelId="{9C939698-60F0-8D4E-9074-3029C021E8C8}" type="pres">
      <dgm:prSet presAssocID="{93DD7B0A-22FD-D945-8D2A-3651A27DE3F9}" presName="horz2" presStyleCnt="0"/>
      <dgm:spPr/>
    </dgm:pt>
    <dgm:pt modelId="{09D8D81A-C692-D740-89C0-C35BC913EDD8}" type="pres">
      <dgm:prSet presAssocID="{93DD7B0A-22FD-D945-8D2A-3651A27DE3F9}" presName="horzSpace2" presStyleCnt="0"/>
      <dgm:spPr/>
    </dgm:pt>
    <dgm:pt modelId="{EF2504A3-5973-1D4D-9F91-9E27B8FB8E30}" type="pres">
      <dgm:prSet presAssocID="{93DD7B0A-22FD-D945-8D2A-3651A27DE3F9}" presName="tx2" presStyleLbl="revTx" presStyleIdx="4" presStyleCnt="6"/>
      <dgm:spPr/>
    </dgm:pt>
    <dgm:pt modelId="{76ACCE64-3DB3-4343-958F-A8C9EC5B788B}" type="pres">
      <dgm:prSet presAssocID="{93DD7B0A-22FD-D945-8D2A-3651A27DE3F9}" presName="vert2" presStyleCnt="0"/>
      <dgm:spPr/>
    </dgm:pt>
    <dgm:pt modelId="{C672DBA0-D0B0-D444-A2D4-4308700ABC22}" type="pres">
      <dgm:prSet presAssocID="{93DD7B0A-22FD-D945-8D2A-3651A27DE3F9}" presName="thinLine2b" presStyleLbl="callout" presStyleIdx="3" presStyleCnt="5"/>
      <dgm:spPr/>
    </dgm:pt>
    <dgm:pt modelId="{5405CD32-9BBF-5E46-9938-2B80C1A57661}" type="pres">
      <dgm:prSet presAssocID="{93DD7B0A-22FD-D945-8D2A-3651A27DE3F9}" presName="vertSpace2b" presStyleCnt="0"/>
      <dgm:spPr/>
    </dgm:pt>
    <dgm:pt modelId="{81EFC861-F562-FC44-AFA4-B2D257CF6ECE}" type="pres">
      <dgm:prSet presAssocID="{142FAB82-E279-5548-9FF4-D85E3E75572E}" presName="horz2" presStyleCnt="0"/>
      <dgm:spPr/>
    </dgm:pt>
    <dgm:pt modelId="{48E04AA5-3BDA-CC48-AF27-ED4294C01219}" type="pres">
      <dgm:prSet presAssocID="{142FAB82-E279-5548-9FF4-D85E3E75572E}" presName="horzSpace2" presStyleCnt="0"/>
      <dgm:spPr/>
    </dgm:pt>
    <dgm:pt modelId="{9C799DA0-0856-104E-AD1B-DF5E3E1B8BBB}" type="pres">
      <dgm:prSet presAssocID="{142FAB82-E279-5548-9FF4-D85E3E75572E}" presName="tx2" presStyleLbl="revTx" presStyleIdx="5" presStyleCnt="6"/>
      <dgm:spPr/>
    </dgm:pt>
    <dgm:pt modelId="{16E28303-24B2-B14C-B41B-39D14BFA8976}" type="pres">
      <dgm:prSet presAssocID="{142FAB82-E279-5548-9FF4-D85E3E75572E}" presName="vert2" presStyleCnt="0"/>
      <dgm:spPr/>
    </dgm:pt>
    <dgm:pt modelId="{0FF1C608-74CC-654F-82FA-5D53C064615C}" type="pres">
      <dgm:prSet presAssocID="{142FAB82-E279-5548-9FF4-D85E3E75572E}" presName="thinLine2b" presStyleLbl="callout" presStyleIdx="4" presStyleCnt="5"/>
      <dgm:spPr/>
    </dgm:pt>
    <dgm:pt modelId="{87F5D746-C584-6A44-A4E5-1C34769AD202}" type="pres">
      <dgm:prSet presAssocID="{142FAB82-E279-5548-9FF4-D85E3E75572E}" presName="vertSpace2b" presStyleCnt="0"/>
      <dgm:spPr/>
    </dgm:pt>
  </dgm:ptLst>
  <dgm:cxnLst>
    <dgm:cxn modelId="{03DA2203-1244-D643-994A-5F318606CAA7}" srcId="{8F5ED45F-18F2-114F-9FDC-B1621CD9C1BD}" destId="{6217D306-A6F7-FC43-B756-8DF4967DE493}" srcOrd="2" destOrd="0" parTransId="{E7527703-0679-5D4F-92F5-730B5C69488A}" sibTransId="{F5CB3014-F274-C34E-918B-38741A8A1D33}"/>
    <dgm:cxn modelId="{8D7A8217-0A60-B945-893A-B64539132306}" srcId="{8F5ED45F-18F2-114F-9FDC-B1621CD9C1BD}" destId="{93DD7B0A-22FD-D945-8D2A-3651A27DE3F9}" srcOrd="3" destOrd="0" parTransId="{D4877062-A879-8F4D-811A-546725441759}" sibTransId="{1E19FDBE-C32F-E940-AAC5-10FC952E774B}"/>
    <dgm:cxn modelId="{74A7E642-E093-734D-BE9D-6A5EBD843436}" type="presOf" srcId="{159E2801-C33B-F046-B0A2-DF0FDFD3982C}" destId="{420362DF-3F80-3F4C-A579-4C9E71349A8E}" srcOrd="0" destOrd="0" presId="urn:microsoft.com/office/officeart/2008/layout/LinedList"/>
    <dgm:cxn modelId="{068D904E-D957-8C4F-A2F4-A07E9FB02738}" type="presOf" srcId="{142FAB82-E279-5548-9FF4-D85E3E75572E}" destId="{9C799DA0-0856-104E-AD1B-DF5E3E1B8BBB}" srcOrd="0" destOrd="0" presId="urn:microsoft.com/office/officeart/2008/layout/LinedList"/>
    <dgm:cxn modelId="{84F32C57-F7F9-E540-996C-8FA102B51F4E}" srcId="{8F5ED45F-18F2-114F-9FDC-B1621CD9C1BD}" destId="{142FAB82-E279-5548-9FF4-D85E3E75572E}" srcOrd="4" destOrd="0" parTransId="{EF300F53-ED0D-9948-B761-735848850ED1}" sibTransId="{F27A3750-C622-3548-AEED-2A6B3B9F6CEF}"/>
    <dgm:cxn modelId="{8EBC675A-6383-7842-9B01-73A5E3049FD8}" type="presOf" srcId="{8F5ED45F-18F2-114F-9FDC-B1621CD9C1BD}" destId="{B306D1E5-6A21-7241-BFB5-A13CE06A89D9}" srcOrd="0" destOrd="0" presId="urn:microsoft.com/office/officeart/2008/layout/LinedList"/>
    <dgm:cxn modelId="{EF4D317B-9CA9-D04E-BADF-B296DA77624F}" srcId="{159E2801-C33B-F046-B0A2-DF0FDFD3982C}" destId="{8F5ED45F-18F2-114F-9FDC-B1621CD9C1BD}" srcOrd="0" destOrd="0" parTransId="{91DC00C2-D569-EE4B-BBC8-6B3477203C51}" sibTransId="{2B6C74C6-EBD8-364B-BFBD-D67D07DE3871}"/>
    <dgm:cxn modelId="{652D7586-FA5B-DA49-AC79-4468686A6EF1}" type="presOf" srcId="{B1FD5709-9892-B145-BDBC-BD27FFCC6E98}" destId="{091376B2-08C2-CA49-88A7-C939437ACB31}" srcOrd="0" destOrd="0" presId="urn:microsoft.com/office/officeart/2008/layout/LinedList"/>
    <dgm:cxn modelId="{A350AB9E-87E0-5D45-B483-E2AF13F7FE96}" srcId="{8F5ED45F-18F2-114F-9FDC-B1621CD9C1BD}" destId="{B1FD5709-9892-B145-BDBC-BD27FFCC6E98}" srcOrd="1" destOrd="0" parTransId="{26EDBA30-D2B2-6442-969B-25947D8269F2}" sibTransId="{65AB096A-52C3-1B43-ACFD-0D1A2326EBA6}"/>
    <dgm:cxn modelId="{80492BA1-7E78-E942-82BC-E120F0062C8B}" type="presOf" srcId="{93DD7B0A-22FD-D945-8D2A-3651A27DE3F9}" destId="{EF2504A3-5973-1D4D-9F91-9E27B8FB8E30}" srcOrd="0" destOrd="0" presId="urn:microsoft.com/office/officeart/2008/layout/LinedList"/>
    <dgm:cxn modelId="{1DD30FA8-7340-C142-BA68-41BB8F6D7834}" srcId="{8F5ED45F-18F2-114F-9FDC-B1621CD9C1BD}" destId="{9818EC54-CB79-7C48-BC5D-067ECE5BA819}" srcOrd="0" destOrd="0" parTransId="{698AE699-8D24-7140-B255-791BA8645211}" sibTransId="{F05D413D-85F4-1544-89FE-7B000BE182DE}"/>
    <dgm:cxn modelId="{40E0CEC5-BB9F-AA40-89A8-4DEC7D906D6E}" type="presOf" srcId="{6217D306-A6F7-FC43-B756-8DF4967DE493}" destId="{782C8F6E-0E5C-9747-8D32-7ACBFB4DF944}" srcOrd="0" destOrd="0" presId="urn:microsoft.com/office/officeart/2008/layout/LinedList"/>
    <dgm:cxn modelId="{EF0CFDE3-21E7-3344-AC57-C38CCAB886C0}" type="presOf" srcId="{9818EC54-CB79-7C48-BC5D-067ECE5BA819}" destId="{CC6CB6F7-EB38-7247-92B8-C73E6FBE158D}" srcOrd="0" destOrd="0" presId="urn:microsoft.com/office/officeart/2008/layout/LinedList"/>
    <dgm:cxn modelId="{BC310720-0FB1-3540-8C1D-EFC91D1E7B7E}" type="presParOf" srcId="{420362DF-3F80-3F4C-A579-4C9E71349A8E}" destId="{0C7AE788-2E51-7C48-AF20-62D13C6EFA16}" srcOrd="0" destOrd="0" presId="urn:microsoft.com/office/officeart/2008/layout/LinedList"/>
    <dgm:cxn modelId="{536F5B3D-0919-0348-927E-0E1D3950F792}" type="presParOf" srcId="{420362DF-3F80-3F4C-A579-4C9E71349A8E}" destId="{3CAA0CCA-8545-1343-BE8D-59E595770751}" srcOrd="1" destOrd="0" presId="urn:microsoft.com/office/officeart/2008/layout/LinedList"/>
    <dgm:cxn modelId="{6B3719B9-4E0E-6345-9942-050E5C6863E9}" type="presParOf" srcId="{3CAA0CCA-8545-1343-BE8D-59E595770751}" destId="{B306D1E5-6A21-7241-BFB5-A13CE06A89D9}" srcOrd="0" destOrd="0" presId="urn:microsoft.com/office/officeart/2008/layout/LinedList"/>
    <dgm:cxn modelId="{83ECA2B6-C4C8-EC42-B711-7DFB44CE238E}" type="presParOf" srcId="{3CAA0CCA-8545-1343-BE8D-59E595770751}" destId="{200284BF-EC9A-E24E-9FCC-2E220B7B3C6C}" srcOrd="1" destOrd="0" presId="urn:microsoft.com/office/officeart/2008/layout/LinedList"/>
    <dgm:cxn modelId="{D5444531-607A-2C41-9304-8DCE53A07192}" type="presParOf" srcId="{200284BF-EC9A-E24E-9FCC-2E220B7B3C6C}" destId="{90E0101F-8B32-454B-A2E3-04C8F48B0FB4}" srcOrd="0" destOrd="0" presId="urn:microsoft.com/office/officeart/2008/layout/LinedList"/>
    <dgm:cxn modelId="{6801C6FB-9744-B449-9958-EBCE07E4AB85}" type="presParOf" srcId="{200284BF-EC9A-E24E-9FCC-2E220B7B3C6C}" destId="{9B3942B5-A286-3446-8155-7AF6CDA35972}" srcOrd="1" destOrd="0" presId="urn:microsoft.com/office/officeart/2008/layout/LinedList"/>
    <dgm:cxn modelId="{E94F7A4D-C305-0A4F-BBC4-E886DD45CF1D}" type="presParOf" srcId="{9B3942B5-A286-3446-8155-7AF6CDA35972}" destId="{D4855A96-8313-734B-9175-DD3136203D91}" srcOrd="0" destOrd="0" presId="urn:microsoft.com/office/officeart/2008/layout/LinedList"/>
    <dgm:cxn modelId="{98CF7BF2-A380-944A-BD74-DA96EC690FA8}" type="presParOf" srcId="{9B3942B5-A286-3446-8155-7AF6CDA35972}" destId="{CC6CB6F7-EB38-7247-92B8-C73E6FBE158D}" srcOrd="1" destOrd="0" presId="urn:microsoft.com/office/officeart/2008/layout/LinedList"/>
    <dgm:cxn modelId="{E51B9640-C053-3C4B-9C4B-8254C45A1827}" type="presParOf" srcId="{9B3942B5-A286-3446-8155-7AF6CDA35972}" destId="{0002786C-FE00-5F41-BB30-2DF82B284B6A}" srcOrd="2" destOrd="0" presId="urn:microsoft.com/office/officeart/2008/layout/LinedList"/>
    <dgm:cxn modelId="{D7E852E1-8558-D34A-86A6-03817935BA9C}" type="presParOf" srcId="{200284BF-EC9A-E24E-9FCC-2E220B7B3C6C}" destId="{99376046-C2F3-184B-9276-F1BE8BD739EB}" srcOrd="2" destOrd="0" presId="urn:microsoft.com/office/officeart/2008/layout/LinedList"/>
    <dgm:cxn modelId="{71E4F4AA-B586-C341-B55B-509B20DF0C5B}" type="presParOf" srcId="{200284BF-EC9A-E24E-9FCC-2E220B7B3C6C}" destId="{1E863F17-96D0-D549-905B-A89DE7ED5CAC}" srcOrd="3" destOrd="0" presId="urn:microsoft.com/office/officeart/2008/layout/LinedList"/>
    <dgm:cxn modelId="{26BAED52-C733-F141-B074-AE1C827892C4}" type="presParOf" srcId="{200284BF-EC9A-E24E-9FCC-2E220B7B3C6C}" destId="{1E84E617-69C7-DC4B-A857-3626432F2441}" srcOrd="4" destOrd="0" presId="urn:microsoft.com/office/officeart/2008/layout/LinedList"/>
    <dgm:cxn modelId="{BA5B1B66-D798-CA4B-9CDC-466A4D662F62}" type="presParOf" srcId="{1E84E617-69C7-DC4B-A857-3626432F2441}" destId="{523EDA24-C61B-504E-A30D-29E67836232F}" srcOrd="0" destOrd="0" presId="urn:microsoft.com/office/officeart/2008/layout/LinedList"/>
    <dgm:cxn modelId="{700DC2D3-96FE-C84D-9CDC-863F398CEBD4}" type="presParOf" srcId="{1E84E617-69C7-DC4B-A857-3626432F2441}" destId="{091376B2-08C2-CA49-88A7-C939437ACB31}" srcOrd="1" destOrd="0" presId="urn:microsoft.com/office/officeart/2008/layout/LinedList"/>
    <dgm:cxn modelId="{D45DDFF1-A6A2-7245-833C-A258E9519B8C}" type="presParOf" srcId="{1E84E617-69C7-DC4B-A857-3626432F2441}" destId="{78CC5243-1232-0D4B-A1F2-ACD80C75BD92}" srcOrd="2" destOrd="0" presId="urn:microsoft.com/office/officeart/2008/layout/LinedList"/>
    <dgm:cxn modelId="{4F5B05ED-74E8-2E42-88E2-F57818554512}" type="presParOf" srcId="{200284BF-EC9A-E24E-9FCC-2E220B7B3C6C}" destId="{C57CF49F-4FEE-DB40-AF4D-1E611D7F003F}" srcOrd="5" destOrd="0" presId="urn:microsoft.com/office/officeart/2008/layout/LinedList"/>
    <dgm:cxn modelId="{808A0809-73BA-7845-B9A8-680746ADF8CE}" type="presParOf" srcId="{200284BF-EC9A-E24E-9FCC-2E220B7B3C6C}" destId="{58C80D9C-D046-2A4E-8018-21B07322E2B5}" srcOrd="6" destOrd="0" presId="urn:microsoft.com/office/officeart/2008/layout/LinedList"/>
    <dgm:cxn modelId="{23ABF33C-C10E-F142-AB4A-C7073EA89597}" type="presParOf" srcId="{200284BF-EC9A-E24E-9FCC-2E220B7B3C6C}" destId="{7C81484F-E920-B848-AD33-0B01FC37D1D7}" srcOrd="7" destOrd="0" presId="urn:microsoft.com/office/officeart/2008/layout/LinedList"/>
    <dgm:cxn modelId="{2B8E511F-2B13-794B-A08B-A43B02F20E3C}" type="presParOf" srcId="{7C81484F-E920-B848-AD33-0B01FC37D1D7}" destId="{4BBE88FA-28AC-0946-9748-94B93E804010}" srcOrd="0" destOrd="0" presId="urn:microsoft.com/office/officeart/2008/layout/LinedList"/>
    <dgm:cxn modelId="{B30F54FC-65A2-AF46-99B1-F696DEBF3127}" type="presParOf" srcId="{7C81484F-E920-B848-AD33-0B01FC37D1D7}" destId="{782C8F6E-0E5C-9747-8D32-7ACBFB4DF944}" srcOrd="1" destOrd="0" presId="urn:microsoft.com/office/officeart/2008/layout/LinedList"/>
    <dgm:cxn modelId="{D9AF2BFA-126E-444C-9627-77A212BC359B}" type="presParOf" srcId="{7C81484F-E920-B848-AD33-0B01FC37D1D7}" destId="{CE0327EF-A02E-864A-BF88-B474E75FD6C4}" srcOrd="2" destOrd="0" presId="urn:microsoft.com/office/officeart/2008/layout/LinedList"/>
    <dgm:cxn modelId="{63965811-F0C7-724B-97F7-4C0F6A47BCA5}" type="presParOf" srcId="{200284BF-EC9A-E24E-9FCC-2E220B7B3C6C}" destId="{581C2FA0-0A21-BD43-9851-891BB8856784}" srcOrd="8" destOrd="0" presId="urn:microsoft.com/office/officeart/2008/layout/LinedList"/>
    <dgm:cxn modelId="{8C413995-BBB8-DF4A-8FD9-4FAF9D27346E}" type="presParOf" srcId="{200284BF-EC9A-E24E-9FCC-2E220B7B3C6C}" destId="{FEA61A6D-6654-FA4D-9EAA-7F92EDA073CB}" srcOrd="9" destOrd="0" presId="urn:microsoft.com/office/officeart/2008/layout/LinedList"/>
    <dgm:cxn modelId="{754E0DA5-92F1-8546-8EF2-3029304F50CE}" type="presParOf" srcId="{200284BF-EC9A-E24E-9FCC-2E220B7B3C6C}" destId="{9C939698-60F0-8D4E-9074-3029C021E8C8}" srcOrd="10" destOrd="0" presId="urn:microsoft.com/office/officeart/2008/layout/LinedList"/>
    <dgm:cxn modelId="{0AFCC448-0EB1-8745-B095-0D230756E9D7}" type="presParOf" srcId="{9C939698-60F0-8D4E-9074-3029C021E8C8}" destId="{09D8D81A-C692-D740-89C0-C35BC913EDD8}" srcOrd="0" destOrd="0" presId="urn:microsoft.com/office/officeart/2008/layout/LinedList"/>
    <dgm:cxn modelId="{8AB1A541-7970-E94C-9925-E09E914F6EFD}" type="presParOf" srcId="{9C939698-60F0-8D4E-9074-3029C021E8C8}" destId="{EF2504A3-5973-1D4D-9F91-9E27B8FB8E30}" srcOrd="1" destOrd="0" presId="urn:microsoft.com/office/officeart/2008/layout/LinedList"/>
    <dgm:cxn modelId="{9FE2269F-E5DE-824D-97B0-3D059E72C2A7}" type="presParOf" srcId="{9C939698-60F0-8D4E-9074-3029C021E8C8}" destId="{76ACCE64-3DB3-4343-958F-A8C9EC5B788B}" srcOrd="2" destOrd="0" presId="urn:microsoft.com/office/officeart/2008/layout/LinedList"/>
    <dgm:cxn modelId="{FFDA13C4-6CF7-4B49-A1C6-4385A3D56557}" type="presParOf" srcId="{200284BF-EC9A-E24E-9FCC-2E220B7B3C6C}" destId="{C672DBA0-D0B0-D444-A2D4-4308700ABC22}" srcOrd="11" destOrd="0" presId="urn:microsoft.com/office/officeart/2008/layout/LinedList"/>
    <dgm:cxn modelId="{8B57E561-608E-D340-9CDC-4E6381EDE9C4}" type="presParOf" srcId="{200284BF-EC9A-E24E-9FCC-2E220B7B3C6C}" destId="{5405CD32-9BBF-5E46-9938-2B80C1A57661}" srcOrd="12" destOrd="0" presId="urn:microsoft.com/office/officeart/2008/layout/LinedList"/>
    <dgm:cxn modelId="{6FF5D0F0-3269-414C-9A28-A1A791045915}" type="presParOf" srcId="{200284BF-EC9A-E24E-9FCC-2E220B7B3C6C}" destId="{81EFC861-F562-FC44-AFA4-B2D257CF6ECE}" srcOrd="13" destOrd="0" presId="urn:microsoft.com/office/officeart/2008/layout/LinedList"/>
    <dgm:cxn modelId="{1E4D620C-A7FD-1840-A635-E17F48B128F5}" type="presParOf" srcId="{81EFC861-F562-FC44-AFA4-B2D257CF6ECE}" destId="{48E04AA5-3BDA-CC48-AF27-ED4294C01219}" srcOrd="0" destOrd="0" presId="urn:microsoft.com/office/officeart/2008/layout/LinedList"/>
    <dgm:cxn modelId="{1AB7626B-B403-034F-A8B6-9E43A2EC7E5F}" type="presParOf" srcId="{81EFC861-F562-FC44-AFA4-B2D257CF6ECE}" destId="{9C799DA0-0856-104E-AD1B-DF5E3E1B8BBB}" srcOrd="1" destOrd="0" presId="urn:microsoft.com/office/officeart/2008/layout/LinedList"/>
    <dgm:cxn modelId="{320D8F2E-BE45-A54D-80C8-5F5245898A75}" type="presParOf" srcId="{81EFC861-F562-FC44-AFA4-B2D257CF6ECE}" destId="{16E28303-24B2-B14C-B41B-39D14BFA8976}" srcOrd="2" destOrd="0" presId="urn:microsoft.com/office/officeart/2008/layout/LinedList"/>
    <dgm:cxn modelId="{FFEAAFCC-26E5-8B4B-90BC-13102B92DE8E}" type="presParOf" srcId="{200284BF-EC9A-E24E-9FCC-2E220B7B3C6C}" destId="{0FF1C608-74CC-654F-82FA-5D53C064615C}" srcOrd="14" destOrd="0" presId="urn:microsoft.com/office/officeart/2008/layout/LinedList"/>
    <dgm:cxn modelId="{009BE7A5-70A0-4442-B829-E9CA285E3265}" type="presParOf" srcId="{200284BF-EC9A-E24E-9FCC-2E220B7B3C6C}" destId="{87F5D746-C584-6A44-A4E5-1C34769AD202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BC4236-FD00-404A-B984-AEE0ACDDC04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F16E342-8E0B-8844-B821-A4ED19A0EBB8}">
      <dgm:prSet/>
      <dgm:spPr/>
      <dgm:t>
        <a:bodyPr/>
        <a:lstStyle/>
        <a:p>
          <a:r>
            <a:rPr lang="en-GB" b="1" dirty="0" err="1"/>
            <a:t>Ventaja</a:t>
          </a:r>
          <a:r>
            <a:rPr lang="en-GB" b="1" dirty="0"/>
            <a:t> clave:</a:t>
          </a:r>
          <a:endParaRPr lang="en-GB" dirty="0"/>
        </a:p>
      </dgm:t>
    </dgm:pt>
    <dgm:pt modelId="{5AB4A866-7CEA-A548-A875-1FDFB2BDC972}" type="parTrans" cxnId="{E802E1E3-0F48-1D4B-8019-CF8AEBBC8B22}">
      <dgm:prSet/>
      <dgm:spPr/>
      <dgm:t>
        <a:bodyPr/>
        <a:lstStyle/>
        <a:p>
          <a:endParaRPr lang="en-GB"/>
        </a:p>
      </dgm:t>
    </dgm:pt>
    <dgm:pt modelId="{320028BF-BBD3-264D-87B1-71EDBB574525}" type="sibTrans" cxnId="{E802E1E3-0F48-1D4B-8019-CF8AEBBC8B22}">
      <dgm:prSet/>
      <dgm:spPr/>
      <dgm:t>
        <a:bodyPr/>
        <a:lstStyle/>
        <a:p>
          <a:endParaRPr lang="en-GB"/>
        </a:p>
      </dgm:t>
    </dgm:pt>
    <dgm:pt modelId="{837AAC08-BE93-B54B-B636-66052B781EA3}">
      <dgm:prSet/>
      <dgm:spPr/>
      <dgm:t>
        <a:bodyPr/>
        <a:lstStyle/>
        <a:p>
          <a:r>
            <a:rPr lang="en-GB" dirty="0"/>
            <a:t>🚀 </a:t>
          </a:r>
          <a:r>
            <a:rPr lang="en-GB" b="1" dirty="0" err="1"/>
            <a:t>Escalabilidad</a:t>
          </a:r>
          <a:r>
            <a:rPr lang="en-GB" b="1" dirty="0"/>
            <a:t>:</a:t>
          </a:r>
          <a:r>
            <a:rPr lang="en-GB" dirty="0"/>
            <a:t> Capaz de </a:t>
          </a:r>
          <a:r>
            <a:rPr lang="en-GB" dirty="0" err="1"/>
            <a:t>procesar</a:t>
          </a:r>
          <a:r>
            <a:rPr lang="en-GB" dirty="0"/>
            <a:t> </a:t>
          </a:r>
          <a:r>
            <a:rPr lang="en-GB" dirty="0" err="1"/>
            <a:t>millones</a:t>
          </a:r>
          <a:r>
            <a:rPr lang="en-GB" dirty="0"/>
            <a:t> de </a:t>
          </a:r>
          <a:r>
            <a:rPr lang="en-GB" dirty="0" err="1"/>
            <a:t>datos</a:t>
          </a:r>
          <a:r>
            <a:rPr lang="en-GB" dirty="0"/>
            <a:t>, </a:t>
          </a:r>
          <a:r>
            <a:rPr lang="en-GB" dirty="0" err="1"/>
            <a:t>esencial</a:t>
          </a:r>
          <a:r>
            <a:rPr lang="en-GB" dirty="0"/>
            <a:t> dado que </a:t>
          </a:r>
          <a:r>
            <a:rPr lang="en-GB" dirty="0" err="1"/>
            <a:t>el</a:t>
          </a:r>
          <a:r>
            <a:rPr lang="en-GB" dirty="0"/>
            <a:t> censo </a:t>
          </a:r>
          <a:r>
            <a:rPr lang="en-GB" dirty="0" err="1"/>
            <a:t>cuenta</a:t>
          </a:r>
          <a:r>
            <a:rPr lang="en-GB" dirty="0"/>
            <a:t> con al </a:t>
          </a:r>
          <a:r>
            <a:rPr lang="en-GB" dirty="0" err="1"/>
            <a:t>menos</a:t>
          </a:r>
          <a:r>
            <a:rPr lang="en-GB" dirty="0"/>
            <a:t> 3 </a:t>
          </a:r>
          <a:r>
            <a:rPr lang="en-GB" dirty="0" err="1"/>
            <a:t>millones</a:t>
          </a:r>
          <a:r>
            <a:rPr lang="en-GB" dirty="0"/>
            <a:t> de </a:t>
          </a:r>
          <a:r>
            <a:rPr lang="en-GB" dirty="0" err="1"/>
            <a:t>registros</a:t>
          </a:r>
          <a:r>
            <a:rPr lang="en-GB" dirty="0"/>
            <a:t> para las 5 </a:t>
          </a:r>
          <a:r>
            <a:rPr lang="en-GB" dirty="0" err="1"/>
            <a:t>provincias</a:t>
          </a:r>
          <a:r>
            <a:rPr lang="en-GB" dirty="0"/>
            <a:t> </a:t>
          </a:r>
          <a:r>
            <a:rPr lang="en-GB" dirty="0" err="1"/>
            <a:t>involucradas</a:t>
          </a:r>
          <a:r>
            <a:rPr lang="en-GB" dirty="0"/>
            <a:t>.</a:t>
          </a:r>
        </a:p>
      </dgm:t>
    </dgm:pt>
    <dgm:pt modelId="{8C813B2F-0D6D-2E49-AB3B-AF6004C51BE8}" type="parTrans" cxnId="{C17EB191-216E-B54F-92AA-3158EF4C411F}">
      <dgm:prSet/>
      <dgm:spPr/>
      <dgm:t>
        <a:bodyPr/>
        <a:lstStyle/>
        <a:p>
          <a:endParaRPr lang="en-GB"/>
        </a:p>
      </dgm:t>
    </dgm:pt>
    <dgm:pt modelId="{323316A5-9789-6646-B3D9-ADCFF98D733E}" type="sibTrans" cxnId="{C17EB191-216E-B54F-92AA-3158EF4C411F}">
      <dgm:prSet/>
      <dgm:spPr/>
      <dgm:t>
        <a:bodyPr/>
        <a:lstStyle/>
        <a:p>
          <a:endParaRPr lang="en-GB"/>
        </a:p>
      </dgm:t>
    </dgm:pt>
    <dgm:pt modelId="{B32CEC5E-1286-3D49-9C34-13A89D559040}">
      <dgm:prSet/>
      <dgm:spPr/>
      <dgm:t>
        <a:bodyPr/>
        <a:lstStyle/>
        <a:p>
          <a:r>
            <a:rPr lang="en-GB" b="1" dirty="0" err="1"/>
            <a:t>Beneficio</a:t>
          </a:r>
          <a:r>
            <a:rPr lang="en-GB" b="1" dirty="0"/>
            <a:t>:</a:t>
          </a:r>
          <a:endParaRPr lang="en-GB" dirty="0"/>
        </a:p>
      </dgm:t>
    </dgm:pt>
    <dgm:pt modelId="{422A8C1B-C54F-0949-A64D-DE614926A8A9}" type="parTrans" cxnId="{00B59D8C-B9FB-2649-9354-D8ED34AF78DB}">
      <dgm:prSet/>
      <dgm:spPr/>
      <dgm:t>
        <a:bodyPr/>
        <a:lstStyle/>
        <a:p>
          <a:endParaRPr lang="en-GB"/>
        </a:p>
      </dgm:t>
    </dgm:pt>
    <dgm:pt modelId="{C3C91071-F839-7E4C-AEAD-F4F22C63058B}" type="sibTrans" cxnId="{00B59D8C-B9FB-2649-9354-D8ED34AF78DB}">
      <dgm:prSet/>
      <dgm:spPr/>
      <dgm:t>
        <a:bodyPr/>
        <a:lstStyle/>
        <a:p>
          <a:endParaRPr lang="en-GB"/>
        </a:p>
      </dgm:t>
    </dgm:pt>
    <dgm:pt modelId="{5015220D-AABE-9849-AA9E-E6A3B05CABF2}">
      <dgm:prSet/>
      <dgm:spPr/>
      <dgm:t>
        <a:bodyPr/>
        <a:lstStyle/>
        <a:p>
          <a:r>
            <a:rPr lang="en-GB" b="1" dirty="0"/>
            <a:t>🔍 </a:t>
          </a:r>
          <a:r>
            <a:rPr lang="en-GB" b="1" dirty="0" err="1"/>
            <a:t>Identifica</a:t>
          </a:r>
          <a:r>
            <a:rPr lang="en-GB" b="1" dirty="0"/>
            <a:t> </a:t>
          </a:r>
          <a:r>
            <a:rPr lang="en-GB" b="1" dirty="0" err="1"/>
            <a:t>poblaciones</a:t>
          </a:r>
          <a:r>
            <a:rPr lang="en-GB" b="1" dirty="0"/>
            <a:t> </a:t>
          </a:r>
          <a:r>
            <a:rPr lang="en-GB" b="1" dirty="0" err="1"/>
            <a:t>altamente</a:t>
          </a:r>
          <a:r>
            <a:rPr lang="en-GB" b="1" dirty="0"/>
            <a:t> </a:t>
          </a:r>
          <a:r>
            <a:rPr lang="en-GB" b="1" dirty="0" err="1"/>
            <a:t>vulnerables</a:t>
          </a:r>
          <a:r>
            <a:rPr lang="en-GB" b="1" dirty="0"/>
            <a:t> </a:t>
          </a:r>
          <a:r>
            <a:rPr lang="en-GB" dirty="0" err="1"/>
            <a:t>detectando</a:t>
          </a:r>
          <a:r>
            <a:rPr lang="en-GB" dirty="0"/>
            <a:t> </a:t>
          </a:r>
          <a:r>
            <a:rPr lang="en-GB" dirty="0" err="1"/>
            <a:t>perfiles</a:t>
          </a:r>
          <a:r>
            <a:rPr lang="en-GB" dirty="0"/>
            <a:t> de </a:t>
          </a:r>
          <a:r>
            <a:rPr lang="en-GB" dirty="0" err="1"/>
            <a:t>clúster</a:t>
          </a:r>
          <a:r>
            <a:rPr lang="en-GB" dirty="0"/>
            <a:t> </a:t>
          </a:r>
          <a:r>
            <a:rPr lang="en-GB" dirty="0" err="1"/>
            <a:t>basados</a:t>
          </a:r>
          <a:r>
            <a:rPr lang="en-GB" dirty="0"/>
            <a:t> </a:t>
          </a:r>
          <a:r>
            <a:rPr lang="en-GB" dirty="0" err="1"/>
            <a:t>en</a:t>
          </a:r>
          <a:r>
            <a:rPr lang="en-GB" dirty="0"/>
            <a:t> </a:t>
          </a:r>
          <a:r>
            <a:rPr lang="en-GB" dirty="0" err="1"/>
            <a:t>indicadores</a:t>
          </a:r>
          <a:r>
            <a:rPr lang="en-GB" dirty="0"/>
            <a:t> </a:t>
          </a:r>
          <a:r>
            <a:rPr lang="en-GB" dirty="0" err="1"/>
            <a:t>como</a:t>
          </a:r>
          <a:r>
            <a:rPr lang="en-GB" dirty="0"/>
            <a:t> </a:t>
          </a:r>
          <a:r>
            <a:rPr lang="en-GB" dirty="0" err="1"/>
            <a:t>el</a:t>
          </a:r>
          <a:r>
            <a:rPr lang="en-GB" dirty="0"/>
            <a:t> </a:t>
          </a:r>
          <a:r>
            <a:rPr lang="en-GB" dirty="0" err="1"/>
            <a:t>número</a:t>
          </a:r>
          <a:r>
            <a:rPr lang="en-GB" dirty="0"/>
            <a:t> de personas </a:t>
          </a:r>
          <a:r>
            <a:rPr lang="en-GB" dirty="0" err="1"/>
            <a:t>por</a:t>
          </a:r>
          <a:r>
            <a:rPr lang="en-GB" dirty="0"/>
            <a:t> </a:t>
          </a:r>
          <a:r>
            <a:rPr lang="en-GB" dirty="0" err="1"/>
            <a:t>habitación</a:t>
          </a:r>
          <a:r>
            <a:rPr lang="en-GB" dirty="0"/>
            <a:t> y </a:t>
          </a:r>
          <a:r>
            <a:rPr lang="en-GB" dirty="0" err="1"/>
            <a:t>vulnerabilidades</a:t>
          </a:r>
          <a:r>
            <a:rPr lang="en-GB" dirty="0"/>
            <a:t> </a:t>
          </a:r>
          <a:r>
            <a:rPr lang="en-GB" dirty="0" err="1"/>
            <a:t>en</a:t>
          </a:r>
          <a:r>
            <a:rPr lang="en-GB" dirty="0"/>
            <a:t> la </a:t>
          </a:r>
          <a:r>
            <a:rPr lang="en-GB" dirty="0" err="1"/>
            <a:t>vivienda</a:t>
          </a:r>
          <a:r>
            <a:rPr lang="en-GB" dirty="0"/>
            <a:t>.</a:t>
          </a:r>
        </a:p>
      </dgm:t>
    </dgm:pt>
    <dgm:pt modelId="{95750160-29C8-154A-889C-AB561987533C}" type="parTrans" cxnId="{DC657FE3-A06E-1843-AE39-96AE38611E9E}">
      <dgm:prSet/>
      <dgm:spPr/>
      <dgm:t>
        <a:bodyPr/>
        <a:lstStyle/>
        <a:p>
          <a:endParaRPr lang="en-GB"/>
        </a:p>
      </dgm:t>
    </dgm:pt>
    <dgm:pt modelId="{8427F89A-BE1E-BB45-9406-80A444A0D8E1}" type="sibTrans" cxnId="{DC657FE3-A06E-1843-AE39-96AE38611E9E}">
      <dgm:prSet/>
      <dgm:spPr/>
      <dgm:t>
        <a:bodyPr/>
        <a:lstStyle/>
        <a:p>
          <a:endParaRPr lang="en-GB"/>
        </a:p>
      </dgm:t>
    </dgm:pt>
    <dgm:pt modelId="{BB59687B-9722-694A-8EF0-FA458A029512}">
      <dgm:prSet/>
      <dgm:spPr/>
      <dgm:t>
        <a:bodyPr/>
        <a:lstStyle/>
        <a:p>
          <a:r>
            <a:rPr lang="en-GB" b="1"/>
            <a:t>Impacto:</a:t>
          </a:r>
          <a:endParaRPr lang="en-GB"/>
        </a:p>
      </dgm:t>
    </dgm:pt>
    <dgm:pt modelId="{D7E7A3B6-92B1-3F40-ABB7-5BE5349B2707}" type="parTrans" cxnId="{2551757B-C7D3-8F49-8595-01C4755D7D3A}">
      <dgm:prSet/>
      <dgm:spPr/>
      <dgm:t>
        <a:bodyPr/>
        <a:lstStyle/>
        <a:p>
          <a:endParaRPr lang="en-GB"/>
        </a:p>
      </dgm:t>
    </dgm:pt>
    <dgm:pt modelId="{DDBE7A6F-BA1A-B144-86A4-29E9BB135CE1}" type="sibTrans" cxnId="{2551757B-C7D3-8F49-8595-01C4755D7D3A}">
      <dgm:prSet/>
      <dgm:spPr/>
      <dgm:t>
        <a:bodyPr/>
        <a:lstStyle/>
        <a:p>
          <a:endParaRPr lang="en-GB"/>
        </a:p>
      </dgm:t>
    </dgm:pt>
    <dgm:pt modelId="{40C2076E-AD59-6B4C-B537-05387E47027B}">
      <dgm:prSet/>
      <dgm:spPr/>
      <dgm:t>
        <a:bodyPr/>
        <a:lstStyle/>
        <a:p>
          <a:r>
            <a:rPr lang="en-GB" dirty="0"/>
            <a:t>Esta </a:t>
          </a:r>
          <a:r>
            <a:rPr lang="en-GB" dirty="0" err="1"/>
            <a:t>precisión</a:t>
          </a:r>
          <a:r>
            <a:rPr lang="en-GB" dirty="0"/>
            <a:t> es fundamental para </a:t>
          </a:r>
          <a:r>
            <a:rPr lang="en-GB" dirty="0" err="1"/>
            <a:t>el</a:t>
          </a:r>
          <a:r>
            <a:rPr lang="en-GB" dirty="0"/>
            <a:t> </a:t>
          </a:r>
          <a:r>
            <a:rPr lang="en-GB" dirty="0" err="1"/>
            <a:t>diseño</a:t>
          </a:r>
          <a:r>
            <a:rPr lang="en-GB" dirty="0"/>
            <a:t> de </a:t>
          </a:r>
          <a:r>
            <a:rPr lang="en-GB" dirty="0" err="1"/>
            <a:t>políticas</a:t>
          </a:r>
          <a:r>
            <a:rPr lang="en-GB" dirty="0"/>
            <a:t> </a:t>
          </a:r>
          <a:r>
            <a:rPr lang="en-GB" dirty="0" err="1"/>
            <a:t>públicas</a:t>
          </a:r>
          <a:r>
            <a:rPr lang="en-GB" dirty="0"/>
            <a:t> </a:t>
          </a:r>
          <a:r>
            <a:rPr lang="en-GB" dirty="0" err="1"/>
            <a:t>específicas</a:t>
          </a:r>
          <a:r>
            <a:rPr lang="en-GB" dirty="0"/>
            <a:t>.</a:t>
          </a:r>
        </a:p>
      </dgm:t>
    </dgm:pt>
    <dgm:pt modelId="{76BE480E-5350-CB41-BFE5-2CFE354BE809}" type="parTrans" cxnId="{7665B83E-025A-7640-B06B-EA801DE57B9C}">
      <dgm:prSet/>
      <dgm:spPr/>
      <dgm:t>
        <a:bodyPr/>
        <a:lstStyle/>
        <a:p>
          <a:endParaRPr lang="en-GB"/>
        </a:p>
      </dgm:t>
    </dgm:pt>
    <dgm:pt modelId="{C53846BA-3A0E-F148-8D82-A5ADDC438F8C}" type="sibTrans" cxnId="{7665B83E-025A-7640-B06B-EA801DE57B9C}">
      <dgm:prSet/>
      <dgm:spPr/>
      <dgm:t>
        <a:bodyPr/>
        <a:lstStyle/>
        <a:p>
          <a:endParaRPr lang="en-GB"/>
        </a:p>
      </dgm:t>
    </dgm:pt>
    <dgm:pt modelId="{180D3F70-1DA7-E84A-8728-A3E00FE7A962}">
      <dgm:prSet/>
      <dgm:spPr/>
      <dgm:t>
        <a:bodyPr/>
        <a:lstStyle/>
        <a:p>
          <a:r>
            <a:rPr lang="en-GB" b="1" dirty="0" err="1"/>
            <a:t>Métrica</a:t>
          </a:r>
          <a:r>
            <a:rPr lang="en-GB" b="1" dirty="0"/>
            <a:t> </a:t>
          </a:r>
          <a:r>
            <a:rPr lang="en-GB" b="1" dirty="0" err="1"/>
            <a:t>definitoria</a:t>
          </a:r>
          <a:r>
            <a:rPr lang="en-GB" b="1" dirty="0"/>
            <a:t>:</a:t>
          </a:r>
          <a:endParaRPr lang="en-GB" dirty="0"/>
        </a:p>
      </dgm:t>
    </dgm:pt>
    <dgm:pt modelId="{7F225CF3-5414-FF47-938E-9B0569A70AF7}" type="parTrans" cxnId="{966C6CE9-D927-5149-B252-77AA588A277A}">
      <dgm:prSet/>
      <dgm:spPr/>
      <dgm:t>
        <a:bodyPr/>
        <a:lstStyle/>
        <a:p>
          <a:endParaRPr lang="en-GB"/>
        </a:p>
      </dgm:t>
    </dgm:pt>
    <dgm:pt modelId="{85424266-0A87-DC46-B48D-94A678B9A02F}" type="sibTrans" cxnId="{966C6CE9-D927-5149-B252-77AA588A277A}">
      <dgm:prSet/>
      <dgm:spPr/>
      <dgm:t>
        <a:bodyPr/>
        <a:lstStyle/>
        <a:p>
          <a:endParaRPr lang="en-GB"/>
        </a:p>
      </dgm:t>
    </dgm:pt>
    <dgm:pt modelId="{04E48340-72E1-DE42-869F-9F5CD933595A}">
      <dgm:prSet/>
      <dgm:spPr/>
      <dgm:t>
        <a:bodyPr/>
        <a:lstStyle/>
        <a:p>
          <a:pPr>
            <a:buNone/>
          </a:pPr>
          <a:r>
            <a:rPr lang="en-GB"/>
            <a:t>“Este grupo está en condición crítica, y necesita intervención urgente”.</a:t>
          </a:r>
          <a:endParaRPr lang="en-GB" dirty="0"/>
        </a:p>
      </dgm:t>
    </dgm:pt>
    <dgm:pt modelId="{7DEF27B7-BB9C-3A48-81C4-90792355C65E}" type="parTrans" cxnId="{03AA5EB3-337F-F145-A5C2-1AB0597A8A59}">
      <dgm:prSet/>
      <dgm:spPr/>
      <dgm:t>
        <a:bodyPr/>
        <a:lstStyle/>
        <a:p>
          <a:endParaRPr lang="en-GB"/>
        </a:p>
      </dgm:t>
    </dgm:pt>
    <dgm:pt modelId="{99B093A0-DC6F-944B-A52E-9B20AE7325AD}" type="sibTrans" cxnId="{03AA5EB3-337F-F145-A5C2-1AB0597A8A59}">
      <dgm:prSet/>
      <dgm:spPr/>
      <dgm:t>
        <a:bodyPr/>
        <a:lstStyle/>
        <a:p>
          <a:endParaRPr lang="en-GB"/>
        </a:p>
      </dgm:t>
    </dgm:pt>
    <dgm:pt modelId="{97777322-C44C-764D-90A4-9C891EB21A2E}">
      <dgm:prSet/>
      <dgm:spPr/>
      <dgm:t>
        <a:bodyPr/>
        <a:lstStyle/>
        <a:p>
          <a:r>
            <a:rPr lang="en-GB"/>
            <a:t>Si hay mucho solapamiento, </a:t>
          </a:r>
          <a:r>
            <a:rPr lang="en-GB" b="1"/>
            <a:t>la segmentación se diluye</a:t>
          </a:r>
          <a:r>
            <a:rPr lang="en-GB"/>
            <a:t>, y podrías subestimar la vulnerabilidad real de ciertos hogares.</a:t>
          </a:r>
        </a:p>
      </dgm:t>
    </dgm:pt>
    <dgm:pt modelId="{0ECDB0E8-E667-6542-A9D1-DA7963DD7D30}" type="parTrans" cxnId="{28D15350-495E-1B47-8055-7026B3083412}">
      <dgm:prSet/>
      <dgm:spPr/>
      <dgm:t>
        <a:bodyPr/>
        <a:lstStyle/>
        <a:p>
          <a:endParaRPr lang="en-GB"/>
        </a:p>
      </dgm:t>
    </dgm:pt>
    <dgm:pt modelId="{86E95F89-B471-0547-9661-EABE77041F68}" type="sibTrans" cxnId="{28D15350-495E-1B47-8055-7026B3083412}">
      <dgm:prSet/>
      <dgm:spPr/>
      <dgm:t>
        <a:bodyPr/>
        <a:lstStyle/>
        <a:p>
          <a:endParaRPr lang="en-GB"/>
        </a:p>
      </dgm:t>
    </dgm:pt>
    <dgm:pt modelId="{B33143B2-08CF-DE46-B70D-20C75DA1D580}" type="pres">
      <dgm:prSet presAssocID="{FABC4236-FD00-404A-B984-AEE0ACDDC04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BCEA352-3B9A-4144-91FA-2AE28C468D27}" type="pres">
      <dgm:prSet presAssocID="{FABC4236-FD00-404A-B984-AEE0ACDDC041}" presName="cycle" presStyleCnt="0"/>
      <dgm:spPr/>
    </dgm:pt>
    <dgm:pt modelId="{D6CA0F69-6BC6-5343-9D16-06381DC64E69}" type="pres">
      <dgm:prSet presAssocID="{FABC4236-FD00-404A-B984-AEE0ACDDC041}" presName="centerShape" presStyleCnt="0"/>
      <dgm:spPr/>
    </dgm:pt>
    <dgm:pt modelId="{7006F215-1E0C-2E4F-BDB6-D2788BC210FA}" type="pres">
      <dgm:prSet presAssocID="{FABC4236-FD00-404A-B984-AEE0ACDDC041}" presName="connSite" presStyleLbl="node1" presStyleIdx="0" presStyleCnt="5"/>
      <dgm:spPr/>
    </dgm:pt>
    <dgm:pt modelId="{F4E15110-74BA-2349-92F0-9092AF61257C}" type="pres">
      <dgm:prSet presAssocID="{FABC4236-FD00-404A-B984-AEE0ACDDC041}" presName="visible" presStyleLbl="node1" presStyleIdx="0" presStyleCnt="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301" t="-12082" r="-49325" b="-65498"/>
          </a:stretch>
        </a:blipFill>
      </dgm:spPr>
    </dgm:pt>
    <dgm:pt modelId="{A713852D-92A3-D148-A577-9BF739979D4C}" type="pres">
      <dgm:prSet presAssocID="{5AB4A866-7CEA-A548-A875-1FDFB2BDC972}" presName="Name25" presStyleLbl="parChTrans1D1" presStyleIdx="0" presStyleCnt="4"/>
      <dgm:spPr/>
    </dgm:pt>
    <dgm:pt modelId="{F9036058-CC56-4B45-A28F-19949C194505}" type="pres">
      <dgm:prSet presAssocID="{2F16E342-8E0B-8844-B821-A4ED19A0EBB8}" presName="node" presStyleCnt="0"/>
      <dgm:spPr/>
    </dgm:pt>
    <dgm:pt modelId="{2A9183B6-E16F-DC45-908E-28F14205DFA5}" type="pres">
      <dgm:prSet presAssocID="{2F16E342-8E0B-8844-B821-A4ED19A0EBB8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AD4E6A12-DE47-4841-B35A-D30AEFCDE4C0}" type="pres">
      <dgm:prSet presAssocID="{2F16E342-8E0B-8844-B821-A4ED19A0EBB8}" presName="childNode" presStyleLbl="revTx" presStyleIdx="0" presStyleCnt="4">
        <dgm:presLayoutVars>
          <dgm:bulletEnabled val="1"/>
        </dgm:presLayoutVars>
      </dgm:prSet>
      <dgm:spPr/>
    </dgm:pt>
    <dgm:pt modelId="{CC294279-A003-574A-A34C-7045831F4DF9}" type="pres">
      <dgm:prSet presAssocID="{422A8C1B-C54F-0949-A64D-DE614926A8A9}" presName="Name25" presStyleLbl="parChTrans1D1" presStyleIdx="1" presStyleCnt="4"/>
      <dgm:spPr/>
    </dgm:pt>
    <dgm:pt modelId="{19B73404-98D1-2540-B26B-F8925AF9EF44}" type="pres">
      <dgm:prSet presAssocID="{B32CEC5E-1286-3D49-9C34-13A89D559040}" presName="node" presStyleCnt="0"/>
      <dgm:spPr/>
    </dgm:pt>
    <dgm:pt modelId="{07E1EE76-B4EF-494C-8F0D-8CAE2238B58C}" type="pres">
      <dgm:prSet presAssocID="{B32CEC5E-1286-3D49-9C34-13A89D559040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B9CC4FB2-308A-624D-8774-FF1A22144E8D}" type="pres">
      <dgm:prSet presAssocID="{B32CEC5E-1286-3D49-9C34-13A89D559040}" presName="childNode" presStyleLbl="revTx" presStyleIdx="1" presStyleCnt="4">
        <dgm:presLayoutVars>
          <dgm:bulletEnabled val="1"/>
        </dgm:presLayoutVars>
      </dgm:prSet>
      <dgm:spPr/>
    </dgm:pt>
    <dgm:pt modelId="{8764190F-F3D8-7444-9D19-EFB6BEED8E1C}" type="pres">
      <dgm:prSet presAssocID="{D7E7A3B6-92B1-3F40-ABB7-5BE5349B2707}" presName="Name25" presStyleLbl="parChTrans1D1" presStyleIdx="2" presStyleCnt="4"/>
      <dgm:spPr/>
    </dgm:pt>
    <dgm:pt modelId="{CAE61C8B-B35A-984C-9DDC-233FD8B74890}" type="pres">
      <dgm:prSet presAssocID="{BB59687B-9722-694A-8EF0-FA458A029512}" presName="node" presStyleCnt="0"/>
      <dgm:spPr/>
    </dgm:pt>
    <dgm:pt modelId="{0ACA4628-9CD7-644D-81AB-54DB4A5885EA}" type="pres">
      <dgm:prSet presAssocID="{BB59687B-9722-694A-8EF0-FA458A029512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8257F290-91EA-3E4A-885B-86CF2B817691}" type="pres">
      <dgm:prSet presAssocID="{BB59687B-9722-694A-8EF0-FA458A029512}" presName="childNode" presStyleLbl="revTx" presStyleIdx="2" presStyleCnt="4">
        <dgm:presLayoutVars>
          <dgm:bulletEnabled val="1"/>
        </dgm:presLayoutVars>
      </dgm:prSet>
      <dgm:spPr/>
    </dgm:pt>
    <dgm:pt modelId="{750347B0-9109-A149-9E3D-BD78ECDF7A9C}" type="pres">
      <dgm:prSet presAssocID="{7F225CF3-5414-FF47-938E-9B0569A70AF7}" presName="Name25" presStyleLbl="parChTrans1D1" presStyleIdx="3" presStyleCnt="4"/>
      <dgm:spPr/>
    </dgm:pt>
    <dgm:pt modelId="{548C560F-2FC8-9942-89B3-8B153223C491}" type="pres">
      <dgm:prSet presAssocID="{180D3F70-1DA7-E84A-8728-A3E00FE7A962}" presName="node" presStyleCnt="0"/>
      <dgm:spPr/>
    </dgm:pt>
    <dgm:pt modelId="{FB9D31E0-25B6-9F49-A898-4903279AA976}" type="pres">
      <dgm:prSet presAssocID="{180D3F70-1DA7-E84A-8728-A3E00FE7A962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A910A7DF-BAAE-324E-8EDA-913C1642BA03}" type="pres">
      <dgm:prSet presAssocID="{180D3F70-1DA7-E84A-8728-A3E00FE7A962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A6EDC802-20B2-0D4B-92B8-89CAB4219CBF}" type="presOf" srcId="{2F16E342-8E0B-8844-B821-A4ED19A0EBB8}" destId="{2A9183B6-E16F-DC45-908E-28F14205DFA5}" srcOrd="0" destOrd="0" presId="urn:microsoft.com/office/officeart/2005/8/layout/radial2"/>
    <dgm:cxn modelId="{75F24918-20FC-3C4D-98AC-FFB565F85B07}" type="presOf" srcId="{837AAC08-BE93-B54B-B636-66052B781EA3}" destId="{AD4E6A12-DE47-4841-B35A-D30AEFCDE4C0}" srcOrd="0" destOrd="0" presId="urn:microsoft.com/office/officeart/2005/8/layout/radial2"/>
    <dgm:cxn modelId="{98A4071D-4DA1-BC47-8ED5-C27A99E7BC0D}" type="presOf" srcId="{B32CEC5E-1286-3D49-9C34-13A89D559040}" destId="{07E1EE76-B4EF-494C-8F0D-8CAE2238B58C}" srcOrd="0" destOrd="0" presId="urn:microsoft.com/office/officeart/2005/8/layout/radial2"/>
    <dgm:cxn modelId="{DA829B35-4446-7144-A60A-6F8AB5C4A25D}" type="presOf" srcId="{04E48340-72E1-DE42-869F-9F5CD933595A}" destId="{A910A7DF-BAAE-324E-8EDA-913C1642BA03}" srcOrd="0" destOrd="0" presId="urn:microsoft.com/office/officeart/2005/8/layout/radial2"/>
    <dgm:cxn modelId="{CA498439-60CE-7143-83F9-81F664986DFE}" type="presOf" srcId="{7F225CF3-5414-FF47-938E-9B0569A70AF7}" destId="{750347B0-9109-A149-9E3D-BD78ECDF7A9C}" srcOrd="0" destOrd="0" presId="urn:microsoft.com/office/officeart/2005/8/layout/radial2"/>
    <dgm:cxn modelId="{7665B83E-025A-7640-B06B-EA801DE57B9C}" srcId="{BB59687B-9722-694A-8EF0-FA458A029512}" destId="{40C2076E-AD59-6B4C-B537-05387E47027B}" srcOrd="0" destOrd="0" parTransId="{76BE480E-5350-CB41-BFE5-2CFE354BE809}" sibTransId="{C53846BA-3A0E-F148-8D82-A5ADDC438F8C}"/>
    <dgm:cxn modelId="{28D15350-495E-1B47-8055-7026B3083412}" srcId="{180D3F70-1DA7-E84A-8728-A3E00FE7A962}" destId="{97777322-C44C-764D-90A4-9C891EB21A2E}" srcOrd="1" destOrd="0" parTransId="{0ECDB0E8-E667-6542-A9D1-DA7963DD7D30}" sibTransId="{86E95F89-B471-0547-9661-EABE77041F68}"/>
    <dgm:cxn modelId="{F9C1C050-4979-DD4E-BFCE-8F6B00D26378}" type="presOf" srcId="{FABC4236-FD00-404A-B984-AEE0ACDDC041}" destId="{B33143B2-08CF-DE46-B70D-20C75DA1D580}" srcOrd="0" destOrd="0" presId="urn:microsoft.com/office/officeart/2005/8/layout/radial2"/>
    <dgm:cxn modelId="{52DC7053-1C7A-444D-AC37-B8D96C207231}" type="presOf" srcId="{BB59687B-9722-694A-8EF0-FA458A029512}" destId="{0ACA4628-9CD7-644D-81AB-54DB4A5885EA}" srcOrd="0" destOrd="0" presId="urn:microsoft.com/office/officeart/2005/8/layout/radial2"/>
    <dgm:cxn modelId="{60504054-8118-924C-BF4C-35969668FA5E}" type="presOf" srcId="{180D3F70-1DA7-E84A-8728-A3E00FE7A962}" destId="{FB9D31E0-25B6-9F49-A898-4903279AA976}" srcOrd="0" destOrd="0" presId="urn:microsoft.com/office/officeart/2005/8/layout/radial2"/>
    <dgm:cxn modelId="{33FF8561-6DC8-914A-A1E4-6BD44A46263D}" type="presOf" srcId="{422A8C1B-C54F-0949-A64D-DE614926A8A9}" destId="{CC294279-A003-574A-A34C-7045831F4DF9}" srcOrd="0" destOrd="0" presId="urn:microsoft.com/office/officeart/2005/8/layout/radial2"/>
    <dgm:cxn modelId="{F62B1A79-2692-AC4D-8093-6F609802EBB7}" type="presOf" srcId="{5015220D-AABE-9849-AA9E-E6A3B05CABF2}" destId="{B9CC4FB2-308A-624D-8774-FF1A22144E8D}" srcOrd="0" destOrd="0" presId="urn:microsoft.com/office/officeart/2005/8/layout/radial2"/>
    <dgm:cxn modelId="{2551757B-C7D3-8F49-8595-01C4755D7D3A}" srcId="{FABC4236-FD00-404A-B984-AEE0ACDDC041}" destId="{BB59687B-9722-694A-8EF0-FA458A029512}" srcOrd="2" destOrd="0" parTransId="{D7E7A3B6-92B1-3F40-ABB7-5BE5349B2707}" sibTransId="{DDBE7A6F-BA1A-B144-86A4-29E9BB135CE1}"/>
    <dgm:cxn modelId="{151ED77E-2282-C14C-AA10-37EF6EB98E98}" type="presOf" srcId="{D7E7A3B6-92B1-3F40-ABB7-5BE5349B2707}" destId="{8764190F-F3D8-7444-9D19-EFB6BEED8E1C}" srcOrd="0" destOrd="0" presId="urn:microsoft.com/office/officeart/2005/8/layout/radial2"/>
    <dgm:cxn modelId="{00B59D8C-B9FB-2649-9354-D8ED34AF78DB}" srcId="{FABC4236-FD00-404A-B984-AEE0ACDDC041}" destId="{B32CEC5E-1286-3D49-9C34-13A89D559040}" srcOrd="1" destOrd="0" parTransId="{422A8C1B-C54F-0949-A64D-DE614926A8A9}" sibTransId="{C3C91071-F839-7E4C-AEAD-F4F22C63058B}"/>
    <dgm:cxn modelId="{C17EB191-216E-B54F-92AA-3158EF4C411F}" srcId="{2F16E342-8E0B-8844-B821-A4ED19A0EBB8}" destId="{837AAC08-BE93-B54B-B636-66052B781EA3}" srcOrd="0" destOrd="0" parTransId="{8C813B2F-0D6D-2E49-AB3B-AF6004C51BE8}" sibTransId="{323316A5-9789-6646-B3D9-ADCFF98D733E}"/>
    <dgm:cxn modelId="{0707FE91-37BD-5B4F-96D9-220B6264C99C}" type="presOf" srcId="{40C2076E-AD59-6B4C-B537-05387E47027B}" destId="{8257F290-91EA-3E4A-885B-86CF2B817691}" srcOrd="0" destOrd="0" presId="urn:microsoft.com/office/officeart/2005/8/layout/radial2"/>
    <dgm:cxn modelId="{51A435AA-9AE9-5C48-847C-96B9A6BE24CF}" type="presOf" srcId="{5AB4A866-7CEA-A548-A875-1FDFB2BDC972}" destId="{A713852D-92A3-D148-A577-9BF739979D4C}" srcOrd="0" destOrd="0" presId="urn:microsoft.com/office/officeart/2005/8/layout/radial2"/>
    <dgm:cxn modelId="{03AA5EB3-337F-F145-A5C2-1AB0597A8A59}" srcId="{180D3F70-1DA7-E84A-8728-A3E00FE7A962}" destId="{04E48340-72E1-DE42-869F-9F5CD933595A}" srcOrd="0" destOrd="0" parTransId="{7DEF27B7-BB9C-3A48-81C4-90792355C65E}" sibTransId="{99B093A0-DC6F-944B-A52E-9B20AE7325AD}"/>
    <dgm:cxn modelId="{09B2EFCF-2951-E141-AC61-2755B7022498}" type="presOf" srcId="{97777322-C44C-764D-90A4-9C891EB21A2E}" destId="{A910A7DF-BAAE-324E-8EDA-913C1642BA03}" srcOrd="0" destOrd="1" presId="urn:microsoft.com/office/officeart/2005/8/layout/radial2"/>
    <dgm:cxn modelId="{DC657FE3-A06E-1843-AE39-96AE38611E9E}" srcId="{B32CEC5E-1286-3D49-9C34-13A89D559040}" destId="{5015220D-AABE-9849-AA9E-E6A3B05CABF2}" srcOrd="0" destOrd="0" parTransId="{95750160-29C8-154A-889C-AB561987533C}" sibTransId="{8427F89A-BE1E-BB45-9406-80A444A0D8E1}"/>
    <dgm:cxn modelId="{E802E1E3-0F48-1D4B-8019-CF8AEBBC8B22}" srcId="{FABC4236-FD00-404A-B984-AEE0ACDDC041}" destId="{2F16E342-8E0B-8844-B821-A4ED19A0EBB8}" srcOrd="0" destOrd="0" parTransId="{5AB4A866-7CEA-A548-A875-1FDFB2BDC972}" sibTransId="{320028BF-BBD3-264D-87B1-71EDBB574525}"/>
    <dgm:cxn modelId="{966C6CE9-D927-5149-B252-77AA588A277A}" srcId="{FABC4236-FD00-404A-B984-AEE0ACDDC041}" destId="{180D3F70-1DA7-E84A-8728-A3E00FE7A962}" srcOrd="3" destOrd="0" parTransId="{7F225CF3-5414-FF47-938E-9B0569A70AF7}" sibTransId="{85424266-0A87-DC46-B48D-94A678B9A02F}"/>
    <dgm:cxn modelId="{DCF90582-E8CA-2C41-A26F-E44FAE54E350}" type="presParOf" srcId="{B33143B2-08CF-DE46-B70D-20C75DA1D580}" destId="{ABCEA352-3B9A-4144-91FA-2AE28C468D27}" srcOrd="0" destOrd="0" presId="urn:microsoft.com/office/officeart/2005/8/layout/radial2"/>
    <dgm:cxn modelId="{11CEB5BF-4547-C544-8D45-277175544254}" type="presParOf" srcId="{ABCEA352-3B9A-4144-91FA-2AE28C468D27}" destId="{D6CA0F69-6BC6-5343-9D16-06381DC64E69}" srcOrd="0" destOrd="0" presId="urn:microsoft.com/office/officeart/2005/8/layout/radial2"/>
    <dgm:cxn modelId="{DE7FA06E-C2D0-564D-99B6-8670645395E4}" type="presParOf" srcId="{D6CA0F69-6BC6-5343-9D16-06381DC64E69}" destId="{7006F215-1E0C-2E4F-BDB6-D2788BC210FA}" srcOrd="0" destOrd="0" presId="urn:microsoft.com/office/officeart/2005/8/layout/radial2"/>
    <dgm:cxn modelId="{E427BE4F-1357-E04D-9CD8-7A0DD4CB7593}" type="presParOf" srcId="{D6CA0F69-6BC6-5343-9D16-06381DC64E69}" destId="{F4E15110-74BA-2349-92F0-9092AF61257C}" srcOrd="1" destOrd="0" presId="urn:microsoft.com/office/officeart/2005/8/layout/radial2"/>
    <dgm:cxn modelId="{F8C2121F-56E6-524A-93EE-839DD893A26C}" type="presParOf" srcId="{ABCEA352-3B9A-4144-91FA-2AE28C468D27}" destId="{A713852D-92A3-D148-A577-9BF739979D4C}" srcOrd="1" destOrd="0" presId="urn:microsoft.com/office/officeart/2005/8/layout/radial2"/>
    <dgm:cxn modelId="{1726F6B9-F34C-5249-84C6-7C1D8DE17094}" type="presParOf" srcId="{ABCEA352-3B9A-4144-91FA-2AE28C468D27}" destId="{F9036058-CC56-4B45-A28F-19949C194505}" srcOrd="2" destOrd="0" presId="urn:microsoft.com/office/officeart/2005/8/layout/radial2"/>
    <dgm:cxn modelId="{8EC6E12F-11EE-654C-BDBB-E5E532A17664}" type="presParOf" srcId="{F9036058-CC56-4B45-A28F-19949C194505}" destId="{2A9183B6-E16F-DC45-908E-28F14205DFA5}" srcOrd="0" destOrd="0" presId="urn:microsoft.com/office/officeart/2005/8/layout/radial2"/>
    <dgm:cxn modelId="{6A67A81C-22A4-5543-ADC8-77998C4436F6}" type="presParOf" srcId="{F9036058-CC56-4B45-A28F-19949C194505}" destId="{AD4E6A12-DE47-4841-B35A-D30AEFCDE4C0}" srcOrd="1" destOrd="0" presId="urn:microsoft.com/office/officeart/2005/8/layout/radial2"/>
    <dgm:cxn modelId="{9745C77A-589C-B242-8EF0-4B86F62410D7}" type="presParOf" srcId="{ABCEA352-3B9A-4144-91FA-2AE28C468D27}" destId="{CC294279-A003-574A-A34C-7045831F4DF9}" srcOrd="3" destOrd="0" presId="urn:microsoft.com/office/officeart/2005/8/layout/radial2"/>
    <dgm:cxn modelId="{0F4B52D6-7139-8F43-9669-88EDAF3B67E4}" type="presParOf" srcId="{ABCEA352-3B9A-4144-91FA-2AE28C468D27}" destId="{19B73404-98D1-2540-B26B-F8925AF9EF44}" srcOrd="4" destOrd="0" presId="urn:microsoft.com/office/officeart/2005/8/layout/radial2"/>
    <dgm:cxn modelId="{B528AD7A-F0B1-694A-9FB8-20000108169A}" type="presParOf" srcId="{19B73404-98D1-2540-B26B-F8925AF9EF44}" destId="{07E1EE76-B4EF-494C-8F0D-8CAE2238B58C}" srcOrd="0" destOrd="0" presId="urn:microsoft.com/office/officeart/2005/8/layout/radial2"/>
    <dgm:cxn modelId="{0C333B4C-E051-5C4A-AED8-9E607A525354}" type="presParOf" srcId="{19B73404-98D1-2540-B26B-F8925AF9EF44}" destId="{B9CC4FB2-308A-624D-8774-FF1A22144E8D}" srcOrd="1" destOrd="0" presId="urn:microsoft.com/office/officeart/2005/8/layout/radial2"/>
    <dgm:cxn modelId="{917AE34E-42CD-C141-BFEC-161985BF5BC9}" type="presParOf" srcId="{ABCEA352-3B9A-4144-91FA-2AE28C468D27}" destId="{8764190F-F3D8-7444-9D19-EFB6BEED8E1C}" srcOrd="5" destOrd="0" presId="urn:microsoft.com/office/officeart/2005/8/layout/radial2"/>
    <dgm:cxn modelId="{A883656B-267F-8B44-9029-587651DC7DEE}" type="presParOf" srcId="{ABCEA352-3B9A-4144-91FA-2AE28C468D27}" destId="{CAE61C8B-B35A-984C-9DDC-233FD8B74890}" srcOrd="6" destOrd="0" presId="urn:microsoft.com/office/officeart/2005/8/layout/radial2"/>
    <dgm:cxn modelId="{9949DFCD-6E87-A041-9E4F-DA89EEE0D0DA}" type="presParOf" srcId="{CAE61C8B-B35A-984C-9DDC-233FD8B74890}" destId="{0ACA4628-9CD7-644D-81AB-54DB4A5885EA}" srcOrd="0" destOrd="0" presId="urn:microsoft.com/office/officeart/2005/8/layout/radial2"/>
    <dgm:cxn modelId="{02F9B969-7144-2448-9EC7-3E10A5138B73}" type="presParOf" srcId="{CAE61C8B-B35A-984C-9DDC-233FD8B74890}" destId="{8257F290-91EA-3E4A-885B-86CF2B817691}" srcOrd="1" destOrd="0" presId="urn:microsoft.com/office/officeart/2005/8/layout/radial2"/>
    <dgm:cxn modelId="{7DF3EC3E-87EF-5A4E-AC17-36AF2F85EE10}" type="presParOf" srcId="{ABCEA352-3B9A-4144-91FA-2AE28C468D27}" destId="{750347B0-9109-A149-9E3D-BD78ECDF7A9C}" srcOrd="7" destOrd="0" presId="urn:microsoft.com/office/officeart/2005/8/layout/radial2"/>
    <dgm:cxn modelId="{AD2C9AA0-3EF1-534E-BF5C-99C6655D6C52}" type="presParOf" srcId="{ABCEA352-3B9A-4144-91FA-2AE28C468D27}" destId="{548C560F-2FC8-9942-89B3-8B153223C491}" srcOrd="8" destOrd="0" presId="urn:microsoft.com/office/officeart/2005/8/layout/radial2"/>
    <dgm:cxn modelId="{D0478FEB-9095-0B49-8A4A-840E345EF1D1}" type="presParOf" srcId="{548C560F-2FC8-9942-89B3-8B153223C491}" destId="{FB9D31E0-25B6-9F49-A898-4903279AA976}" srcOrd="0" destOrd="0" presId="urn:microsoft.com/office/officeart/2005/8/layout/radial2"/>
    <dgm:cxn modelId="{9C6E56DD-98FF-6844-9C8E-2F24F4C55BA0}" type="presParOf" srcId="{548C560F-2FC8-9942-89B3-8B153223C491}" destId="{A910A7DF-BAAE-324E-8EDA-913C1642BA0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A54880-5D56-A64E-B3F7-3E7A5EBDECC3}" type="doc">
      <dgm:prSet loTypeId="urn:microsoft.com/office/officeart/2008/layout/VerticalAccent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A29FF5D-D35B-8E4B-9787-00850060613C}">
      <dgm:prSet phldrT="[Text]"/>
      <dgm:spPr/>
      <dgm:t>
        <a:bodyPr/>
        <a:lstStyle/>
        <a:p>
          <a:pPr>
            <a:buNone/>
          </a:pPr>
          <a:r>
            <a:rPr lang="en-GB" b="1" dirty="0" err="1"/>
            <a:t>Modelo</a:t>
          </a:r>
          <a:r>
            <a:rPr lang="en-GB" b="1" dirty="0"/>
            <a:t> Agglomerative:</a:t>
          </a:r>
          <a:endParaRPr lang="en-GB" dirty="0"/>
        </a:p>
      </dgm:t>
    </dgm:pt>
    <dgm:pt modelId="{3992C7FD-22EE-FB4B-8B8F-D9078C00FB9E}" type="parTrans" cxnId="{F4D02A5F-63DC-7E43-AD3B-1E221AD89E73}">
      <dgm:prSet/>
      <dgm:spPr/>
      <dgm:t>
        <a:bodyPr/>
        <a:lstStyle/>
        <a:p>
          <a:endParaRPr lang="en-GB"/>
        </a:p>
      </dgm:t>
    </dgm:pt>
    <dgm:pt modelId="{BDB17F6C-3A17-DB4E-8331-0FFFC2734C83}" type="sibTrans" cxnId="{F4D02A5F-63DC-7E43-AD3B-1E221AD89E73}">
      <dgm:prSet/>
      <dgm:spPr/>
      <dgm:t>
        <a:bodyPr/>
        <a:lstStyle/>
        <a:p>
          <a:endParaRPr lang="en-GB"/>
        </a:p>
      </dgm:t>
    </dgm:pt>
    <dgm:pt modelId="{0E9F836A-7159-2746-9593-AC90CA764CB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 err="1"/>
            <a:t>Sensibilidad</a:t>
          </a:r>
          <a:r>
            <a:rPr lang="en-GB" b="1" dirty="0"/>
            <a:t> a outliers</a:t>
          </a:r>
          <a:endParaRPr lang="en-GB" dirty="0"/>
        </a:p>
      </dgm:t>
    </dgm:pt>
    <dgm:pt modelId="{913154FF-D9A0-1A4F-BE15-68171F431210}" type="parTrans" cxnId="{9577C719-5225-4E44-9420-2D32B931DDC5}">
      <dgm:prSet/>
      <dgm:spPr/>
      <dgm:t>
        <a:bodyPr/>
        <a:lstStyle/>
        <a:p>
          <a:endParaRPr lang="en-GB"/>
        </a:p>
      </dgm:t>
    </dgm:pt>
    <dgm:pt modelId="{08F89014-2C40-9948-A8CF-D095274BFE29}" type="sibTrans" cxnId="{9577C719-5225-4E44-9420-2D32B931DDC5}">
      <dgm:prSet/>
      <dgm:spPr/>
      <dgm:t>
        <a:bodyPr/>
        <a:lstStyle/>
        <a:p>
          <a:endParaRPr lang="en-GB"/>
        </a:p>
      </dgm:t>
    </dgm:pt>
    <dgm:pt modelId="{2EB256BF-5690-AA43-9714-368819F2D688}">
      <dgm:prSet phldrT="[Text]"/>
      <dgm:spPr/>
      <dgm:t>
        <a:bodyPr/>
        <a:lstStyle/>
        <a:p>
          <a:r>
            <a:rPr lang="en-US" dirty="0" err="1"/>
            <a:t>Mapeo</a:t>
          </a:r>
          <a:r>
            <a:rPr lang="en-US" dirty="0"/>
            <a:t> cruzado con </a:t>
          </a:r>
          <a:r>
            <a:rPr lang="en-US" dirty="0" err="1"/>
            <a:t>datos</a:t>
          </a:r>
          <a:r>
            <a:rPr lang="en-US" dirty="0"/>
            <a:t> </a:t>
          </a:r>
          <a:r>
            <a:rPr lang="en-US" dirty="0" err="1"/>
            <a:t>cartográficos</a:t>
          </a:r>
          <a:r>
            <a:rPr lang="en-US" dirty="0"/>
            <a:t> para </a:t>
          </a:r>
          <a:r>
            <a:rPr lang="en-US" dirty="0" err="1"/>
            <a:t>ver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qué</a:t>
          </a:r>
          <a:r>
            <a:rPr lang="en-US" dirty="0"/>
            <a:t> zonas de </a:t>
          </a:r>
          <a:r>
            <a:rPr lang="en-US" dirty="0" err="1"/>
            <a:t>impacto</a:t>
          </a:r>
          <a:r>
            <a:rPr lang="en-US" dirty="0"/>
            <a:t> </a:t>
          </a:r>
          <a:r>
            <a:rPr lang="en-US" dirty="0" err="1"/>
            <a:t>están</a:t>
          </a:r>
          <a:r>
            <a:rPr lang="en-US" dirty="0"/>
            <a:t> </a:t>
          </a:r>
          <a:r>
            <a:rPr lang="en-US" dirty="0" err="1"/>
            <a:t>estos</a:t>
          </a:r>
          <a:r>
            <a:rPr lang="en-US" dirty="0"/>
            <a:t> </a:t>
          </a:r>
          <a:r>
            <a:rPr lang="en-US" dirty="0" err="1"/>
            <a:t>hogares</a:t>
          </a:r>
          <a:r>
            <a:rPr lang="en-US" dirty="0"/>
            <a:t>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vulnerables</a:t>
          </a:r>
          <a:endParaRPr lang="en-GB" dirty="0"/>
        </a:p>
      </dgm:t>
    </dgm:pt>
    <dgm:pt modelId="{E5821C71-855D-B945-B66D-A1C9847DD24D}" type="parTrans" cxnId="{9D8D1D56-723A-364E-B44E-B1CB578A82B4}">
      <dgm:prSet/>
      <dgm:spPr/>
      <dgm:t>
        <a:bodyPr/>
        <a:lstStyle/>
        <a:p>
          <a:endParaRPr lang="en-GB"/>
        </a:p>
      </dgm:t>
    </dgm:pt>
    <dgm:pt modelId="{AA87FC53-7075-EE4C-8CF9-C52601855728}" type="sibTrans" cxnId="{9D8D1D56-723A-364E-B44E-B1CB578A82B4}">
      <dgm:prSet/>
      <dgm:spPr/>
      <dgm:t>
        <a:bodyPr/>
        <a:lstStyle/>
        <a:p>
          <a:endParaRPr lang="en-GB"/>
        </a:p>
      </dgm:t>
    </dgm:pt>
    <dgm:pt modelId="{202BD710-CA53-E646-B96B-A374CC9AFD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Es </a:t>
          </a:r>
          <a:r>
            <a:rPr lang="en-GB" dirty="0" err="1"/>
            <a:t>más</a:t>
          </a:r>
          <a:r>
            <a:rPr lang="en-GB" dirty="0"/>
            <a:t> </a:t>
          </a:r>
          <a:r>
            <a:rPr lang="en-GB" dirty="0" err="1"/>
            <a:t>adecuado</a:t>
          </a:r>
          <a:r>
            <a:rPr lang="en-GB" dirty="0"/>
            <a:t> para </a:t>
          </a:r>
          <a:r>
            <a:rPr lang="en-GB" b="1" dirty="0" err="1"/>
            <a:t>muestras</a:t>
          </a:r>
          <a:r>
            <a:rPr lang="en-GB" b="1" dirty="0"/>
            <a:t> de </a:t>
          </a:r>
          <a:r>
            <a:rPr lang="en-GB" b="1" dirty="0" err="1"/>
            <a:t>datos</a:t>
          </a:r>
          <a:r>
            <a:rPr lang="en-GB" b="1" dirty="0"/>
            <a:t> </a:t>
          </a:r>
          <a:r>
            <a:rPr lang="en-GB" b="1" dirty="0" err="1"/>
            <a:t>pequeñas</a:t>
          </a:r>
          <a:r>
            <a:rPr lang="en-GB" dirty="0"/>
            <a:t>, lo que </a:t>
          </a:r>
          <a:r>
            <a:rPr lang="en-GB" dirty="0" err="1"/>
            <a:t>permite</a:t>
          </a:r>
          <a:r>
            <a:rPr lang="en-GB" dirty="0"/>
            <a:t> </a:t>
          </a:r>
          <a:r>
            <a:rPr lang="en-GB" dirty="0" err="1"/>
            <a:t>refinar</a:t>
          </a:r>
          <a:r>
            <a:rPr lang="en-GB" dirty="0"/>
            <a:t> </a:t>
          </a:r>
          <a:r>
            <a:rPr lang="en-GB" dirty="0" err="1"/>
            <a:t>perfiles</a:t>
          </a:r>
          <a:r>
            <a:rPr lang="en-GB" dirty="0"/>
            <a:t> e </a:t>
          </a:r>
          <a:r>
            <a:rPr lang="en-GB" dirty="0" err="1"/>
            <a:t>identificar</a:t>
          </a:r>
          <a:r>
            <a:rPr lang="en-GB" dirty="0"/>
            <a:t> la </a:t>
          </a:r>
          <a:r>
            <a:rPr lang="en-GB" dirty="0" err="1"/>
            <a:t>vulnerabilidad</a:t>
          </a:r>
          <a:r>
            <a:rPr lang="en-GB" dirty="0"/>
            <a:t> </a:t>
          </a:r>
          <a:r>
            <a:rPr lang="en-GB" dirty="0" err="1"/>
            <a:t>en</a:t>
          </a:r>
          <a:r>
            <a:rPr lang="en-GB" dirty="0"/>
            <a:t> zonas </a:t>
          </a:r>
          <a:r>
            <a:rPr lang="en-GB" dirty="0" err="1"/>
            <a:t>geográficas</a:t>
          </a:r>
          <a:r>
            <a:rPr lang="en-GB" dirty="0"/>
            <a:t> </a:t>
          </a:r>
          <a:r>
            <a:rPr lang="en-GB" dirty="0" err="1"/>
            <a:t>más</a:t>
          </a:r>
          <a:r>
            <a:rPr lang="en-GB" dirty="0"/>
            <a:t> </a:t>
          </a:r>
          <a:r>
            <a:rPr lang="en-GB" dirty="0" err="1"/>
            <a:t>específicas</a:t>
          </a:r>
          <a:r>
            <a:rPr lang="en-GB" dirty="0"/>
            <a:t>.</a:t>
          </a:r>
        </a:p>
      </dgm:t>
    </dgm:pt>
    <dgm:pt modelId="{718F9B0C-5EAC-894A-B9C6-C0DC9B805D26}" type="parTrans" cxnId="{A9202EE3-940E-AA4A-92FB-D19347A3345A}">
      <dgm:prSet/>
      <dgm:spPr/>
      <dgm:t>
        <a:bodyPr/>
        <a:lstStyle/>
        <a:p>
          <a:endParaRPr lang="en-GB"/>
        </a:p>
      </dgm:t>
    </dgm:pt>
    <dgm:pt modelId="{E3D5BF00-7AE6-6D4B-B8FF-92998D5D8292}" type="sibTrans" cxnId="{A9202EE3-940E-AA4A-92FB-D19347A3345A}">
      <dgm:prSet/>
      <dgm:spPr/>
      <dgm:t>
        <a:bodyPr/>
        <a:lstStyle/>
        <a:p>
          <a:endParaRPr lang="en-GB"/>
        </a:p>
      </dgm:t>
    </dgm:pt>
    <dgm:pt modelId="{DF05DF23-CE84-2B4D-8183-145419612DE5}">
      <dgm:prSet phldrT="[Text]"/>
      <dgm:spPr/>
      <dgm:t>
        <a:bodyPr/>
        <a:lstStyle/>
        <a:p>
          <a:pPr rtl="0"/>
          <a:r>
            <a:rPr lang="en-GB" b="1" dirty="0" err="1"/>
            <a:t>Mapeo</a:t>
          </a:r>
          <a:r>
            <a:rPr lang="en-GB" b="1" dirty="0"/>
            <a:t> de </a:t>
          </a:r>
          <a:r>
            <a:rPr lang="en-GB" b="1" dirty="0" err="1"/>
            <a:t>clústeres</a:t>
          </a:r>
          <a:endParaRPr lang="en-GB" b="1" dirty="0"/>
        </a:p>
      </dgm:t>
    </dgm:pt>
    <dgm:pt modelId="{3F74D48C-EE3D-CE4A-9800-CCD762881520}" type="sibTrans" cxnId="{A2B0F8DF-3F68-B349-9EAF-C2B5B2007540}">
      <dgm:prSet/>
      <dgm:spPr/>
      <dgm:t>
        <a:bodyPr/>
        <a:lstStyle/>
        <a:p>
          <a:endParaRPr lang="en-GB"/>
        </a:p>
      </dgm:t>
    </dgm:pt>
    <dgm:pt modelId="{1C8C835E-576F-8F4B-B60D-F1A31BC1789C}" type="parTrans" cxnId="{A2B0F8DF-3F68-B349-9EAF-C2B5B2007540}">
      <dgm:prSet/>
      <dgm:spPr/>
      <dgm:t>
        <a:bodyPr/>
        <a:lstStyle/>
        <a:p>
          <a:endParaRPr lang="en-GB"/>
        </a:p>
      </dgm:t>
    </dgm:pt>
    <dgm:pt modelId="{F2148E52-1F4E-F143-B104-F15FC4DEDCE5}" type="pres">
      <dgm:prSet presAssocID="{9DA54880-5D56-A64E-B3F7-3E7A5EBDECC3}" presName="Name0" presStyleCnt="0">
        <dgm:presLayoutVars>
          <dgm:chMax/>
          <dgm:chPref/>
          <dgm:dir/>
        </dgm:presLayoutVars>
      </dgm:prSet>
      <dgm:spPr/>
    </dgm:pt>
    <dgm:pt modelId="{79EE2F59-2974-2840-9988-97FD021F43CD}" type="pres">
      <dgm:prSet presAssocID="{1A29FF5D-D35B-8E4B-9787-00850060613C}" presName="parenttextcomposite" presStyleCnt="0"/>
      <dgm:spPr/>
    </dgm:pt>
    <dgm:pt modelId="{4EA56380-4941-7C46-A9D0-554E907CCBA5}" type="pres">
      <dgm:prSet presAssocID="{1A29FF5D-D35B-8E4B-9787-00850060613C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FF5AF541-F488-634D-B5BD-63328440A0DC}" type="pres">
      <dgm:prSet presAssocID="{1A29FF5D-D35B-8E4B-9787-00850060613C}" presName="composite" presStyleCnt="0"/>
      <dgm:spPr/>
    </dgm:pt>
    <dgm:pt modelId="{ADF3ED39-7E10-394E-A889-2CC062D80B7C}" type="pres">
      <dgm:prSet presAssocID="{1A29FF5D-D35B-8E4B-9787-00850060613C}" presName="chevron1" presStyleLbl="alignNode1" presStyleIdx="0" presStyleCnt="14"/>
      <dgm:spPr/>
    </dgm:pt>
    <dgm:pt modelId="{0D841496-E2FA-494D-B18E-D4FE1B4A090A}" type="pres">
      <dgm:prSet presAssocID="{1A29FF5D-D35B-8E4B-9787-00850060613C}" presName="chevron2" presStyleLbl="alignNode1" presStyleIdx="1" presStyleCnt="14"/>
      <dgm:spPr/>
    </dgm:pt>
    <dgm:pt modelId="{11B21D17-A309-9643-BC66-19476FB27D2A}" type="pres">
      <dgm:prSet presAssocID="{1A29FF5D-D35B-8E4B-9787-00850060613C}" presName="chevron3" presStyleLbl="alignNode1" presStyleIdx="2" presStyleCnt="14"/>
      <dgm:spPr/>
    </dgm:pt>
    <dgm:pt modelId="{2375AA3E-9E6E-8440-AB0A-294CCFC98225}" type="pres">
      <dgm:prSet presAssocID="{1A29FF5D-D35B-8E4B-9787-00850060613C}" presName="chevron4" presStyleLbl="alignNode1" presStyleIdx="3" presStyleCnt="14"/>
      <dgm:spPr/>
    </dgm:pt>
    <dgm:pt modelId="{02810006-D95B-564E-B457-4E7753DD8887}" type="pres">
      <dgm:prSet presAssocID="{1A29FF5D-D35B-8E4B-9787-00850060613C}" presName="chevron5" presStyleLbl="alignNode1" presStyleIdx="4" presStyleCnt="14"/>
      <dgm:spPr/>
    </dgm:pt>
    <dgm:pt modelId="{1C159F16-63EC-EC47-89CC-41920F8DBFFF}" type="pres">
      <dgm:prSet presAssocID="{1A29FF5D-D35B-8E4B-9787-00850060613C}" presName="chevron6" presStyleLbl="alignNode1" presStyleIdx="5" presStyleCnt="14"/>
      <dgm:spPr/>
    </dgm:pt>
    <dgm:pt modelId="{92D3D6CB-007B-3845-8387-DD3D8A4F6F9B}" type="pres">
      <dgm:prSet presAssocID="{1A29FF5D-D35B-8E4B-9787-00850060613C}" presName="chevron7" presStyleLbl="alignNode1" presStyleIdx="6" presStyleCnt="14"/>
      <dgm:spPr/>
    </dgm:pt>
    <dgm:pt modelId="{196D6A17-D735-704E-9095-CAC3C5E902DF}" type="pres">
      <dgm:prSet presAssocID="{1A29FF5D-D35B-8E4B-9787-00850060613C}" presName="childtext" presStyleLbl="solidFgAcc1" presStyleIdx="0" presStyleCnt="2" custLinFactNeighborX="1340" custLinFactNeighborY="2951">
        <dgm:presLayoutVars>
          <dgm:chMax/>
          <dgm:chPref val="0"/>
          <dgm:bulletEnabled val="1"/>
        </dgm:presLayoutVars>
      </dgm:prSet>
      <dgm:spPr/>
    </dgm:pt>
    <dgm:pt modelId="{23D23AB4-9DCD-8849-A190-7336BCC30FA3}" type="pres">
      <dgm:prSet presAssocID="{BDB17F6C-3A17-DB4E-8331-0FFFC2734C83}" presName="sibTrans" presStyleCnt="0"/>
      <dgm:spPr/>
    </dgm:pt>
    <dgm:pt modelId="{100F6F0A-2599-DD4C-978C-4C002E185B82}" type="pres">
      <dgm:prSet presAssocID="{DF05DF23-CE84-2B4D-8183-145419612DE5}" presName="parenttextcomposite" presStyleCnt="0"/>
      <dgm:spPr/>
    </dgm:pt>
    <dgm:pt modelId="{BB1E9C57-A84A-0245-8043-6CFB488F9E0C}" type="pres">
      <dgm:prSet presAssocID="{DF05DF23-CE84-2B4D-8183-145419612DE5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7C96CAD3-601D-9740-9F47-00D05E978B8E}" type="pres">
      <dgm:prSet presAssocID="{DF05DF23-CE84-2B4D-8183-145419612DE5}" presName="composite" presStyleCnt="0"/>
      <dgm:spPr/>
    </dgm:pt>
    <dgm:pt modelId="{3796C1C0-148E-F549-AAD6-E2659FE5DEC3}" type="pres">
      <dgm:prSet presAssocID="{DF05DF23-CE84-2B4D-8183-145419612DE5}" presName="chevron1" presStyleLbl="alignNode1" presStyleIdx="7" presStyleCnt="14"/>
      <dgm:spPr/>
    </dgm:pt>
    <dgm:pt modelId="{36987E11-A76E-6F40-9ADE-6C63B59B284E}" type="pres">
      <dgm:prSet presAssocID="{DF05DF23-CE84-2B4D-8183-145419612DE5}" presName="chevron2" presStyleLbl="alignNode1" presStyleIdx="8" presStyleCnt="14"/>
      <dgm:spPr/>
    </dgm:pt>
    <dgm:pt modelId="{465E8F2A-6CAD-6F4B-9801-AAD5AC717BDA}" type="pres">
      <dgm:prSet presAssocID="{DF05DF23-CE84-2B4D-8183-145419612DE5}" presName="chevron3" presStyleLbl="alignNode1" presStyleIdx="9" presStyleCnt="14"/>
      <dgm:spPr/>
    </dgm:pt>
    <dgm:pt modelId="{7CC6D4A5-6ECF-9447-A603-3F0ABB4F3B65}" type="pres">
      <dgm:prSet presAssocID="{DF05DF23-CE84-2B4D-8183-145419612DE5}" presName="chevron4" presStyleLbl="alignNode1" presStyleIdx="10" presStyleCnt="14"/>
      <dgm:spPr/>
    </dgm:pt>
    <dgm:pt modelId="{4CAD7908-766A-7B48-B8A7-E8EB041D31FF}" type="pres">
      <dgm:prSet presAssocID="{DF05DF23-CE84-2B4D-8183-145419612DE5}" presName="chevron5" presStyleLbl="alignNode1" presStyleIdx="11" presStyleCnt="14"/>
      <dgm:spPr/>
    </dgm:pt>
    <dgm:pt modelId="{0315BD03-4D7B-854A-9ED0-1C8F6B5402E0}" type="pres">
      <dgm:prSet presAssocID="{DF05DF23-CE84-2B4D-8183-145419612DE5}" presName="chevron6" presStyleLbl="alignNode1" presStyleIdx="12" presStyleCnt="14"/>
      <dgm:spPr/>
    </dgm:pt>
    <dgm:pt modelId="{7756453D-3A1B-DB4A-B87D-73E297FDC5BB}" type="pres">
      <dgm:prSet presAssocID="{DF05DF23-CE84-2B4D-8183-145419612DE5}" presName="chevron7" presStyleLbl="alignNode1" presStyleIdx="13" presStyleCnt="14"/>
      <dgm:spPr/>
    </dgm:pt>
    <dgm:pt modelId="{7461E1C2-1343-444B-9225-FC68D8835156}" type="pres">
      <dgm:prSet presAssocID="{DF05DF23-CE84-2B4D-8183-145419612DE5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9577C719-5225-4E44-9420-2D32B931DDC5}" srcId="{1A29FF5D-D35B-8E4B-9787-00850060613C}" destId="{0E9F836A-7159-2746-9593-AC90CA764CB3}" srcOrd="0" destOrd="0" parTransId="{913154FF-D9A0-1A4F-BE15-68171F431210}" sibTransId="{08F89014-2C40-9948-A8CF-D095274BFE29}"/>
    <dgm:cxn modelId="{9D8D1D56-723A-364E-B44E-B1CB578A82B4}" srcId="{DF05DF23-CE84-2B4D-8183-145419612DE5}" destId="{2EB256BF-5690-AA43-9714-368819F2D688}" srcOrd="0" destOrd="0" parTransId="{E5821C71-855D-B945-B66D-A1C9847DD24D}" sibTransId="{AA87FC53-7075-EE4C-8CF9-C52601855728}"/>
    <dgm:cxn modelId="{F4D02A5F-63DC-7E43-AD3B-1E221AD89E73}" srcId="{9DA54880-5D56-A64E-B3F7-3E7A5EBDECC3}" destId="{1A29FF5D-D35B-8E4B-9787-00850060613C}" srcOrd="0" destOrd="0" parTransId="{3992C7FD-22EE-FB4B-8B8F-D9078C00FB9E}" sibTransId="{BDB17F6C-3A17-DB4E-8331-0FFFC2734C83}"/>
    <dgm:cxn modelId="{A11E1766-731A-104A-9F74-DDDFF1568770}" type="presOf" srcId="{0E9F836A-7159-2746-9593-AC90CA764CB3}" destId="{196D6A17-D735-704E-9095-CAC3C5E902DF}" srcOrd="0" destOrd="0" presId="urn:microsoft.com/office/officeart/2008/layout/VerticalAccentList"/>
    <dgm:cxn modelId="{9C03C098-337E-E746-9C71-405D3EAC6EEA}" type="presOf" srcId="{202BD710-CA53-E646-B96B-A374CC9AFDBA}" destId="{196D6A17-D735-704E-9095-CAC3C5E902DF}" srcOrd="0" destOrd="1" presId="urn:microsoft.com/office/officeart/2008/layout/VerticalAccentList"/>
    <dgm:cxn modelId="{A80F33A4-29C5-974F-AAEE-9469B031BC4B}" type="presOf" srcId="{DF05DF23-CE84-2B4D-8183-145419612DE5}" destId="{BB1E9C57-A84A-0245-8043-6CFB488F9E0C}" srcOrd="0" destOrd="0" presId="urn:microsoft.com/office/officeart/2008/layout/VerticalAccentList"/>
    <dgm:cxn modelId="{A2B0F8DF-3F68-B349-9EAF-C2B5B2007540}" srcId="{9DA54880-5D56-A64E-B3F7-3E7A5EBDECC3}" destId="{DF05DF23-CE84-2B4D-8183-145419612DE5}" srcOrd="1" destOrd="0" parTransId="{1C8C835E-576F-8F4B-B60D-F1A31BC1789C}" sibTransId="{3F74D48C-EE3D-CE4A-9800-CCD762881520}"/>
    <dgm:cxn modelId="{A9202EE3-940E-AA4A-92FB-D19347A3345A}" srcId="{1A29FF5D-D35B-8E4B-9787-00850060613C}" destId="{202BD710-CA53-E646-B96B-A374CC9AFDBA}" srcOrd="1" destOrd="0" parTransId="{718F9B0C-5EAC-894A-B9C6-C0DC9B805D26}" sibTransId="{E3D5BF00-7AE6-6D4B-B8FF-92998D5D8292}"/>
    <dgm:cxn modelId="{FA4BC0ED-C58A-8244-9A0A-F6E5D364FF86}" type="presOf" srcId="{1A29FF5D-D35B-8E4B-9787-00850060613C}" destId="{4EA56380-4941-7C46-A9D0-554E907CCBA5}" srcOrd="0" destOrd="0" presId="urn:microsoft.com/office/officeart/2008/layout/VerticalAccentList"/>
    <dgm:cxn modelId="{16F646F7-497E-824A-84BA-3C69B64A44DF}" type="presOf" srcId="{2EB256BF-5690-AA43-9714-368819F2D688}" destId="{7461E1C2-1343-444B-9225-FC68D8835156}" srcOrd="0" destOrd="0" presId="urn:microsoft.com/office/officeart/2008/layout/VerticalAccentList"/>
    <dgm:cxn modelId="{1C2C99F9-5B8B-404F-9B3F-D353B811BF6D}" type="presOf" srcId="{9DA54880-5D56-A64E-B3F7-3E7A5EBDECC3}" destId="{F2148E52-1F4E-F143-B104-F15FC4DEDCE5}" srcOrd="0" destOrd="0" presId="urn:microsoft.com/office/officeart/2008/layout/VerticalAccentList"/>
    <dgm:cxn modelId="{CB24A984-0148-4646-BC49-D64669B28845}" type="presParOf" srcId="{F2148E52-1F4E-F143-B104-F15FC4DEDCE5}" destId="{79EE2F59-2974-2840-9988-97FD021F43CD}" srcOrd="0" destOrd="0" presId="urn:microsoft.com/office/officeart/2008/layout/VerticalAccentList"/>
    <dgm:cxn modelId="{B5A8DD41-6492-B241-AB0F-89A58BAE7121}" type="presParOf" srcId="{79EE2F59-2974-2840-9988-97FD021F43CD}" destId="{4EA56380-4941-7C46-A9D0-554E907CCBA5}" srcOrd="0" destOrd="0" presId="urn:microsoft.com/office/officeart/2008/layout/VerticalAccentList"/>
    <dgm:cxn modelId="{66A4C5C0-23EA-394B-BF99-53AA01F10E02}" type="presParOf" srcId="{F2148E52-1F4E-F143-B104-F15FC4DEDCE5}" destId="{FF5AF541-F488-634D-B5BD-63328440A0DC}" srcOrd="1" destOrd="0" presId="urn:microsoft.com/office/officeart/2008/layout/VerticalAccentList"/>
    <dgm:cxn modelId="{C037918C-6B41-E545-9983-C350EC8C7185}" type="presParOf" srcId="{FF5AF541-F488-634D-B5BD-63328440A0DC}" destId="{ADF3ED39-7E10-394E-A889-2CC062D80B7C}" srcOrd="0" destOrd="0" presId="urn:microsoft.com/office/officeart/2008/layout/VerticalAccentList"/>
    <dgm:cxn modelId="{BFE381FC-71C2-FB48-A11C-7520D37A49FE}" type="presParOf" srcId="{FF5AF541-F488-634D-B5BD-63328440A0DC}" destId="{0D841496-E2FA-494D-B18E-D4FE1B4A090A}" srcOrd="1" destOrd="0" presId="urn:microsoft.com/office/officeart/2008/layout/VerticalAccentList"/>
    <dgm:cxn modelId="{48686524-BD9B-584F-8B90-91E2FFA399B8}" type="presParOf" srcId="{FF5AF541-F488-634D-B5BD-63328440A0DC}" destId="{11B21D17-A309-9643-BC66-19476FB27D2A}" srcOrd="2" destOrd="0" presId="urn:microsoft.com/office/officeart/2008/layout/VerticalAccentList"/>
    <dgm:cxn modelId="{DF6CEA12-2BB4-9348-9E5E-39FC889F2259}" type="presParOf" srcId="{FF5AF541-F488-634D-B5BD-63328440A0DC}" destId="{2375AA3E-9E6E-8440-AB0A-294CCFC98225}" srcOrd="3" destOrd="0" presId="urn:microsoft.com/office/officeart/2008/layout/VerticalAccentList"/>
    <dgm:cxn modelId="{717A3C88-DD8F-E84B-A1AC-7C232619DB52}" type="presParOf" srcId="{FF5AF541-F488-634D-B5BD-63328440A0DC}" destId="{02810006-D95B-564E-B457-4E7753DD8887}" srcOrd="4" destOrd="0" presId="urn:microsoft.com/office/officeart/2008/layout/VerticalAccentList"/>
    <dgm:cxn modelId="{1E489086-ACD4-4D40-AB38-93F451F293F4}" type="presParOf" srcId="{FF5AF541-F488-634D-B5BD-63328440A0DC}" destId="{1C159F16-63EC-EC47-89CC-41920F8DBFFF}" srcOrd="5" destOrd="0" presId="urn:microsoft.com/office/officeart/2008/layout/VerticalAccentList"/>
    <dgm:cxn modelId="{08815129-36B0-B440-997D-694BF2D804AC}" type="presParOf" srcId="{FF5AF541-F488-634D-B5BD-63328440A0DC}" destId="{92D3D6CB-007B-3845-8387-DD3D8A4F6F9B}" srcOrd="6" destOrd="0" presId="urn:microsoft.com/office/officeart/2008/layout/VerticalAccentList"/>
    <dgm:cxn modelId="{8F507148-B899-D945-A727-26CFF28A9601}" type="presParOf" srcId="{FF5AF541-F488-634D-B5BD-63328440A0DC}" destId="{196D6A17-D735-704E-9095-CAC3C5E902DF}" srcOrd="7" destOrd="0" presId="urn:microsoft.com/office/officeart/2008/layout/VerticalAccentList"/>
    <dgm:cxn modelId="{7145BB35-4FA8-A946-974E-DD8C3CCE99D2}" type="presParOf" srcId="{F2148E52-1F4E-F143-B104-F15FC4DEDCE5}" destId="{23D23AB4-9DCD-8849-A190-7336BCC30FA3}" srcOrd="2" destOrd="0" presId="urn:microsoft.com/office/officeart/2008/layout/VerticalAccentList"/>
    <dgm:cxn modelId="{5967EBA1-244F-F945-9C50-436CCE7013C9}" type="presParOf" srcId="{F2148E52-1F4E-F143-B104-F15FC4DEDCE5}" destId="{100F6F0A-2599-DD4C-978C-4C002E185B82}" srcOrd="3" destOrd="0" presId="urn:microsoft.com/office/officeart/2008/layout/VerticalAccentList"/>
    <dgm:cxn modelId="{674DD4FE-6D60-AE4C-914B-61F1711CD86E}" type="presParOf" srcId="{100F6F0A-2599-DD4C-978C-4C002E185B82}" destId="{BB1E9C57-A84A-0245-8043-6CFB488F9E0C}" srcOrd="0" destOrd="0" presId="urn:microsoft.com/office/officeart/2008/layout/VerticalAccentList"/>
    <dgm:cxn modelId="{B6FE852D-3895-4E4E-BEE2-1FE899C5D1F0}" type="presParOf" srcId="{F2148E52-1F4E-F143-B104-F15FC4DEDCE5}" destId="{7C96CAD3-601D-9740-9F47-00D05E978B8E}" srcOrd="4" destOrd="0" presId="urn:microsoft.com/office/officeart/2008/layout/VerticalAccentList"/>
    <dgm:cxn modelId="{13BD184D-8531-2B4F-91EE-1E978612891F}" type="presParOf" srcId="{7C96CAD3-601D-9740-9F47-00D05E978B8E}" destId="{3796C1C0-148E-F549-AAD6-E2659FE5DEC3}" srcOrd="0" destOrd="0" presId="urn:microsoft.com/office/officeart/2008/layout/VerticalAccentList"/>
    <dgm:cxn modelId="{2922C2E5-778A-1D43-B026-1C02BEBF389A}" type="presParOf" srcId="{7C96CAD3-601D-9740-9F47-00D05E978B8E}" destId="{36987E11-A76E-6F40-9ADE-6C63B59B284E}" srcOrd="1" destOrd="0" presId="urn:microsoft.com/office/officeart/2008/layout/VerticalAccentList"/>
    <dgm:cxn modelId="{B27A38B8-4362-AA40-983E-9DDC90AA5577}" type="presParOf" srcId="{7C96CAD3-601D-9740-9F47-00D05E978B8E}" destId="{465E8F2A-6CAD-6F4B-9801-AAD5AC717BDA}" srcOrd="2" destOrd="0" presId="urn:microsoft.com/office/officeart/2008/layout/VerticalAccentList"/>
    <dgm:cxn modelId="{68A74E51-84B7-AA4D-83D3-DDBA745C02C9}" type="presParOf" srcId="{7C96CAD3-601D-9740-9F47-00D05E978B8E}" destId="{7CC6D4A5-6ECF-9447-A603-3F0ABB4F3B65}" srcOrd="3" destOrd="0" presId="urn:microsoft.com/office/officeart/2008/layout/VerticalAccentList"/>
    <dgm:cxn modelId="{CFC81161-286A-F44D-8557-21FDC60B49BD}" type="presParOf" srcId="{7C96CAD3-601D-9740-9F47-00D05E978B8E}" destId="{4CAD7908-766A-7B48-B8A7-E8EB041D31FF}" srcOrd="4" destOrd="0" presId="urn:microsoft.com/office/officeart/2008/layout/VerticalAccentList"/>
    <dgm:cxn modelId="{7D6B8AFE-6B42-E545-9D97-3CCB8AD3D5A2}" type="presParOf" srcId="{7C96CAD3-601D-9740-9F47-00D05E978B8E}" destId="{0315BD03-4D7B-854A-9ED0-1C8F6B5402E0}" srcOrd="5" destOrd="0" presId="urn:microsoft.com/office/officeart/2008/layout/VerticalAccentList"/>
    <dgm:cxn modelId="{395707E1-EF60-2D4F-9903-F596A07BB27D}" type="presParOf" srcId="{7C96CAD3-601D-9740-9F47-00D05E978B8E}" destId="{7756453D-3A1B-DB4A-B87D-73E297FDC5BB}" srcOrd="6" destOrd="0" presId="urn:microsoft.com/office/officeart/2008/layout/VerticalAccentList"/>
    <dgm:cxn modelId="{76A3EF62-F9B5-ED4A-A7B6-CCC4F63C8E7E}" type="presParOf" srcId="{7C96CAD3-601D-9740-9F47-00D05E978B8E}" destId="{7461E1C2-1343-444B-9225-FC68D883515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7BC13-0960-3A47-8412-77B46FEF7E12}">
      <dsp:nvSpPr>
        <dsp:cNvPr id="0" name=""/>
        <dsp:cNvSpPr/>
      </dsp:nvSpPr>
      <dsp:spPr>
        <a:xfrm>
          <a:off x="571844" y="-4189"/>
          <a:ext cx="2562320" cy="2562320"/>
        </a:xfrm>
        <a:prstGeom prst="circularArrow">
          <a:avLst>
            <a:gd name="adj1" fmla="val 5274"/>
            <a:gd name="adj2" fmla="val 312630"/>
            <a:gd name="adj3" fmla="val 14349744"/>
            <a:gd name="adj4" fmla="val 17056199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FB353-45D3-9A42-87CD-15371F3F6695}">
      <dsp:nvSpPr>
        <dsp:cNvPr id="0" name=""/>
        <dsp:cNvSpPr/>
      </dsp:nvSpPr>
      <dsp:spPr>
        <a:xfrm>
          <a:off x="1399706" y="582"/>
          <a:ext cx="906596" cy="453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BUSINESS UNDERSTANDING</a:t>
          </a:r>
        </a:p>
      </dsp:txBody>
      <dsp:txXfrm>
        <a:off x="1421834" y="22710"/>
        <a:ext cx="862340" cy="409042"/>
      </dsp:txXfrm>
    </dsp:sp>
    <dsp:sp modelId="{39813712-C42E-5B44-90EB-79CD373CEE50}">
      <dsp:nvSpPr>
        <dsp:cNvPr id="0" name=""/>
        <dsp:cNvSpPr/>
      </dsp:nvSpPr>
      <dsp:spPr>
        <a:xfrm>
          <a:off x="2299922" y="520323"/>
          <a:ext cx="906596" cy="4532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DATA UNDERSTANDING</a:t>
          </a:r>
        </a:p>
      </dsp:txBody>
      <dsp:txXfrm>
        <a:off x="2322050" y="542451"/>
        <a:ext cx="862340" cy="409042"/>
      </dsp:txXfrm>
    </dsp:sp>
    <dsp:sp modelId="{232892F5-DD30-6542-8E3F-DD4047E3868F}">
      <dsp:nvSpPr>
        <dsp:cNvPr id="0" name=""/>
        <dsp:cNvSpPr/>
      </dsp:nvSpPr>
      <dsp:spPr>
        <a:xfrm>
          <a:off x="2299922" y="1559804"/>
          <a:ext cx="906596" cy="4532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DATA PREPARATION</a:t>
          </a:r>
        </a:p>
      </dsp:txBody>
      <dsp:txXfrm>
        <a:off x="2322050" y="1581932"/>
        <a:ext cx="862340" cy="409042"/>
      </dsp:txXfrm>
    </dsp:sp>
    <dsp:sp modelId="{8A01DD5C-707C-F84B-8F42-BEFB954B0306}">
      <dsp:nvSpPr>
        <dsp:cNvPr id="0" name=""/>
        <dsp:cNvSpPr/>
      </dsp:nvSpPr>
      <dsp:spPr>
        <a:xfrm>
          <a:off x="1399706" y="2079544"/>
          <a:ext cx="906596" cy="4532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MODELING</a:t>
          </a:r>
        </a:p>
      </dsp:txBody>
      <dsp:txXfrm>
        <a:off x="1421834" y="2101672"/>
        <a:ext cx="862340" cy="409042"/>
      </dsp:txXfrm>
    </dsp:sp>
    <dsp:sp modelId="{AF538A31-A228-B642-87A8-B259C80A19B6}">
      <dsp:nvSpPr>
        <dsp:cNvPr id="0" name=""/>
        <dsp:cNvSpPr/>
      </dsp:nvSpPr>
      <dsp:spPr>
        <a:xfrm>
          <a:off x="499489" y="1559804"/>
          <a:ext cx="906596" cy="45329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EVALUATION</a:t>
          </a:r>
        </a:p>
      </dsp:txBody>
      <dsp:txXfrm>
        <a:off x="521617" y="1581932"/>
        <a:ext cx="862340" cy="409042"/>
      </dsp:txXfrm>
    </dsp:sp>
    <dsp:sp modelId="{BBF08D7D-3EB4-444F-A30E-F23D1811FEEC}">
      <dsp:nvSpPr>
        <dsp:cNvPr id="0" name=""/>
        <dsp:cNvSpPr/>
      </dsp:nvSpPr>
      <dsp:spPr>
        <a:xfrm>
          <a:off x="499489" y="520323"/>
          <a:ext cx="906596" cy="453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DESPLIEGE</a:t>
          </a:r>
        </a:p>
      </dsp:txBody>
      <dsp:txXfrm>
        <a:off x="521617" y="542451"/>
        <a:ext cx="862340" cy="409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D444-99CF-5D44-B54A-72427053E2B9}">
      <dsp:nvSpPr>
        <dsp:cNvPr id="0" name=""/>
        <dsp:cNvSpPr/>
      </dsp:nvSpPr>
      <dsp:spPr>
        <a:xfrm rot="5400000">
          <a:off x="4000094" y="-2120357"/>
          <a:ext cx="888722" cy="512980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Base de </a:t>
          </a:r>
          <a:r>
            <a:rPr lang="en-GB" sz="1500" kern="1200" dirty="0" err="1"/>
            <a:t>datos</a:t>
          </a:r>
          <a:r>
            <a:rPr lang="en-GB" sz="1500" kern="1200" dirty="0"/>
            <a:t> de </a:t>
          </a:r>
          <a:r>
            <a:rPr lang="en-GB" sz="1500" kern="1200" dirty="0" err="1"/>
            <a:t>hace</a:t>
          </a:r>
          <a:r>
            <a:rPr lang="en-GB" sz="1500" kern="1200" dirty="0"/>
            <a:t> 120 </a:t>
          </a:r>
          <a:r>
            <a:rPr lang="en-GB" sz="1500" kern="1200" dirty="0" err="1"/>
            <a:t>años</a:t>
          </a:r>
          <a:r>
            <a:rPr lang="en-GB" sz="1500" kern="1200" dirty="0"/>
            <a:t> – EPN - IGM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Modelación</a:t>
          </a:r>
          <a:r>
            <a:rPr lang="en-GB" sz="1500" kern="1200" dirty="0"/>
            <a:t> de </a:t>
          </a:r>
          <a:r>
            <a:rPr lang="en-GB" sz="1500" kern="1200" dirty="0" err="1"/>
            <a:t>caída</a:t>
          </a:r>
          <a:r>
            <a:rPr lang="en-GB" sz="1500" kern="1200" dirty="0"/>
            <a:t> de Ceniza y </a:t>
          </a:r>
          <a:r>
            <a:rPr lang="en-GB" sz="1500" kern="1200" dirty="0" err="1"/>
            <a:t>flujo</a:t>
          </a:r>
          <a:r>
            <a:rPr lang="en-GB" sz="1500" kern="1200" dirty="0"/>
            <a:t> de lava.</a:t>
          </a:r>
          <a:r>
            <a:rPr lang="en-GB" sz="800" kern="1200" dirty="0"/>
            <a:t> </a:t>
          </a:r>
        </a:p>
      </dsp:txBody>
      <dsp:txXfrm rot="-5400000">
        <a:off x="1879555" y="43566"/>
        <a:ext cx="5086416" cy="801954"/>
      </dsp:txXfrm>
    </dsp:sp>
    <dsp:sp modelId="{4FFCAE73-52F9-074D-9605-707AD287E3BE}">
      <dsp:nvSpPr>
        <dsp:cNvPr id="0" name=""/>
        <dsp:cNvSpPr/>
      </dsp:nvSpPr>
      <dsp:spPr>
        <a:xfrm>
          <a:off x="327" y="41278"/>
          <a:ext cx="1879228" cy="806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Datos </a:t>
          </a:r>
          <a:r>
            <a:rPr lang="en-GB" sz="1900" kern="1200" dirty="0" err="1"/>
            <a:t>históricos</a:t>
          </a:r>
          <a:endParaRPr lang="en-GB" sz="1900" kern="1200" dirty="0"/>
        </a:p>
      </dsp:txBody>
      <dsp:txXfrm>
        <a:off x="39698" y="80649"/>
        <a:ext cx="1800486" cy="727784"/>
      </dsp:txXfrm>
    </dsp:sp>
    <dsp:sp modelId="{C071CEAE-7204-6C4E-B63F-DF942BF2A406}">
      <dsp:nvSpPr>
        <dsp:cNvPr id="0" name=""/>
        <dsp:cNvSpPr/>
      </dsp:nvSpPr>
      <dsp:spPr>
        <a:xfrm rot="5400000">
          <a:off x="3851411" y="-836645"/>
          <a:ext cx="1199759" cy="510085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Modelación</a:t>
          </a:r>
          <a:r>
            <a:rPr lang="en-GB" sz="1500" kern="1200" dirty="0"/>
            <a:t> </a:t>
          </a:r>
          <a:r>
            <a:rPr lang="en-GB" sz="1500" kern="1200" dirty="0" err="1"/>
            <a:t>incluye</a:t>
          </a:r>
          <a:r>
            <a:rPr lang="en-GB" sz="1500" kern="1200" dirty="0"/>
            <a:t> un </a:t>
          </a:r>
          <a:r>
            <a:rPr lang="en-GB" sz="1500" kern="1200" dirty="0" err="1"/>
            <a:t>bosquejo</a:t>
          </a:r>
          <a:r>
            <a:rPr lang="en-GB" sz="1500" kern="1200" dirty="0"/>
            <a:t> del </a:t>
          </a:r>
          <a:r>
            <a:rPr lang="en-GB" sz="1500" kern="1200" dirty="0" err="1"/>
            <a:t>efecto</a:t>
          </a:r>
          <a:r>
            <a:rPr lang="en-GB" sz="1500" kern="1200" dirty="0"/>
            <a:t> </a:t>
          </a:r>
          <a:r>
            <a:rPr lang="en-GB" sz="1500" kern="1200" dirty="0" err="1"/>
            <a:t>en</a:t>
          </a:r>
          <a:r>
            <a:rPr lang="en-GB" sz="1500" kern="1200" dirty="0"/>
            <a:t> </a:t>
          </a:r>
          <a:r>
            <a:rPr lang="en-GB" sz="1500" kern="1200" dirty="0" err="1"/>
            <a:t>infraestructura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No </a:t>
          </a:r>
          <a:r>
            <a:rPr lang="en-GB" sz="1500" kern="1200" dirty="0" err="1"/>
            <a:t>sabemos</a:t>
          </a:r>
          <a:r>
            <a:rPr lang="en-GB" sz="1500" kern="1200" dirty="0"/>
            <a:t> </a:t>
          </a:r>
          <a:r>
            <a:rPr lang="en-GB" sz="1500" kern="1200" dirty="0" err="1"/>
            <a:t>el</a:t>
          </a:r>
          <a:r>
            <a:rPr lang="en-GB" sz="1500" kern="1200" dirty="0"/>
            <a:t> </a:t>
          </a:r>
          <a:r>
            <a:rPr lang="en-GB" sz="1500" kern="1200" dirty="0" err="1"/>
            <a:t>efecto</a:t>
          </a:r>
          <a:r>
            <a:rPr lang="en-GB" sz="1500" kern="1200" dirty="0"/>
            <a:t> </a:t>
          </a:r>
          <a:r>
            <a:rPr lang="en-GB" sz="1500" kern="1200" dirty="0" err="1"/>
            <a:t>en</a:t>
          </a:r>
          <a:r>
            <a:rPr lang="en-GB" sz="1500" kern="1200" dirty="0"/>
            <a:t> </a:t>
          </a:r>
          <a:r>
            <a:rPr lang="en-GB" sz="1500" kern="1200" dirty="0" err="1"/>
            <a:t>educación</a:t>
          </a:r>
          <a:r>
            <a:rPr lang="en-GB" sz="1500" kern="1200" dirty="0"/>
            <a:t>, Negocios, </a:t>
          </a:r>
          <a:r>
            <a:rPr lang="en-GB" sz="1500" kern="1200" dirty="0" err="1"/>
            <a:t>tiempo</a:t>
          </a:r>
          <a:r>
            <a:rPr lang="en-GB" sz="1500" kern="1200" dirty="0"/>
            <a:t> de </a:t>
          </a:r>
          <a:r>
            <a:rPr lang="en-GB" sz="1500" kern="1200" dirty="0" err="1"/>
            <a:t>recuperación</a:t>
          </a:r>
          <a:r>
            <a:rPr lang="en-GB" sz="1500" kern="1200" dirty="0"/>
            <a:t> post-</a:t>
          </a:r>
          <a:r>
            <a:rPr lang="en-GB" sz="1500" kern="1200" dirty="0" err="1"/>
            <a:t>desastre</a:t>
          </a:r>
          <a:r>
            <a:rPr lang="en-GB" sz="1500" kern="1200" dirty="0"/>
            <a:t>, etc</a:t>
          </a:r>
          <a:r>
            <a:rPr lang="en-GB" sz="800" kern="1200" dirty="0"/>
            <a:t>.</a:t>
          </a:r>
        </a:p>
      </dsp:txBody>
      <dsp:txXfrm rot="-5400000">
        <a:off x="1900866" y="1172467"/>
        <a:ext cx="5042283" cy="1082625"/>
      </dsp:txXfrm>
    </dsp:sp>
    <dsp:sp modelId="{C835FA98-876D-134E-8B6A-A1AB5AA48757}">
      <dsp:nvSpPr>
        <dsp:cNvPr id="0" name=""/>
        <dsp:cNvSpPr/>
      </dsp:nvSpPr>
      <dsp:spPr>
        <a:xfrm>
          <a:off x="327" y="1287455"/>
          <a:ext cx="1900538" cy="852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Mapeos</a:t>
          </a:r>
          <a:r>
            <a:rPr lang="en-GB" sz="1900" kern="1200" dirty="0"/>
            <a:t> </a:t>
          </a:r>
          <a:r>
            <a:rPr lang="en-GB" sz="1900" kern="1200" dirty="0" err="1"/>
            <a:t>limitados</a:t>
          </a:r>
          <a:endParaRPr lang="en-GB" sz="1900" kern="1200" dirty="0"/>
        </a:p>
      </dsp:txBody>
      <dsp:txXfrm>
        <a:off x="41950" y="1329078"/>
        <a:ext cx="1817292" cy="769404"/>
      </dsp:txXfrm>
    </dsp:sp>
    <dsp:sp modelId="{33D7A53A-860C-E44A-92C8-C5A22ACC1EB6}">
      <dsp:nvSpPr>
        <dsp:cNvPr id="0" name=""/>
        <dsp:cNvSpPr/>
      </dsp:nvSpPr>
      <dsp:spPr>
        <a:xfrm rot="5400000">
          <a:off x="3865173" y="606493"/>
          <a:ext cx="1211854" cy="507618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Censo 2022 </a:t>
          </a:r>
          <a:r>
            <a:rPr lang="en-GB" sz="1400" kern="1200" dirty="0" err="1"/>
            <a:t>información</a:t>
          </a:r>
          <a:endParaRPr lang="en-GB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¿</a:t>
          </a:r>
          <a:r>
            <a:rPr lang="en-GB" sz="1400" kern="1200" dirty="0" err="1"/>
            <a:t>Qué</a:t>
          </a:r>
          <a:r>
            <a:rPr lang="en-GB" sz="1400" kern="1200" dirty="0"/>
            <a:t> población </a:t>
          </a:r>
          <a:r>
            <a:rPr lang="en-GB" sz="1400" kern="1200" dirty="0" err="1"/>
            <a:t>enfrenta</a:t>
          </a:r>
          <a:r>
            <a:rPr lang="en-GB" sz="1400" kern="1200" dirty="0"/>
            <a:t> mayor </a:t>
          </a:r>
          <a:r>
            <a:rPr lang="en-GB" sz="1400" kern="1200" dirty="0" err="1"/>
            <a:t>riesgo</a:t>
          </a:r>
          <a:r>
            <a:rPr lang="en-GB" sz="1400" kern="1200" dirty="0"/>
            <a:t>?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¿</a:t>
          </a:r>
          <a:r>
            <a:rPr lang="en-GB" sz="1400" kern="1200" dirty="0" err="1"/>
            <a:t>Cómo</a:t>
          </a:r>
          <a:r>
            <a:rPr lang="en-GB" sz="1400" kern="1200" dirty="0"/>
            <a:t> se </a:t>
          </a:r>
          <a:r>
            <a:rPr lang="en-GB" sz="1400" kern="1200" dirty="0" err="1"/>
            <a:t>puede</a:t>
          </a:r>
          <a:r>
            <a:rPr lang="en-GB" sz="1400" kern="1200" dirty="0"/>
            <a:t> usar </a:t>
          </a:r>
          <a:r>
            <a:rPr lang="en-GB" sz="1400" kern="1200" dirty="0" err="1"/>
            <a:t>esta</a:t>
          </a:r>
          <a:r>
            <a:rPr lang="en-GB" sz="1400" kern="1200" dirty="0"/>
            <a:t> </a:t>
          </a:r>
          <a:r>
            <a:rPr lang="en-GB" sz="1400" kern="1200" dirty="0" err="1"/>
            <a:t>información</a:t>
          </a:r>
          <a:r>
            <a:rPr lang="en-GB" sz="1400" kern="1200" dirty="0"/>
            <a:t> para </a:t>
          </a:r>
          <a:r>
            <a:rPr lang="en-GB" sz="1400" kern="1200" dirty="0" err="1"/>
            <a:t>política</a:t>
          </a:r>
          <a:r>
            <a:rPr lang="en-GB" sz="1400" kern="1200" dirty="0"/>
            <a:t> </a:t>
          </a:r>
          <a:r>
            <a:rPr lang="en-GB" sz="1400" kern="1200" dirty="0" err="1"/>
            <a:t>pública</a:t>
          </a:r>
          <a:r>
            <a:rPr lang="en-GB" sz="1400" kern="1200" dirty="0"/>
            <a:t>, </a:t>
          </a:r>
          <a:r>
            <a:rPr lang="en-GB" sz="1400" kern="1200" dirty="0" err="1"/>
            <a:t>planificación</a:t>
          </a:r>
          <a:r>
            <a:rPr lang="en-GB" sz="1400" kern="1200" dirty="0"/>
            <a:t> </a:t>
          </a:r>
          <a:r>
            <a:rPr lang="en-GB" sz="1400" kern="1200" dirty="0" err="1"/>
            <a:t>urbana</a:t>
          </a:r>
          <a:r>
            <a:rPr lang="en-GB" sz="1400" kern="1200" dirty="0"/>
            <a:t> y para la </a:t>
          </a:r>
          <a:r>
            <a:rPr lang="en-GB" sz="1400" kern="1200" dirty="0" err="1"/>
            <a:t>sociedad</a:t>
          </a:r>
          <a:r>
            <a:rPr lang="en-GB" sz="1400" kern="1200" dirty="0"/>
            <a:t> </a:t>
          </a:r>
          <a:r>
            <a:rPr lang="en-GB" sz="1400" kern="1200" dirty="0" err="1"/>
            <a:t>en</a:t>
          </a:r>
          <a:r>
            <a:rPr lang="en-GB" sz="1400" kern="1200" dirty="0"/>
            <a:t> general?</a:t>
          </a:r>
        </a:p>
      </dsp:txBody>
      <dsp:txXfrm rot="-5400000">
        <a:off x="1933009" y="2597815"/>
        <a:ext cx="5017024" cy="1093538"/>
      </dsp:txXfrm>
    </dsp:sp>
    <dsp:sp modelId="{45910715-A60A-0047-83CF-BFE295E4BC9E}">
      <dsp:nvSpPr>
        <dsp:cNvPr id="0" name=""/>
        <dsp:cNvSpPr/>
      </dsp:nvSpPr>
      <dsp:spPr>
        <a:xfrm>
          <a:off x="327" y="2667770"/>
          <a:ext cx="1932682" cy="9536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Información</a:t>
          </a:r>
          <a:r>
            <a:rPr lang="en-GB" sz="1900" kern="1200" dirty="0"/>
            <a:t> </a:t>
          </a:r>
          <a:r>
            <a:rPr lang="en-GB" sz="1900" kern="1200" dirty="0" err="1"/>
            <a:t>socioeconómica</a:t>
          </a:r>
          <a:endParaRPr lang="en-GB" sz="1900" kern="1200" dirty="0"/>
        </a:p>
      </dsp:txBody>
      <dsp:txXfrm>
        <a:off x="46879" y="2714322"/>
        <a:ext cx="1839578" cy="860525"/>
      </dsp:txXfrm>
    </dsp:sp>
    <dsp:sp modelId="{8F5DA258-396B-F646-960F-0498C53FB105}">
      <dsp:nvSpPr>
        <dsp:cNvPr id="0" name=""/>
        <dsp:cNvSpPr/>
      </dsp:nvSpPr>
      <dsp:spPr>
        <a:xfrm rot="5400000">
          <a:off x="4210254" y="1814608"/>
          <a:ext cx="436639" cy="505047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Riesgo alto para la </a:t>
          </a:r>
          <a:r>
            <a:rPr lang="en-GB" sz="1500" kern="1200" dirty="0" err="1"/>
            <a:t>identificación</a:t>
          </a:r>
          <a:r>
            <a:rPr lang="en-GB" sz="1500" kern="1200" dirty="0"/>
            <a:t> de </a:t>
          </a:r>
          <a:r>
            <a:rPr lang="en-GB" sz="1500" kern="1200" dirty="0" err="1"/>
            <a:t>falsos</a:t>
          </a:r>
          <a:r>
            <a:rPr lang="en-GB" sz="1500" kern="1200" dirty="0"/>
            <a:t> </a:t>
          </a:r>
          <a:r>
            <a:rPr lang="en-GB" sz="1500" kern="1200" dirty="0" err="1"/>
            <a:t>negativos</a:t>
          </a:r>
          <a:r>
            <a:rPr lang="en-GB" sz="1500" kern="1200" dirty="0"/>
            <a:t> y de </a:t>
          </a:r>
          <a:r>
            <a:rPr lang="en-GB" sz="1500" kern="1200" dirty="0" err="1"/>
            <a:t>solapamiento</a:t>
          </a:r>
          <a:r>
            <a:rPr lang="en-GB" sz="1500" kern="1200" dirty="0"/>
            <a:t> de </a:t>
          </a:r>
          <a:r>
            <a:rPr lang="en-GB" sz="1500" kern="1200" dirty="0" err="1"/>
            <a:t>clústeres</a:t>
          </a:r>
          <a:r>
            <a:rPr lang="en-GB" sz="1500" kern="1200" dirty="0"/>
            <a:t>.</a:t>
          </a:r>
        </a:p>
      </dsp:txBody>
      <dsp:txXfrm rot="-5400000">
        <a:off x="1903339" y="4142839"/>
        <a:ext cx="5029155" cy="394009"/>
      </dsp:txXfrm>
    </dsp:sp>
    <dsp:sp modelId="{F5575110-B8BF-D745-9163-C66C7F5FF97B}">
      <dsp:nvSpPr>
        <dsp:cNvPr id="0" name=""/>
        <dsp:cNvSpPr/>
      </dsp:nvSpPr>
      <dsp:spPr>
        <a:xfrm>
          <a:off x="327" y="3975510"/>
          <a:ext cx="1913887" cy="7504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Situación</a:t>
          </a:r>
          <a:r>
            <a:rPr lang="en-GB" sz="1900" kern="1200" dirty="0"/>
            <a:t> actual y </a:t>
          </a:r>
          <a:r>
            <a:rPr lang="en-GB" sz="1900" kern="1200" dirty="0" err="1"/>
            <a:t>Limitaciones</a:t>
          </a:r>
          <a:endParaRPr lang="en-GB" sz="1900" kern="1200" dirty="0"/>
        </a:p>
      </dsp:txBody>
      <dsp:txXfrm>
        <a:off x="36959" y="4012142"/>
        <a:ext cx="1840623" cy="677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6A23E-6209-F44D-B27B-B5BD48D4ECD0}">
      <dsp:nvSpPr>
        <dsp:cNvPr id="0" name=""/>
        <dsp:cNvSpPr/>
      </dsp:nvSpPr>
      <dsp:spPr>
        <a:xfrm>
          <a:off x="2037655" y="3506724"/>
          <a:ext cx="4142060" cy="0"/>
        </a:xfrm>
        <a:prstGeom prst="line">
          <a:avLst/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FEE27-2E03-CB4A-8418-3CC28B499E6E}">
      <dsp:nvSpPr>
        <dsp:cNvPr id="0" name=""/>
        <dsp:cNvSpPr/>
      </dsp:nvSpPr>
      <dsp:spPr>
        <a:xfrm>
          <a:off x="2037655" y="2062779"/>
          <a:ext cx="3547979" cy="0"/>
        </a:xfrm>
        <a:prstGeom prst="line">
          <a:avLst/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AD694-2036-F345-9584-8B1410353A13}">
      <dsp:nvSpPr>
        <dsp:cNvPr id="0" name=""/>
        <dsp:cNvSpPr/>
      </dsp:nvSpPr>
      <dsp:spPr>
        <a:xfrm>
          <a:off x="2037655" y="618833"/>
          <a:ext cx="4142060" cy="0"/>
        </a:xfrm>
        <a:prstGeom prst="line">
          <a:avLst/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B5BC4-C0F9-1F4D-B85D-23F16BA1D186}">
      <dsp:nvSpPr>
        <dsp:cNvPr id="0" name=""/>
        <dsp:cNvSpPr/>
      </dsp:nvSpPr>
      <dsp:spPr>
        <a:xfrm>
          <a:off x="25167" y="3609"/>
          <a:ext cx="4024976" cy="411833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7000" r="-27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AD45D-F8E0-0349-9A0B-63D321F76E78}">
      <dsp:nvSpPr>
        <dsp:cNvPr id="0" name=""/>
        <dsp:cNvSpPr/>
      </dsp:nvSpPr>
      <dsp:spPr>
        <a:xfrm>
          <a:off x="717477" y="2190671"/>
          <a:ext cx="2640357" cy="1361434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717477" y="2190671"/>
        <a:ext cx="2640357" cy="1361434"/>
      </dsp:txXfrm>
    </dsp:sp>
    <dsp:sp modelId="{189063EA-7964-CA44-9274-303CF04C731D}">
      <dsp:nvSpPr>
        <dsp:cNvPr id="0" name=""/>
        <dsp:cNvSpPr/>
      </dsp:nvSpPr>
      <dsp:spPr>
        <a:xfrm>
          <a:off x="5822778" y="290301"/>
          <a:ext cx="713874" cy="65706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4000" b="-4000"/>
          </a:stretch>
        </a:blipFill>
        <a:ln w="34925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B0A53-0AA4-1149-B806-703742E1A611}">
      <dsp:nvSpPr>
        <dsp:cNvPr id="0" name=""/>
        <dsp:cNvSpPr/>
      </dsp:nvSpPr>
      <dsp:spPr>
        <a:xfrm>
          <a:off x="6599068" y="32278"/>
          <a:ext cx="4226784" cy="1237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Optimizar</a:t>
          </a:r>
          <a:r>
            <a:rPr lang="en-US" sz="2300" kern="1200" dirty="0"/>
            <a:t> </a:t>
          </a:r>
          <a:r>
            <a:rPr lang="en-US" sz="2300" kern="1200" dirty="0" err="1"/>
            <a:t>recursos</a:t>
          </a:r>
          <a:r>
            <a:rPr lang="en-US" sz="2300" kern="1200" dirty="0"/>
            <a:t> al </a:t>
          </a:r>
          <a:r>
            <a:rPr lang="en-US" sz="2300" kern="1200" dirty="0" err="1"/>
            <a:t>identificar</a:t>
          </a:r>
          <a:r>
            <a:rPr lang="en-US" sz="2300" kern="1200" dirty="0"/>
            <a:t> inversions </a:t>
          </a:r>
          <a:r>
            <a:rPr lang="en-US" sz="2300" kern="1200" dirty="0" err="1"/>
            <a:t>prioritarias</a:t>
          </a:r>
          <a:r>
            <a:rPr lang="en-US" sz="2300" kern="1200" dirty="0"/>
            <a:t>: </a:t>
          </a:r>
          <a:r>
            <a:rPr lang="en-US" sz="2300" kern="1200" dirty="0" err="1"/>
            <a:t>por</a:t>
          </a:r>
          <a:r>
            <a:rPr lang="en-US" sz="2300" kern="1200" dirty="0"/>
            <a:t> </a:t>
          </a:r>
          <a:r>
            <a:rPr lang="en-US" sz="2300" kern="1200" dirty="0" err="1"/>
            <a:t>ejemplo</a:t>
          </a:r>
          <a:r>
            <a:rPr lang="en-US" sz="2300" kern="1200" dirty="0"/>
            <a:t>, </a:t>
          </a:r>
          <a:r>
            <a:rPr lang="en-US" sz="2300" kern="1200" dirty="0" err="1"/>
            <a:t>en</a:t>
          </a:r>
          <a:r>
            <a:rPr lang="en-US" sz="2300" kern="1200" dirty="0"/>
            <a:t> </a:t>
          </a:r>
          <a:r>
            <a:rPr lang="en-US" sz="2300" kern="1200" dirty="0" err="1"/>
            <a:t>intervenir</a:t>
          </a:r>
          <a:r>
            <a:rPr lang="en-US" sz="2300" kern="1200" dirty="0"/>
            <a:t> </a:t>
          </a:r>
          <a:r>
            <a:rPr lang="en-US" sz="2300" kern="1200" dirty="0" err="1"/>
            <a:t>el</a:t>
          </a:r>
          <a:r>
            <a:rPr lang="en-US" sz="2300" kern="1200" dirty="0"/>
            <a:t> 20% de </a:t>
          </a:r>
          <a:r>
            <a:rPr lang="en-US" sz="2300" kern="1200" dirty="0" err="1"/>
            <a:t>hogares</a:t>
          </a:r>
          <a:r>
            <a:rPr lang="en-US" sz="2300" kern="1200" dirty="0"/>
            <a:t> </a:t>
          </a:r>
          <a:r>
            <a:rPr lang="en-US" sz="2300" kern="1200" dirty="0" err="1"/>
            <a:t>más</a:t>
          </a:r>
          <a:r>
            <a:rPr lang="en-US" sz="2300" kern="1200" dirty="0"/>
            <a:t> </a:t>
          </a:r>
          <a:r>
            <a:rPr lang="en-US" sz="2300" kern="1200" dirty="0" err="1"/>
            <a:t>vulnerables</a:t>
          </a:r>
          <a:endParaRPr lang="en-GB" sz="2300" kern="1200" dirty="0"/>
        </a:p>
      </dsp:txBody>
      <dsp:txXfrm>
        <a:off x="6599068" y="32278"/>
        <a:ext cx="4226784" cy="1237667"/>
      </dsp:txXfrm>
    </dsp:sp>
    <dsp:sp modelId="{1A663865-BF68-A443-B509-396257F06814}">
      <dsp:nvSpPr>
        <dsp:cNvPr id="0" name=""/>
        <dsp:cNvSpPr/>
      </dsp:nvSpPr>
      <dsp:spPr>
        <a:xfrm>
          <a:off x="5267567" y="1749995"/>
          <a:ext cx="636136" cy="62556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1000" b="-1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1FA9A-F333-8C40-822C-61D530FF5AE7}">
      <dsp:nvSpPr>
        <dsp:cNvPr id="0" name=""/>
        <dsp:cNvSpPr/>
      </dsp:nvSpPr>
      <dsp:spPr>
        <a:xfrm>
          <a:off x="6811250" y="1519244"/>
          <a:ext cx="4197689" cy="1237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Proteger</a:t>
          </a:r>
          <a:r>
            <a:rPr lang="en-US" sz="2300" kern="1200" dirty="0"/>
            <a:t> </a:t>
          </a:r>
          <a:r>
            <a:rPr lang="en-US" sz="2300" kern="1200" dirty="0" err="1"/>
            <a:t>infraestructura</a:t>
          </a:r>
          <a:r>
            <a:rPr lang="en-US" sz="2300" kern="1200" dirty="0"/>
            <a:t> </a:t>
          </a:r>
          <a:r>
            <a:rPr lang="en-US" sz="2300" kern="1200" dirty="0" err="1"/>
            <a:t>crítica</a:t>
          </a:r>
          <a:endParaRPr lang="en-GB" sz="2300" kern="1200" dirty="0"/>
        </a:p>
      </dsp:txBody>
      <dsp:txXfrm>
        <a:off x="6811250" y="1519244"/>
        <a:ext cx="4197689" cy="1237667"/>
      </dsp:txXfrm>
    </dsp:sp>
    <dsp:sp modelId="{5C4EA97F-41C7-8D49-99D0-0A4E3FBA6C1A}">
      <dsp:nvSpPr>
        <dsp:cNvPr id="0" name=""/>
        <dsp:cNvSpPr/>
      </dsp:nvSpPr>
      <dsp:spPr>
        <a:xfrm>
          <a:off x="5791979" y="3119179"/>
          <a:ext cx="775472" cy="7750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767D0-0264-D642-9533-FB2A06148171}">
      <dsp:nvSpPr>
        <dsp:cNvPr id="0" name=""/>
        <dsp:cNvSpPr/>
      </dsp:nvSpPr>
      <dsp:spPr>
        <a:xfrm>
          <a:off x="6798549" y="2887890"/>
          <a:ext cx="4226408" cy="1237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0" rIns="8763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300" kern="1200" dirty="0" err="1"/>
            <a:t>Planeación</a:t>
          </a:r>
          <a:r>
            <a:rPr lang="en-GB" sz="2300" kern="1200" dirty="0"/>
            <a:t> de </a:t>
          </a:r>
          <a:r>
            <a:rPr lang="en-GB" sz="2300" kern="1200" dirty="0" err="1"/>
            <a:t>recursos</a:t>
          </a:r>
          <a:r>
            <a:rPr lang="en-GB" sz="2300" kern="1200" dirty="0"/>
            <a:t> post-</a:t>
          </a:r>
          <a:r>
            <a:rPr lang="en-GB" sz="2300" kern="1200" dirty="0" err="1"/>
            <a:t>desastre</a:t>
          </a:r>
          <a:r>
            <a:rPr lang="en-GB" sz="2300" kern="1200" dirty="0"/>
            <a:t> </a:t>
          </a:r>
        </a:p>
      </dsp:txBody>
      <dsp:txXfrm>
        <a:off x="6798549" y="2887890"/>
        <a:ext cx="4226408" cy="1237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AE788-2E51-7C48-AF20-62D13C6EFA16}">
      <dsp:nvSpPr>
        <dsp:cNvPr id="0" name=""/>
        <dsp:cNvSpPr/>
      </dsp:nvSpPr>
      <dsp:spPr>
        <a:xfrm>
          <a:off x="0" y="0"/>
          <a:ext cx="98171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D1E5-6A21-7241-BFB5-A13CE06A89D9}">
      <dsp:nvSpPr>
        <dsp:cNvPr id="0" name=""/>
        <dsp:cNvSpPr/>
      </dsp:nvSpPr>
      <dsp:spPr>
        <a:xfrm>
          <a:off x="0" y="0"/>
          <a:ext cx="1963433" cy="484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0" y="0"/>
        <a:ext cx="1963433" cy="4844528"/>
      </dsp:txXfrm>
    </dsp:sp>
    <dsp:sp modelId="{CC6CB6F7-EB38-7247-92B8-C73E6FBE158D}">
      <dsp:nvSpPr>
        <dsp:cNvPr id="0" name=""/>
        <dsp:cNvSpPr/>
      </dsp:nvSpPr>
      <dsp:spPr>
        <a:xfrm>
          <a:off x="2110691" y="45653"/>
          <a:ext cx="7706476" cy="91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📥 </a:t>
          </a:r>
          <a:r>
            <a:rPr lang="en-GB" sz="2500" b="1" kern="1200" dirty="0" err="1"/>
            <a:t>Carga</a:t>
          </a:r>
          <a:r>
            <a:rPr lang="en-GB" sz="2500" b="1" kern="1200" dirty="0"/>
            <a:t> de </a:t>
          </a:r>
          <a:r>
            <a:rPr lang="en-GB" sz="2500" b="1" kern="1200" dirty="0" err="1"/>
            <a:t>datos</a:t>
          </a:r>
          <a:r>
            <a:rPr lang="en-GB" sz="2500" kern="1200" dirty="0"/>
            <a:t> </a:t>
          </a:r>
          <a:r>
            <a:rPr lang="en-GB" sz="2500" kern="1200" dirty="0" err="1"/>
            <a:t>desde</a:t>
          </a:r>
          <a:r>
            <a:rPr lang="en-GB" sz="2500" kern="1200" dirty="0"/>
            <a:t> CSV y base de </a:t>
          </a:r>
          <a:r>
            <a:rPr lang="en-GB" sz="2500" kern="1200" dirty="0" err="1"/>
            <a:t>datos</a:t>
          </a:r>
          <a:r>
            <a:rPr lang="en-GB" sz="2500" kern="1200" dirty="0"/>
            <a:t> SQLite (</a:t>
          </a:r>
          <a:r>
            <a:rPr lang="en-GB" sz="2500" kern="1200" dirty="0" err="1"/>
            <a:t>nueva_data.db</a:t>
          </a:r>
          <a:r>
            <a:rPr lang="en-GB" sz="2500" kern="1200" dirty="0"/>
            <a:t>).</a:t>
          </a:r>
        </a:p>
      </dsp:txBody>
      <dsp:txXfrm>
        <a:off x="2110691" y="45653"/>
        <a:ext cx="7706476" cy="913079"/>
      </dsp:txXfrm>
    </dsp:sp>
    <dsp:sp modelId="{99376046-C2F3-184B-9276-F1BE8BD739EB}">
      <dsp:nvSpPr>
        <dsp:cNvPr id="0" name=""/>
        <dsp:cNvSpPr/>
      </dsp:nvSpPr>
      <dsp:spPr>
        <a:xfrm>
          <a:off x="1963433" y="958733"/>
          <a:ext cx="7853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376B2-08C2-CA49-88A7-C939437ACB31}">
      <dsp:nvSpPr>
        <dsp:cNvPr id="0" name=""/>
        <dsp:cNvSpPr/>
      </dsp:nvSpPr>
      <dsp:spPr>
        <a:xfrm>
          <a:off x="2110691" y="1004387"/>
          <a:ext cx="7706476" cy="91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🧹 </a:t>
          </a:r>
          <a:r>
            <a:rPr lang="en-GB" sz="2500" b="1" kern="1200" dirty="0" err="1"/>
            <a:t>Limpieza</a:t>
          </a:r>
          <a:r>
            <a:rPr lang="en-GB" sz="2500" b="1" kern="1200" dirty="0"/>
            <a:t> </a:t>
          </a:r>
          <a:r>
            <a:rPr lang="en-GB" sz="2500" b="1" kern="1200" dirty="0" err="1"/>
            <a:t>inicial</a:t>
          </a:r>
          <a:r>
            <a:rPr lang="en-GB" sz="2500" b="1" kern="1200" dirty="0"/>
            <a:t>:</a:t>
          </a:r>
          <a:r>
            <a:rPr lang="en-GB" sz="2500" kern="1200" dirty="0"/>
            <a:t> </a:t>
          </a:r>
          <a:r>
            <a:rPr lang="en-GB" sz="2500" kern="1200" dirty="0" err="1"/>
            <a:t>revisión</a:t>
          </a:r>
          <a:r>
            <a:rPr lang="en-GB" sz="2500" kern="1200" dirty="0"/>
            <a:t> de </a:t>
          </a:r>
          <a:r>
            <a:rPr lang="en-GB" sz="2500" kern="1200" dirty="0" err="1"/>
            <a:t>tipos</a:t>
          </a:r>
          <a:r>
            <a:rPr lang="en-GB" sz="2500" kern="1200" dirty="0"/>
            <a:t> de </a:t>
          </a:r>
          <a:r>
            <a:rPr lang="en-GB" sz="2500" kern="1200" dirty="0" err="1"/>
            <a:t>datos</a:t>
          </a:r>
          <a:r>
            <a:rPr lang="en-GB" sz="2500" kern="1200" dirty="0"/>
            <a:t> y </a:t>
          </a:r>
          <a:r>
            <a:rPr lang="en-GB" sz="2500" kern="1200" dirty="0" err="1"/>
            <a:t>valores</a:t>
          </a:r>
          <a:r>
            <a:rPr lang="en-GB" sz="2500" kern="1200" dirty="0"/>
            <a:t> </a:t>
          </a:r>
          <a:r>
            <a:rPr lang="en-GB" sz="2500" kern="1200" dirty="0" err="1"/>
            <a:t>nulos</a:t>
          </a:r>
          <a:r>
            <a:rPr lang="en-GB" sz="2500" kern="1200" dirty="0"/>
            <a:t>.</a:t>
          </a:r>
        </a:p>
      </dsp:txBody>
      <dsp:txXfrm>
        <a:off x="2110691" y="1004387"/>
        <a:ext cx="7706476" cy="913079"/>
      </dsp:txXfrm>
    </dsp:sp>
    <dsp:sp modelId="{C57CF49F-4FEE-DB40-AF4D-1E611D7F003F}">
      <dsp:nvSpPr>
        <dsp:cNvPr id="0" name=""/>
        <dsp:cNvSpPr/>
      </dsp:nvSpPr>
      <dsp:spPr>
        <a:xfrm>
          <a:off x="1963433" y="1917467"/>
          <a:ext cx="7853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C8F6E-0E5C-9747-8D32-7ACBFB4DF944}">
      <dsp:nvSpPr>
        <dsp:cNvPr id="0" name=""/>
        <dsp:cNvSpPr/>
      </dsp:nvSpPr>
      <dsp:spPr>
        <a:xfrm>
          <a:off x="2110691" y="1963121"/>
          <a:ext cx="7706476" cy="91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🔍 </a:t>
          </a:r>
          <a:r>
            <a:rPr lang="en-GB" sz="2500" b="1" kern="1200" dirty="0" err="1"/>
            <a:t>Inspección</a:t>
          </a:r>
          <a:r>
            <a:rPr lang="en-GB" sz="2500" b="1" kern="1200" dirty="0"/>
            <a:t> </a:t>
          </a:r>
          <a:r>
            <a:rPr lang="en-GB" sz="2500" b="1" kern="1200" dirty="0" err="1"/>
            <a:t>por</a:t>
          </a:r>
          <a:r>
            <a:rPr lang="en-GB" sz="2500" b="1" kern="1200" dirty="0"/>
            <a:t> </a:t>
          </a:r>
          <a:r>
            <a:rPr lang="en-GB" sz="2500" b="1" kern="1200" dirty="0" err="1"/>
            <a:t>provincia</a:t>
          </a:r>
          <a:r>
            <a:rPr lang="en-GB" sz="2500" b="1" kern="1200" dirty="0"/>
            <a:t>:</a:t>
          </a:r>
          <a:r>
            <a:rPr lang="en-GB" sz="2500" kern="1200" dirty="0"/>
            <a:t> </a:t>
          </a:r>
          <a:r>
            <a:rPr lang="en-GB" sz="2500" kern="1200" dirty="0" err="1"/>
            <a:t>porcentaje</a:t>
          </a:r>
          <a:r>
            <a:rPr lang="en-GB" sz="2500" kern="1200" dirty="0"/>
            <a:t> de </a:t>
          </a:r>
          <a:r>
            <a:rPr lang="en-GB" sz="2500" kern="1200" dirty="0" err="1"/>
            <a:t>datos</a:t>
          </a:r>
          <a:r>
            <a:rPr lang="en-GB" sz="2500" kern="1200" dirty="0"/>
            <a:t> </a:t>
          </a:r>
          <a:r>
            <a:rPr lang="en-GB" sz="2500" kern="1200" dirty="0" err="1"/>
            <a:t>faltantes</a:t>
          </a:r>
          <a:r>
            <a:rPr lang="en-GB" sz="2500" kern="1200" dirty="0"/>
            <a:t> </a:t>
          </a:r>
          <a:r>
            <a:rPr lang="en-GB" sz="2500" kern="1200" dirty="0" err="1"/>
            <a:t>segmentado</a:t>
          </a:r>
          <a:r>
            <a:rPr lang="en-GB" sz="2500" kern="1200" dirty="0"/>
            <a:t> </a:t>
          </a:r>
          <a:r>
            <a:rPr lang="en-GB" sz="2500" kern="1200" dirty="0" err="1"/>
            <a:t>geográficamente</a:t>
          </a:r>
          <a:r>
            <a:rPr lang="en-GB" sz="2500" kern="1200" dirty="0"/>
            <a:t>.</a:t>
          </a:r>
        </a:p>
      </dsp:txBody>
      <dsp:txXfrm>
        <a:off x="2110691" y="1963121"/>
        <a:ext cx="7706476" cy="913079"/>
      </dsp:txXfrm>
    </dsp:sp>
    <dsp:sp modelId="{581C2FA0-0A21-BD43-9851-891BB8856784}">
      <dsp:nvSpPr>
        <dsp:cNvPr id="0" name=""/>
        <dsp:cNvSpPr/>
      </dsp:nvSpPr>
      <dsp:spPr>
        <a:xfrm>
          <a:off x="1963433" y="2876201"/>
          <a:ext cx="7853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504A3-5973-1D4D-9F91-9E27B8FB8E30}">
      <dsp:nvSpPr>
        <dsp:cNvPr id="0" name=""/>
        <dsp:cNvSpPr/>
      </dsp:nvSpPr>
      <dsp:spPr>
        <a:xfrm>
          <a:off x="2110691" y="2921855"/>
          <a:ext cx="7706476" cy="91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🏷️ </a:t>
          </a:r>
          <a:r>
            <a:rPr lang="en-GB" sz="2500" b="1" kern="1200"/>
            <a:t>Renombramiento de columnas</a:t>
          </a:r>
          <a:r>
            <a:rPr lang="en-GB" sz="2500" kern="1200"/>
            <a:t> para facilitar la interpretación (e.g., H03 → tiene_inodoro).</a:t>
          </a:r>
        </a:p>
      </dsp:txBody>
      <dsp:txXfrm>
        <a:off x="2110691" y="2921855"/>
        <a:ext cx="7706476" cy="913079"/>
      </dsp:txXfrm>
    </dsp:sp>
    <dsp:sp modelId="{C672DBA0-D0B0-D444-A2D4-4308700ABC22}">
      <dsp:nvSpPr>
        <dsp:cNvPr id="0" name=""/>
        <dsp:cNvSpPr/>
      </dsp:nvSpPr>
      <dsp:spPr>
        <a:xfrm>
          <a:off x="1963433" y="3834935"/>
          <a:ext cx="7853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99DA0-0856-104E-AD1B-DF5E3E1B8BBB}">
      <dsp:nvSpPr>
        <dsp:cNvPr id="0" name=""/>
        <dsp:cNvSpPr/>
      </dsp:nvSpPr>
      <dsp:spPr>
        <a:xfrm>
          <a:off x="2110691" y="3880589"/>
          <a:ext cx="7706476" cy="91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🧭 </a:t>
          </a:r>
          <a:r>
            <a:rPr lang="en-GB" sz="2500" b="1" kern="1200" dirty="0" err="1"/>
            <a:t>Preparación</a:t>
          </a:r>
          <a:r>
            <a:rPr lang="en-GB" sz="2500" b="1" kern="1200" dirty="0"/>
            <a:t> para </a:t>
          </a:r>
          <a:r>
            <a:rPr lang="en-GB" sz="2500" b="1" kern="1200" dirty="0" err="1"/>
            <a:t>imputación</a:t>
          </a:r>
          <a:r>
            <a:rPr lang="en-GB" sz="2500" b="1" kern="1200" dirty="0"/>
            <a:t> y </a:t>
          </a:r>
          <a:r>
            <a:rPr lang="en-GB" sz="2500" b="1" kern="1200" dirty="0" err="1"/>
            <a:t>visualización</a:t>
          </a:r>
          <a:r>
            <a:rPr lang="en-GB" sz="2500" b="1" kern="1200" dirty="0"/>
            <a:t> posterior.</a:t>
          </a:r>
          <a:endParaRPr lang="en-GB" sz="2500" kern="1200" dirty="0"/>
        </a:p>
      </dsp:txBody>
      <dsp:txXfrm>
        <a:off x="2110691" y="3880589"/>
        <a:ext cx="7706476" cy="913079"/>
      </dsp:txXfrm>
    </dsp:sp>
    <dsp:sp modelId="{0FF1C608-74CC-654F-82FA-5D53C064615C}">
      <dsp:nvSpPr>
        <dsp:cNvPr id="0" name=""/>
        <dsp:cNvSpPr/>
      </dsp:nvSpPr>
      <dsp:spPr>
        <a:xfrm>
          <a:off x="1963433" y="4793669"/>
          <a:ext cx="7853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347B0-9109-A149-9E3D-BD78ECDF7A9C}">
      <dsp:nvSpPr>
        <dsp:cNvPr id="0" name=""/>
        <dsp:cNvSpPr/>
      </dsp:nvSpPr>
      <dsp:spPr>
        <a:xfrm rot="3683452">
          <a:off x="3976863" y="3807237"/>
          <a:ext cx="1010099" cy="32299"/>
        </a:xfrm>
        <a:custGeom>
          <a:avLst/>
          <a:gdLst/>
          <a:ahLst/>
          <a:cxnLst/>
          <a:rect l="0" t="0" r="0" b="0"/>
          <a:pathLst>
            <a:path>
              <a:moveTo>
                <a:pt x="0" y="16149"/>
              </a:moveTo>
              <a:lnTo>
                <a:pt x="1010099" y="16149"/>
              </a:lnTo>
            </a:path>
          </a:pathLst>
        </a:cu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4190F-F3D8-7444-9D19-EFB6BEED8E1C}">
      <dsp:nvSpPr>
        <dsp:cNvPr id="0" name=""/>
        <dsp:cNvSpPr/>
      </dsp:nvSpPr>
      <dsp:spPr>
        <a:xfrm rot="1312782">
          <a:off x="4532900" y="3078572"/>
          <a:ext cx="721279" cy="32299"/>
        </a:xfrm>
        <a:custGeom>
          <a:avLst/>
          <a:gdLst/>
          <a:ahLst/>
          <a:cxnLst/>
          <a:rect l="0" t="0" r="0" b="0"/>
          <a:pathLst>
            <a:path>
              <a:moveTo>
                <a:pt x="0" y="16149"/>
              </a:moveTo>
              <a:lnTo>
                <a:pt x="721279" y="16149"/>
              </a:lnTo>
            </a:path>
          </a:pathLst>
        </a:cu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94279-A003-574A-A34C-7045831F4DF9}">
      <dsp:nvSpPr>
        <dsp:cNvPr id="0" name=""/>
        <dsp:cNvSpPr/>
      </dsp:nvSpPr>
      <dsp:spPr>
        <a:xfrm rot="20287218">
          <a:off x="4532900" y="2246508"/>
          <a:ext cx="721279" cy="32299"/>
        </a:xfrm>
        <a:custGeom>
          <a:avLst/>
          <a:gdLst/>
          <a:ahLst/>
          <a:cxnLst/>
          <a:rect l="0" t="0" r="0" b="0"/>
          <a:pathLst>
            <a:path>
              <a:moveTo>
                <a:pt x="0" y="16149"/>
              </a:moveTo>
              <a:lnTo>
                <a:pt x="721279" y="16149"/>
              </a:lnTo>
            </a:path>
          </a:pathLst>
        </a:cu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3852D-92A3-D148-A577-9BF739979D4C}">
      <dsp:nvSpPr>
        <dsp:cNvPr id="0" name=""/>
        <dsp:cNvSpPr/>
      </dsp:nvSpPr>
      <dsp:spPr>
        <a:xfrm rot="17996195">
          <a:off x="3993064" y="1496991"/>
          <a:ext cx="1071430" cy="32299"/>
        </a:xfrm>
        <a:custGeom>
          <a:avLst/>
          <a:gdLst/>
          <a:ahLst/>
          <a:cxnLst/>
          <a:rect l="0" t="0" r="0" b="0"/>
          <a:pathLst>
            <a:path>
              <a:moveTo>
                <a:pt x="0" y="16149"/>
              </a:moveTo>
              <a:lnTo>
                <a:pt x="1071430" y="16149"/>
              </a:lnTo>
            </a:path>
          </a:pathLst>
        </a:cu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15110-74BA-2349-92F0-9092AF61257C}">
      <dsp:nvSpPr>
        <dsp:cNvPr id="0" name=""/>
        <dsp:cNvSpPr/>
      </dsp:nvSpPr>
      <dsp:spPr>
        <a:xfrm>
          <a:off x="2855696" y="1676819"/>
          <a:ext cx="2003743" cy="200374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301" t="-12082" r="-49325" b="-65498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183B6-E16F-DC45-908E-28F14205DFA5}">
      <dsp:nvSpPr>
        <dsp:cNvPr id="0" name=""/>
        <dsp:cNvSpPr/>
      </dsp:nvSpPr>
      <dsp:spPr>
        <a:xfrm>
          <a:off x="4515157" y="2021"/>
          <a:ext cx="1121710" cy="1121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Ventaja</a:t>
          </a:r>
          <a:r>
            <a:rPr lang="en-GB" sz="1300" b="1" kern="1200" dirty="0"/>
            <a:t> clave:</a:t>
          </a:r>
          <a:endParaRPr lang="en-GB" sz="1300" kern="1200" dirty="0"/>
        </a:p>
      </dsp:txBody>
      <dsp:txXfrm>
        <a:off x="4679428" y="166292"/>
        <a:ext cx="793168" cy="793168"/>
      </dsp:txXfrm>
    </dsp:sp>
    <dsp:sp modelId="{AD4E6A12-DE47-4841-B35A-D30AEFCDE4C0}">
      <dsp:nvSpPr>
        <dsp:cNvPr id="0" name=""/>
        <dsp:cNvSpPr/>
      </dsp:nvSpPr>
      <dsp:spPr>
        <a:xfrm>
          <a:off x="5749039" y="2021"/>
          <a:ext cx="1682566" cy="112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🚀 </a:t>
          </a:r>
          <a:r>
            <a:rPr lang="en-GB" sz="1100" b="1" kern="1200" dirty="0" err="1"/>
            <a:t>Escalabilidad</a:t>
          </a:r>
          <a:r>
            <a:rPr lang="en-GB" sz="1100" b="1" kern="1200" dirty="0"/>
            <a:t>:</a:t>
          </a:r>
          <a:r>
            <a:rPr lang="en-GB" sz="1100" kern="1200" dirty="0"/>
            <a:t> Capaz de </a:t>
          </a:r>
          <a:r>
            <a:rPr lang="en-GB" sz="1100" kern="1200" dirty="0" err="1"/>
            <a:t>procesar</a:t>
          </a:r>
          <a:r>
            <a:rPr lang="en-GB" sz="1100" kern="1200" dirty="0"/>
            <a:t> </a:t>
          </a:r>
          <a:r>
            <a:rPr lang="en-GB" sz="1100" kern="1200" dirty="0" err="1"/>
            <a:t>millones</a:t>
          </a:r>
          <a:r>
            <a:rPr lang="en-GB" sz="1100" kern="1200" dirty="0"/>
            <a:t> de </a:t>
          </a:r>
          <a:r>
            <a:rPr lang="en-GB" sz="1100" kern="1200" dirty="0" err="1"/>
            <a:t>datos</a:t>
          </a:r>
          <a:r>
            <a:rPr lang="en-GB" sz="1100" kern="1200" dirty="0"/>
            <a:t>, </a:t>
          </a:r>
          <a:r>
            <a:rPr lang="en-GB" sz="1100" kern="1200" dirty="0" err="1"/>
            <a:t>esencial</a:t>
          </a:r>
          <a:r>
            <a:rPr lang="en-GB" sz="1100" kern="1200" dirty="0"/>
            <a:t> dado que </a:t>
          </a:r>
          <a:r>
            <a:rPr lang="en-GB" sz="1100" kern="1200" dirty="0" err="1"/>
            <a:t>el</a:t>
          </a:r>
          <a:r>
            <a:rPr lang="en-GB" sz="1100" kern="1200" dirty="0"/>
            <a:t> censo </a:t>
          </a:r>
          <a:r>
            <a:rPr lang="en-GB" sz="1100" kern="1200" dirty="0" err="1"/>
            <a:t>cuenta</a:t>
          </a:r>
          <a:r>
            <a:rPr lang="en-GB" sz="1100" kern="1200" dirty="0"/>
            <a:t> con al </a:t>
          </a:r>
          <a:r>
            <a:rPr lang="en-GB" sz="1100" kern="1200" dirty="0" err="1"/>
            <a:t>menos</a:t>
          </a:r>
          <a:r>
            <a:rPr lang="en-GB" sz="1100" kern="1200" dirty="0"/>
            <a:t> 3 </a:t>
          </a:r>
          <a:r>
            <a:rPr lang="en-GB" sz="1100" kern="1200" dirty="0" err="1"/>
            <a:t>millones</a:t>
          </a:r>
          <a:r>
            <a:rPr lang="en-GB" sz="1100" kern="1200" dirty="0"/>
            <a:t> de </a:t>
          </a:r>
          <a:r>
            <a:rPr lang="en-GB" sz="1100" kern="1200" dirty="0" err="1"/>
            <a:t>registros</a:t>
          </a:r>
          <a:r>
            <a:rPr lang="en-GB" sz="1100" kern="1200" dirty="0"/>
            <a:t> para las 5 </a:t>
          </a:r>
          <a:r>
            <a:rPr lang="en-GB" sz="1100" kern="1200" dirty="0" err="1"/>
            <a:t>provincias</a:t>
          </a:r>
          <a:r>
            <a:rPr lang="en-GB" sz="1100" kern="1200" dirty="0"/>
            <a:t> </a:t>
          </a:r>
          <a:r>
            <a:rPr lang="en-GB" sz="1100" kern="1200" dirty="0" err="1"/>
            <a:t>involucradas</a:t>
          </a:r>
          <a:r>
            <a:rPr lang="en-GB" sz="1100" kern="1200" dirty="0"/>
            <a:t>.</a:t>
          </a:r>
        </a:p>
      </dsp:txBody>
      <dsp:txXfrm>
        <a:off x="5749039" y="2021"/>
        <a:ext cx="1682566" cy="1121710"/>
      </dsp:txXfrm>
    </dsp:sp>
    <dsp:sp modelId="{07E1EE76-B4EF-494C-8F0D-8CAE2238B58C}">
      <dsp:nvSpPr>
        <dsp:cNvPr id="0" name=""/>
        <dsp:cNvSpPr/>
      </dsp:nvSpPr>
      <dsp:spPr>
        <a:xfrm>
          <a:off x="5184903" y="1303126"/>
          <a:ext cx="1202245" cy="12022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Beneficio</a:t>
          </a:r>
          <a:r>
            <a:rPr lang="en-GB" sz="1300" b="1" kern="1200" dirty="0"/>
            <a:t>:</a:t>
          </a:r>
          <a:endParaRPr lang="en-GB" sz="1300" kern="1200" dirty="0"/>
        </a:p>
      </dsp:txBody>
      <dsp:txXfrm>
        <a:off x="5360968" y="1479191"/>
        <a:ext cx="850115" cy="850115"/>
      </dsp:txXfrm>
    </dsp:sp>
    <dsp:sp modelId="{B9CC4FB2-308A-624D-8774-FF1A22144E8D}">
      <dsp:nvSpPr>
        <dsp:cNvPr id="0" name=""/>
        <dsp:cNvSpPr/>
      </dsp:nvSpPr>
      <dsp:spPr>
        <a:xfrm>
          <a:off x="6507373" y="1303126"/>
          <a:ext cx="1803368" cy="120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/>
            <a:t>🔍 </a:t>
          </a:r>
          <a:r>
            <a:rPr lang="en-GB" sz="1100" b="1" kern="1200" dirty="0" err="1"/>
            <a:t>Identifica</a:t>
          </a:r>
          <a:r>
            <a:rPr lang="en-GB" sz="1100" b="1" kern="1200" dirty="0"/>
            <a:t> </a:t>
          </a:r>
          <a:r>
            <a:rPr lang="en-GB" sz="1100" b="1" kern="1200" dirty="0" err="1"/>
            <a:t>poblaciones</a:t>
          </a:r>
          <a:r>
            <a:rPr lang="en-GB" sz="1100" b="1" kern="1200" dirty="0"/>
            <a:t> </a:t>
          </a:r>
          <a:r>
            <a:rPr lang="en-GB" sz="1100" b="1" kern="1200" dirty="0" err="1"/>
            <a:t>altamente</a:t>
          </a:r>
          <a:r>
            <a:rPr lang="en-GB" sz="1100" b="1" kern="1200" dirty="0"/>
            <a:t> </a:t>
          </a:r>
          <a:r>
            <a:rPr lang="en-GB" sz="1100" b="1" kern="1200" dirty="0" err="1"/>
            <a:t>vulnerables</a:t>
          </a:r>
          <a:r>
            <a:rPr lang="en-GB" sz="1100" b="1" kern="1200" dirty="0"/>
            <a:t> </a:t>
          </a:r>
          <a:r>
            <a:rPr lang="en-GB" sz="1100" kern="1200" dirty="0" err="1"/>
            <a:t>detectando</a:t>
          </a:r>
          <a:r>
            <a:rPr lang="en-GB" sz="1100" kern="1200" dirty="0"/>
            <a:t> </a:t>
          </a:r>
          <a:r>
            <a:rPr lang="en-GB" sz="1100" kern="1200" dirty="0" err="1"/>
            <a:t>perfiles</a:t>
          </a:r>
          <a:r>
            <a:rPr lang="en-GB" sz="1100" kern="1200" dirty="0"/>
            <a:t> de </a:t>
          </a:r>
          <a:r>
            <a:rPr lang="en-GB" sz="1100" kern="1200" dirty="0" err="1"/>
            <a:t>clúster</a:t>
          </a:r>
          <a:r>
            <a:rPr lang="en-GB" sz="1100" kern="1200" dirty="0"/>
            <a:t> </a:t>
          </a:r>
          <a:r>
            <a:rPr lang="en-GB" sz="1100" kern="1200" dirty="0" err="1"/>
            <a:t>basados</a:t>
          </a:r>
          <a:r>
            <a:rPr lang="en-GB" sz="1100" kern="1200" dirty="0"/>
            <a:t> </a:t>
          </a:r>
          <a:r>
            <a:rPr lang="en-GB" sz="1100" kern="1200" dirty="0" err="1"/>
            <a:t>en</a:t>
          </a:r>
          <a:r>
            <a:rPr lang="en-GB" sz="1100" kern="1200" dirty="0"/>
            <a:t> </a:t>
          </a:r>
          <a:r>
            <a:rPr lang="en-GB" sz="1100" kern="1200" dirty="0" err="1"/>
            <a:t>indicadores</a:t>
          </a:r>
          <a:r>
            <a:rPr lang="en-GB" sz="1100" kern="1200" dirty="0"/>
            <a:t> </a:t>
          </a:r>
          <a:r>
            <a:rPr lang="en-GB" sz="1100" kern="1200" dirty="0" err="1"/>
            <a:t>como</a:t>
          </a:r>
          <a:r>
            <a:rPr lang="en-GB" sz="1100" kern="1200" dirty="0"/>
            <a:t> </a:t>
          </a:r>
          <a:r>
            <a:rPr lang="en-GB" sz="1100" kern="1200" dirty="0" err="1"/>
            <a:t>el</a:t>
          </a:r>
          <a:r>
            <a:rPr lang="en-GB" sz="1100" kern="1200" dirty="0"/>
            <a:t> </a:t>
          </a:r>
          <a:r>
            <a:rPr lang="en-GB" sz="1100" kern="1200" dirty="0" err="1"/>
            <a:t>número</a:t>
          </a:r>
          <a:r>
            <a:rPr lang="en-GB" sz="1100" kern="1200" dirty="0"/>
            <a:t> de personas </a:t>
          </a:r>
          <a:r>
            <a:rPr lang="en-GB" sz="1100" kern="1200" dirty="0" err="1"/>
            <a:t>por</a:t>
          </a:r>
          <a:r>
            <a:rPr lang="en-GB" sz="1100" kern="1200" dirty="0"/>
            <a:t> </a:t>
          </a:r>
          <a:r>
            <a:rPr lang="en-GB" sz="1100" kern="1200" dirty="0" err="1"/>
            <a:t>habitación</a:t>
          </a:r>
          <a:r>
            <a:rPr lang="en-GB" sz="1100" kern="1200" dirty="0"/>
            <a:t> y </a:t>
          </a:r>
          <a:r>
            <a:rPr lang="en-GB" sz="1100" kern="1200" dirty="0" err="1"/>
            <a:t>vulnerabilidades</a:t>
          </a:r>
          <a:r>
            <a:rPr lang="en-GB" sz="1100" kern="1200" dirty="0"/>
            <a:t> </a:t>
          </a:r>
          <a:r>
            <a:rPr lang="en-GB" sz="1100" kern="1200" dirty="0" err="1"/>
            <a:t>en</a:t>
          </a:r>
          <a:r>
            <a:rPr lang="en-GB" sz="1100" kern="1200" dirty="0"/>
            <a:t> la </a:t>
          </a:r>
          <a:r>
            <a:rPr lang="en-GB" sz="1100" kern="1200" dirty="0" err="1"/>
            <a:t>vivienda</a:t>
          </a:r>
          <a:r>
            <a:rPr lang="en-GB" sz="1100" kern="1200" dirty="0"/>
            <a:t>.</a:t>
          </a:r>
        </a:p>
      </dsp:txBody>
      <dsp:txXfrm>
        <a:off x="6507373" y="1303126"/>
        <a:ext cx="1803368" cy="1202245"/>
      </dsp:txXfrm>
    </dsp:sp>
    <dsp:sp modelId="{0ACA4628-9CD7-644D-81AB-54DB4A5885EA}">
      <dsp:nvSpPr>
        <dsp:cNvPr id="0" name=""/>
        <dsp:cNvSpPr/>
      </dsp:nvSpPr>
      <dsp:spPr>
        <a:xfrm>
          <a:off x="5184903" y="2852009"/>
          <a:ext cx="1202245" cy="12022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Impacto:</a:t>
          </a:r>
          <a:endParaRPr lang="en-GB" sz="1300" kern="1200"/>
        </a:p>
      </dsp:txBody>
      <dsp:txXfrm>
        <a:off x="5360968" y="3028074"/>
        <a:ext cx="850115" cy="850115"/>
      </dsp:txXfrm>
    </dsp:sp>
    <dsp:sp modelId="{8257F290-91EA-3E4A-885B-86CF2B817691}">
      <dsp:nvSpPr>
        <dsp:cNvPr id="0" name=""/>
        <dsp:cNvSpPr/>
      </dsp:nvSpPr>
      <dsp:spPr>
        <a:xfrm>
          <a:off x="6507373" y="2852009"/>
          <a:ext cx="1803368" cy="120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Esta </a:t>
          </a:r>
          <a:r>
            <a:rPr lang="en-GB" sz="1100" kern="1200" dirty="0" err="1"/>
            <a:t>precisión</a:t>
          </a:r>
          <a:r>
            <a:rPr lang="en-GB" sz="1100" kern="1200" dirty="0"/>
            <a:t> es fundamental para </a:t>
          </a:r>
          <a:r>
            <a:rPr lang="en-GB" sz="1100" kern="1200" dirty="0" err="1"/>
            <a:t>el</a:t>
          </a:r>
          <a:r>
            <a:rPr lang="en-GB" sz="1100" kern="1200" dirty="0"/>
            <a:t> </a:t>
          </a:r>
          <a:r>
            <a:rPr lang="en-GB" sz="1100" kern="1200" dirty="0" err="1"/>
            <a:t>diseño</a:t>
          </a:r>
          <a:r>
            <a:rPr lang="en-GB" sz="1100" kern="1200" dirty="0"/>
            <a:t> de </a:t>
          </a:r>
          <a:r>
            <a:rPr lang="en-GB" sz="1100" kern="1200" dirty="0" err="1"/>
            <a:t>políticas</a:t>
          </a:r>
          <a:r>
            <a:rPr lang="en-GB" sz="1100" kern="1200" dirty="0"/>
            <a:t> </a:t>
          </a:r>
          <a:r>
            <a:rPr lang="en-GB" sz="1100" kern="1200" dirty="0" err="1"/>
            <a:t>públicas</a:t>
          </a:r>
          <a:r>
            <a:rPr lang="en-GB" sz="1100" kern="1200" dirty="0"/>
            <a:t> </a:t>
          </a:r>
          <a:r>
            <a:rPr lang="en-GB" sz="1100" kern="1200" dirty="0" err="1"/>
            <a:t>específicas</a:t>
          </a:r>
          <a:r>
            <a:rPr lang="en-GB" sz="1100" kern="1200" dirty="0"/>
            <a:t>.</a:t>
          </a:r>
        </a:p>
      </dsp:txBody>
      <dsp:txXfrm>
        <a:off x="6507373" y="2852009"/>
        <a:ext cx="1803368" cy="1202245"/>
      </dsp:txXfrm>
    </dsp:sp>
    <dsp:sp modelId="{FB9D31E0-25B6-9F49-A898-4903279AA976}">
      <dsp:nvSpPr>
        <dsp:cNvPr id="0" name=""/>
        <dsp:cNvSpPr/>
      </dsp:nvSpPr>
      <dsp:spPr>
        <a:xfrm>
          <a:off x="4410461" y="4193381"/>
          <a:ext cx="1202245" cy="12022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 err="1"/>
            <a:t>Métrica</a:t>
          </a:r>
          <a:r>
            <a:rPr lang="en-GB" sz="1300" b="1" kern="1200" dirty="0"/>
            <a:t> </a:t>
          </a:r>
          <a:r>
            <a:rPr lang="en-GB" sz="1300" b="1" kern="1200" dirty="0" err="1"/>
            <a:t>definitoria</a:t>
          </a:r>
          <a:r>
            <a:rPr lang="en-GB" sz="1300" b="1" kern="1200" dirty="0"/>
            <a:t>:</a:t>
          </a:r>
          <a:endParaRPr lang="en-GB" sz="1300" kern="1200" dirty="0"/>
        </a:p>
      </dsp:txBody>
      <dsp:txXfrm>
        <a:off x="4586526" y="4369446"/>
        <a:ext cx="850115" cy="850115"/>
      </dsp:txXfrm>
    </dsp:sp>
    <dsp:sp modelId="{A910A7DF-BAAE-324E-8EDA-913C1642BA03}">
      <dsp:nvSpPr>
        <dsp:cNvPr id="0" name=""/>
        <dsp:cNvSpPr/>
      </dsp:nvSpPr>
      <dsp:spPr>
        <a:xfrm>
          <a:off x="5732932" y="4193381"/>
          <a:ext cx="1803368" cy="120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100" kern="1200"/>
            <a:t>“Este grupo está en condición crítica, y necesita intervención urgente”.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Si hay mucho solapamiento, </a:t>
          </a:r>
          <a:r>
            <a:rPr lang="en-GB" sz="1100" b="1" kern="1200"/>
            <a:t>la segmentación se diluye</a:t>
          </a:r>
          <a:r>
            <a:rPr lang="en-GB" sz="1100" kern="1200"/>
            <a:t>, y podrías subestimar la vulnerabilidad real de ciertos hogares.</a:t>
          </a:r>
        </a:p>
      </dsp:txBody>
      <dsp:txXfrm>
        <a:off x="5732932" y="4193381"/>
        <a:ext cx="1803368" cy="1202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56380-4941-7C46-A9D0-554E907CCBA5}">
      <dsp:nvSpPr>
        <dsp:cNvPr id="0" name=""/>
        <dsp:cNvSpPr/>
      </dsp:nvSpPr>
      <dsp:spPr>
        <a:xfrm>
          <a:off x="138924" y="521108"/>
          <a:ext cx="8307805" cy="7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 err="1"/>
            <a:t>Modelo</a:t>
          </a:r>
          <a:r>
            <a:rPr lang="en-GB" sz="3600" b="1" kern="1200" dirty="0"/>
            <a:t> Agglomerative:</a:t>
          </a:r>
          <a:endParaRPr lang="en-GB" sz="3600" kern="1200" dirty="0"/>
        </a:p>
      </dsp:txBody>
      <dsp:txXfrm>
        <a:off x="138924" y="521108"/>
        <a:ext cx="8307805" cy="755255"/>
      </dsp:txXfrm>
    </dsp:sp>
    <dsp:sp modelId="{ADF3ED39-7E10-394E-A889-2CC062D80B7C}">
      <dsp:nvSpPr>
        <dsp:cNvPr id="0" name=""/>
        <dsp:cNvSpPr/>
      </dsp:nvSpPr>
      <dsp:spPr>
        <a:xfrm>
          <a:off x="138924" y="1276363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41496-E2FA-494D-B18E-D4FE1B4A090A}">
      <dsp:nvSpPr>
        <dsp:cNvPr id="0" name=""/>
        <dsp:cNvSpPr/>
      </dsp:nvSpPr>
      <dsp:spPr>
        <a:xfrm>
          <a:off x="1306633" y="1276363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369501"/>
            <a:satOff val="1399"/>
            <a:lumOff val="-91"/>
            <a:alphaOff val="0"/>
          </a:schemeClr>
        </a:solidFill>
        <a:ln w="34925" cap="flat" cmpd="sng" algn="in">
          <a:solidFill>
            <a:schemeClr val="accent4">
              <a:hueOff val="369501"/>
              <a:satOff val="1399"/>
              <a:lumOff val="-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21D17-A309-9643-BC66-19476FB27D2A}">
      <dsp:nvSpPr>
        <dsp:cNvPr id="0" name=""/>
        <dsp:cNvSpPr/>
      </dsp:nvSpPr>
      <dsp:spPr>
        <a:xfrm>
          <a:off x="2475264" y="1276363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739002"/>
            <a:satOff val="2797"/>
            <a:lumOff val="-181"/>
            <a:alphaOff val="0"/>
          </a:schemeClr>
        </a:solidFill>
        <a:ln w="34925" cap="flat" cmpd="sng" algn="in">
          <a:solidFill>
            <a:schemeClr val="accent4">
              <a:hueOff val="739002"/>
              <a:satOff val="2797"/>
              <a:lumOff val="-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5AA3E-9E6E-8440-AB0A-294CCFC98225}">
      <dsp:nvSpPr>
        <dsp:cNvPr id="0" name=""/>
        <dsp:cNvSpPr/>
      </dsp:nvSpPr>
      <dsp:spPr>
        <a:xfrm>
          <a:off x="3642972" y="1276363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1108502"/>
            <a:satOff val="4196"/>
            <a:lumOff val="-272"/>
            <a:alphaOff val="0"/>
          </a:schemeClr>
        </a:solidFill>
        <a:ln w="34925" cap="flat" cmpd="sng" algn="in">
          <a:solidFill>
            <a:schemeClr val="accent4">
              <a:hueOff val="1108502"/>
              <a:satOff val="4196"/>
              <a:lumOff val="-2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10006-D95B-564E-B457-4E7753DD8887}">
      <dsp:nvSpPr>
        <dsp:cNvPr id="0" name=""/>
        <dsp:cNvSpPr/>
      </dsp:nvSpPr>
      <dsp:spPr>
        <a:xfrm>
          <a:off x="4811604" y="1276363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1478003"/>
            <a:satOff val="5594"/>
            <a:lumOff val="-362"/>
            <a:alphaOff val="0"/>
          </a:schemeClr>
        </a:solidFill>
        <a:ln w="34925" cap="flat" cmpd="sng" algn="in">
          <a:solidFill>
            <a:schemeClr val="accent4">
              <a:hueOff val="1478003"/>
              <a:satOff val="5594"/>
              <a:lumOff val="-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59F16-63EC-EC47-89CC-41920F8DBFFF}">
      <dsp:nvSpPr>
        <dsp:cNvPr id="0" name=""/>
        <dsp:cNvSpPr/>
      </dsp:nvSpPr>
      <dsp:spPr>
        <a:xfrm>
          <a:off x="5979312" y="1276363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1847504"/>
            <a:satOff val="6993"/>
            <a:lumOff val="-453"/>
            <a:alphaOff val="0"/>
          </a:schemeClr>
        </a:solidFill>
        <a:ln w="34925" cap="flat" cmpd="sng" algn="in">
          <a:solidFill>
            <a:schemeClr val="accent4">
              <a:hueOff val="1847504"/>
              <a:satOff val="6993"/>
              <a:lumOff val="-4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D6CB-007B-3845-8387-DD3D8A4F6F9B}">
      <dsp:nvSpPr>
        <dsp:cNvPr id="0" name=""/>
        <dsp:cNvSpPr/>
      </dsp:nvSpPr>
      <dsp:spPr>
        <a:xfrm>
          <a:off x="7147943" y="1276363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2217004"/>
            <a:satOff val="8392"/>
            <a:lumOff val="-543"/>
            <a:alphaOff val="0"/>
          </a:schemeClr>
        </a:solidFill>
        <a:ln w="34925" cap="flat" cmpd="sng" algn="in">
          <a:solidFill>
            <a:schemeClr val="accent4">
              <a:hueOff val="2217004"/>
              <a:satOff val="8392"/>
              <a:lumOff val="-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D6A17-D735-704E-9095-CAC3C5E902DF}">
      <dsp:nvSpPr>
        <dsp:cNvPr id="0" name=""/>
        <dsp:cNvSpPr/>
      </dsp:nvSpPr>
      <dsp:spPr>
        <a:xfrm>
          <a:off x="251696" y="1466532"/>
          <a:ext cx="8415806" cy="12307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000" b="1" kern="1200" dirty="0" err="1"/>
            <a:t>Sensibilidad</a:t>
          </a:r>
          <a:r>
            <a:rPr lang="en-GB" sz="2000" b="1" kern="1200" dirty="0"/>
            <a:t> a outliers</a:t>
          </a: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000" kern="1200" dirty="0"/>
            <a:t>Es </a:t>
          </a:r>
          <a:r>
            <a:rPr lang="en-GB" sz="2000" kern="1200" dirty="0" err="1"/>
            <a:t>más</a:t>
          </a:r>
          <a:r>
            <a:rPr lang="en-GB" sz="2000" kern="1200" dirty="0"/>
            <a:t> </a:t>
          </a:r>
          <a:r>
            <a:rPr lang="en-GB" sz="2000" kern="1200" dirty="0" err="1"/>
            <a:t>adecuado</a:t>
          </a:r>
          <a:r>
            <a:rPr lang="en-GB" sz="2000" kern="1200" dirty="0"/>
            <a:t> para </a:t>
          </a:r>
          <a:r>
            <a:rPr lang="en-GB" sz="2000" b="1" kern="1200" dirty="0" err="1"/>
            <a:t>muestras</a:t>
          </a:r>
          <a:r>
            <a:rPr lang="en-GB" sz="2000" b="1" kern="1200" dirty="0"/>
            <a:t> de </a:t>
          </a:r>
          <a:r>
            <a:rPr lang="en-GB" sz="2000" b="1" kern="1200" dirty="0" err="1"/>
            <a:t>datos</a:t>
          </a:r>
          <a:r>
            <a:rPr lang="en-GB" sz="2000" b="1" kern="1200" dirty="0"/>
            <a:t> </a:t>
          </a:r>
          <a:r>
            <a:rPr lang="en-GB" sz="2000" b="1" kern="1200" dirty="0" err="1"/>
            <a:t>pequeñas</a:t>
          </a:r>
          <a:r>
            <a:rPr lang="en-GB" sz="2000" kern="1200" dirty="0"/>
            <a:t>, lo que </a:t>
          </a:r>
          <a:r>
            <a:rPr lang="en-GB" sz="2000" kern="1200" dirty="0" err="1"/>
            <a:t>permite</a:t>
          </a:r>
          <a:r>
            <a:rPr lang="en-GB" sz="2000" kern="1200" dirty="0"/>
            <a:t> </a:t>
          </a:r>
          <a:r>
            <a:rPr lang="en-GB" sz="2000" kern="1200" dirty="0" err="1"/>
            <a:t>refinar</a:t>
          </a:r>
          <a:r>
            <a:rPr lang="en-GB" sz="2000" kern="1200" dirty="0"/>
            <a:t> </a:t>
          </a:r>
          <a:r>
            <a:rPr lang="en-GB" sz="2000" kern="1200" dirty="0" err="1"/>
            <a:t>perfiles</a:t>
          </a:r>
          <a:r>
            <a:rPr lang="en-GB" sz="2000" kern="1200" dirty="0"/>
            <a:t> e </a:t>
          </a:r>
          <a:r>
            <a:rPr lang="en-GB" sz="2000" kern="1200" dirty="0" err="1"/>
            <a:t>identificar</a:t>
          </a:r>
          <a:r>
            <a:rPr lang="en-GB" sz="2000" kern="1200" dirty="0"/>
            <a:t> la </a:t>
          </a:r>
          <a:r>
            <a:rPr lang="en-GB" sz="2000" kern="1200" dirty="0" err="1"/>
            <a:t>vulnerabilidad</a:t>
          </a:r>
          <a:r>
            <a:rPr lang="en-GB" sz="2000" kern="1200" dirty="0"/>
            <a:t> </a:t>
          </a:r>
          <a:r>
            <a:rPr lang="en-GB" sz="2000" kern="1200" dirty="0" err="1"/>
            <a:t>en</a:t>
          </a:r>
          <a:r>
            <a:rPr lang="en-GB" sz="2000" kern="1200" dirty="0"/>
            <a:t> zonas </a:t>
          </a:r>
          <a:r>
            <a:rPr lang="en-GB" sz="2000" kern="1200" dirty="0" err="1"/>
            <a:t>geográficas</a:t>
          </a:r>
          <a:r>
            <a:rPr lang="en-GB" sz="2000" kern="1200" dirty="0"/>
            <a:t> </a:t>
          </a:r>
          <a:r>
            <a:rPr lang="en-GB" sz="2000" kern="1200" dirty="0" err="1"/>
            <a:t>más</a:t>
          </a:r>
          <a:r>
            <a:rPr lang="en-GB" sz="2000" kern="1200" dirty="0"/>
            <a:t> </a:t>
          </a:r>
          <a:r>
            <a:rPr lang="en-GB" sz="2000" kern="1200" dirty="0" err="1"/>
            <a:t>específicas</a:t>
          </a:r>
          <a:r>
            <a:rPr lang="en-GB" sz="2000" kern="1200" dirty="0"/>
            <a:t>.</a:t>
          </a:r>
        </a:p>
      </dsp:txBody>
      <dsp:txXfrm>
        <a:off x="251696" y="1466532"/>
        <a:ext cx="8415806" cy="1230786"/>
      </dsp:txXfrm>
    </dsp:sp>
    <dsp:sp modelId="{BB1E9C57-A84A-0245-8043-6CFB488F9E0C}">
      <dsp:nvSpPr>
        <dsp:cNvPr id="0" name=""/>
        <dsp:cNvSpPr/>
      </dsp:nvSpPr>
      <dsp:spPr>
        <a:xfrm>
          <a:off x="138924" y="2929737"/>
          <a:ext cx="8307805" cy="7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 err="1"/>
            <a:t>Mapeo</a:t>
          </a:r>
          <a:r>
            <a:rPr lang="en-GB" sz="3600" b="1" kern="1200" dirty="0"/>
            <a:t> de </a:t>
          </a:r>
          <a:r>
            <a:rPr lang="en-GB" sz="3600" b="1" kern="1200" dirty="0" err="1"/>
            <a:t>clústeres</a:t>
          </a:r>
          <a:endParaRPr lang="en-GB" sz="3600" b="1" kern="1200" dirty="0"/>
        </a:p>
      </dsp:txBody>
      <dsp:txXfrm>
        <a:off x="138924" y="2929737"/>
        <a:ext cx="8307805" cy="755255"/>
      </dsp:txXfrm>
    </dsp:sp>
    <dsp:sp modelId="{3796C1C0-148E-F549-AAD6-E2659FE5DEC3}">
      <dsp:nvSpPr>
        <dsp:cNvPr id="0" name=""/>
        <dsp:cNvSpPr/>
      </dsp:nvSpPr>
      <dsp:spPr>
        <a:xfrm>
          <a:off x="138924" y="3684992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2586505"/>
            <a:satOff val="9790"/>
            <a:lumOff val="-634"/>
            <a:alphaOff val="0"/>
          </a:schemeClr>
        </a:solidFill>
        <a:ln w="34925" cap="flat" cmpd="sng" algn="in">
          <a:solidFill>
            <a:schemeClr val="accent4">
              <a:hueOff val="2586505"/>
              <a:satOff val="9790"/>
              <a:lumOff val="-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87E11-A76E-6F40-9ADE-6C63B59B284E}">
      <dsp:nvSpPr>
        <dsp:cNvPr id="0" name=""/>
        <dsp:cNvSpPr/>
      </dsp:nvSpPr>
      <dsp:spPr>
        <a:xfrm>
          <a:off x="1306633" y="3684992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2956006"/>
            <a:satOff val="11189"/>
            <a:lumOff val="-724"/>
            <a:alphaOff val="0"/>
          </a:schemeClr>
        </a:solidFill>
        <a:ln w="34925" cap="flat" cmpd="sng" algn="in">
          <a:solidFill>
            <a:schemeClr val="accent4">
              <a:hueOff val="2956006"/>
              <a:satOff val="11189"/>
              <a:lumOff val="-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8F2A-6CAD-6F4B-9801-AAD5AC717BDA}">
      <dsp:nvSpPr>
        <dsp:cNvPr id="0" name=""/>
        <dsp:cNvSpPr/>
      </dsp:nvSpPr>
      <dsp:spPr>
        <a:xfrm>
          <a:off x="2475264" y="3684992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3325507"/>
            <a:satOff val="12588"/>
            <a:lumOff val="-815"/>
            <a:alphaOff val="0"/>
          </a:schemeClr>
        </a:solidFill>
        <a:ln w="34925" cap="flat" cmpd="sng" algn="in">
          <a:solidFill>
            <a:schemeClr val="accent4">
              <a:hueOff val="3325507"/>
              <a:satOff val="12588"/>
              <a:lumOff val="-8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6D4A5-6ECF-9447-A603-3F0ABB4F3B65}">
      <dsp:nvSpPr>
        <dsp:cNvPr id="0" name=""/>
        <dsp:cNvSpPr/>
      </dsp:nvSpPr>
      <dsp:spPr>
        <a:xfrm>
          <a:off x="3642972" y="3684992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3695007"/>
            <a:satOff val="13986"/>
            <a:lumOff val="-905"/>
            <a:alphaOff val="0"/>
          </a:schemeClr>
        </a:solidFill>
        <a:ln w="34925" cap="flat" cmpd="sng" algn="in">
          <a:solidFill>
            <a:schemeClr val="accent4">
              <a:hueOff val="3695007"/>
              <a:satOff val="13986"/>
              <a:lumOff val="-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D7908-766A-7B48-B8A7-E8EB041D31FF}">
      <dsp:nvSpPr>
        <dsp:cNvPr id="0" name=""/>
        <dsp:cNvSpPr/>
      </dsp:nvSpPr>
      <dsp:spPr>
        <a:xfrm>
          <a:off x="4811604" y="3684992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4064508"/>
            <a:satOff val="15385"/>
            <a:lumOff val="-996"/>
            <a:alphaOff val="0"/>
          </a:schemeClr>
        </a:solidFill>
        <a:ln w="34925" cap="flat" cmpd="sng" algn="in">
          <a:solidFill>
            <a:schemeClr val="accent4">
              <a:hueOff val="4064508"/>
              <a:satOff val="15385"/>
              <a:lumOff val="-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5BD03-4D7B-854A-9ED0-1C8F6B5402E0}">
      <dsp:nvSpPr>
        <dsp:cNvPr id="0" name=""/>
        <dsp:cNvSpPr/>
      </dsp:nvSpPr>
      <dsp:spPr>
        <a:xfrm>
          <a:off x="5979312" y="3684992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4434009"/>
            <a:satOff val="16783"/>
            <a:lumOff val="-1086"/>
            <a:alphaOff val="0"/>
          </a:schemeClr>
        </a:solidFill>
        <a:ln w="34925" cap="flat" cmpd="sng" algn="in">
          <a:solidFill>
            <a:schemeClr val="accent4">
              <a:hueOff val="4434009"/>
              <a:satOff val="16783"/>
              <a:lumOff val="-1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6453D-3A1B-DB4A-B87D-73E297FDC5BB}">
      <dsp:nvSpPr>
        <dsp:cNvPr id="0" name=""/>
        <dsp:cNvSpPr/>
      </dsp:nvSpPr>
      <dsp:spPr>
        <a:xfrm>
          <a:off x="7147943" y="3684992"/>
          <a:ext cx="1944026" cy="1538482"/>
        </a:xfrm>
        <a:prstGeom prst="chevron">
          <a:avLst>
            <a:gd name="adj" fmla="val 7061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1E1C2-1343-444B-9225-FC68D8835156}">
      <dsp:nvSpPr>
        <dsp:cNvPr id="0" name=""/>
        <dsp:cNvSpPr/>
      </dsp:nvSpPr>
      <dsp:spPr>
        <a:xfrm>
          <a:off x="138924" y="3838841"/>
          <a:ext cx="8415806" cy="12307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Mapeo</a:t>
          </a:r>
          <a:r>
            <a:rPr lang="en-US" sz="2000" kern="1200" dirty="0"/>
            <a:t> cruzado con </a:t>
          </a:r>
          <a:r>
            <a:rPr lang="en-US" sz="2000" kern="1200" dirty="0" err="1"/>
            <a:t>datos</a:t>
          </a:r>
          <a:r>
            <a:rPr lang="en-US" sz="2000" kern="1200" dirty="0"/>
            <a:t> </a:t>
          </a:r>
          <a:r>
            <a:rPr lang="en-US" sz="2000" kern="1200" dirty="0" err="1"/>
            <a:t>cartográficos</a:t>
          </a:r>
          <a:r>
            <a:rPr lang="en-US" sz="2000" kern="1200" dirty="0"/>
            <a:t> para </a:t>
          </a:r>
          <a:r>
            <a:rPr lang="en-US" sz="2000" kern="1200" dirty="0" err="1"/>
            <a:t>ver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qué</a:t>
          </a:r>
          <a:r>
            <a:rPr lang="en-US" sz="2000" kern="1200" dirty="0"/>
            <a:t> zonas de </a:t>
          </a:r>
          <a:r>
            <a:rPr lang="en-US" sz="2000" kern="1200" dirty="0" err="1"/>
            <a:t>impacto</a:t>
          </a:r>
          <a:r>
            <a:rPr lang="en-US" sz="2000" kern="1200" dirty="0"/>
            <a:t> </a:t>
          </a:r>
          <a:r>
            <a:rPr lang="en-US" sz="2000" kern="1200" dirty="0" err="1"/>
            <a:t>están</a:t>
          </a:r>
          <a:r>
            <a:rPr lang="en-US" sz="2000" kern="1200" dirty="0"/>
            <a:t> </a:t>
          </a:r>
          <a:r>
            <a:rPr lang="en-US" sz="2000" kern="1200" dirty="0" err="1"/>
            <a:t>estos</a:t>
          </a:r>
          <a:r>
            <a:rPr lang="en-US" sz="2000" kern="1200" dirty="0"/>
            <a:t> </a:t>
          </a:r>
          <a:r>
            <a:rPr lang="en-US" sz="2000" kern="1200" dirty="0" err="1"/>
            <a:t>hogares</a:t>
          </a:r>
          <a:r>
            <a:rPr lang="en-US" sz="2000" kern="1200" dirty="0"/>
            <a:t> </a:t>
          </a:r>
          <a:r>
            <a:rPr lang="en-US" sz="2000" kern="1200" dirty="0" err="1"/>
            <a:t>más</a:t>
          </a:r>
          <a:r>
            <a:rPr lang="en-US" sz="2000" kern="1200" dirty="0"/>
            <a:t> </a:t>
          </a:r>
          <a:r>
            <a:rPr lang="en-US" sz="2000" kern="1200" dirty="0" err="1"/>
            <a:t>vulnerables</a:t>
          </a:r>
          <a:endParaRPr lang="en-GB" sz="2000" kern="1200" dirty="0"/>
        </a:p>
      </dsp:txBody>
      <dsp:txXfrm>
        <a:off x="138924" y="3838841"/>
        <a:ext cx="8415806" cy="1230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9AD28-05CF-864C-B4FC-6D539D5DA23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9E32F-79D9-A14C-BACA-19EA7F1D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2588" indent="-287338"/>
            <a:r>
              <a:rPr lang="en-GB" sz="9600" b="1" dirty="0"/>
              <a:t>Mapas de </a:t>
            </a:r>
            <a:r>
              <a:rPr lang="en-GB" sz="9600" b="1" dirty="0" err="1"/>
              <a:t>amenaza</a:t>
            </a:r>
            <a:r>
              <a:rPr lang="en-GB" sz="9600" b="1" dirty="0"/>
              <a:t> </a:t>
            </a:r>
            <a:r>
              <a:rPr lang="en-GB" sz="9600" b="1" dirty="0" err="1"/>
              <a:t>volcánica</a:t>
            </a:r>
            <a:r>
              <a:rPr lang="en-GB" sz="9600" b="1" dirty="0"/>
              <a:t> del IGEPN</a:t>
            </a:r>
            <a:r>
              <a:rPr lang="en-GB" sz="9600" dirty="0"/>
              <a:t> (</a:t>
            </a:r>
            <a:r>
              <a:rPr lang="en-GB" sz="9600" dirty="0" err="1"/>
              <a:t>lahares</a:t>
            </a:r>
            <a:r>
              <a:rPr lang="en-GB" sz="9600" dirty="0"/>
              <a:t>, </a:t>
            </a:r>
            <a:r>
              <a:rPr lang="en-GB" sz="9600" dirty="0" err="1"/>
              <a:t>flujos</a:t>
            </a:r>
            <a:r>
              <a:rPr lang="en-GB" sz="9600" dirty="0"/>
              <a:t> </a:t>
            </a:r>
            <a:r>
              <a:rPr lang="en-GB" sz="9600" dirty="0" err="1"/>
              <a:t>piroclásticos</a:t>
            </a:r>
            <a:r>
              <a:rPr lang="en-GB" sz="9600" dirty="0"/>
              <a:t>, </a:t>
            </a:r>
            <a:r>
              <a:rPr lang="en-GB" sz="9600" dirty="0" err="1"/>
              <a:t>ceniza</a:t>
            </a:r>
            <a:r>
              <a:rPr lang="en-GB" sz="9600" dirty="0"/>
              <a:t>).</a:t>
            </a:r>
            <a:endParaRPr lang="en-US" sz="9600" dirty="0"/>
          </a:p>
          <a:p>
            <a:pPr marL="382588" indent="-287338"/>
            <a:r>
              <a:rPr lang="en-GB" sz="9600" b="1" dirty="0"/>
              <a:t>SRTM / ASTER / Copernicus (DEM)</a:t>
            </a:r>
            <a:r>
              <a:rPr lang="en-GB" sz="9600" dirty="0"/>
              <a:t>: </a:t>
            </a:r>
            <a:r>
              <a:rPr lang="en-GB" sz="9600" dirty="0" err="1"/>
              <a:t>modelos</a:t>
            </a:r>
            <a:r>
              <a:rPr lang="en-GB" sz="9600" dirty="0"/>
              <a:t> </a:t>
            </a:r>
            <a:r>
              <a:rPr lang="en-GB" sz="9600" dirty="0" err="1"/>
              <a:t>digitales</a:t>
            </a:r>
            <a:r>
              <a:rPr lang="en-GB" sz="9600" dirty="0"/>
              <a:t> de </a:t>
            </a:r>
            <a:r>
              <a:rPr lang="en-GB" sz="9600" dirty="0" err="1"/>
              <a:t>elevación</a:t>
            </a:r>
            <a:r>
              <a:rPr lang="en-GB" sz="9600" dirty="0"/>
              <a:t>.</a:t>
            </a:r>
            <a:endParaRPr lang="en-US" sz="9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PARA EL QGIS </a:t>
            </a:r>
            <a:r>
              <a:rPr lang="en-GB" dirty="0"/>
              <a:t>Para </a:t>
            </a:r>
            <a:r>
              <a:rPr lang="en-GB" b="1" dirty="0" err="1"/>
              <a:t>visualizar</a:t>
            </a:r>
            <a:r>
              <a:rPr lang="en-GB" b="1" dirty="0"/>
              <a:t> </a:t>
            </a:r>
            <a:r>
              <a:rPr lang="en-GB" b="1" dirty="0" err="1"/>
              <a:t>espacialmente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clústeres</a:t>
            </a:r>
            <a:r>
              <a:rPr lang="en-GB" dirty="0"/>
              <a:t> de </a:t>
            </a:r>
            <a:r>
              <a:rPr lang="en-GB" dirty="0" err="1"/>
              <a:t>vulnerabilidad</a:t>
            </a:r>
            <a:r>
              <a:rPr lang="en-GB" dirty="0"/>
              <a:t> </a:t>
            </a:r>
            <a:r>
              <a:rPr lang="en-GB" dirty="0" err="1"/>
              <a:t>identificados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.</a:t>
            </a:r>
          </a:p>
          <a:p>
            <a:r>
              <a:rPr lang="en-GB" dirty="0"/>
              <a:t>Para </a:t>
            </a:r>
            <a:r>
              <a:rPr lang="en-GB" b="1" dirty="0" err="1"/>
              <a:t>superponer</a:t>
            </a:r>
            <a:r>
              <a:rPr lang="en-GB" b="1" dirty="0"/>
              <a:t> </a:t>
            </a:r>
            <a:r>
              <a:rPr lang="en-GB" b="1" dirty="0" err="1"/>
              <a:t>capas</a:t>
            </a:r>
            <a:r>
              <a:rPr lang="en-GB" b="1" dirty="0"/>
              <a:t> </a:t>
            </a:r>
            <a:r>
              <a:rPr lang="en-GB" b="1" dirty="0" err="1"/>
              <a:t>geográficas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rutas</a:t>
            </a:r>
            <a:r>
              <a:rPr lang="en-GB" dirty="0"/>
              <a:t> de </a:t>
            </a:r>
            <a:r>
              <a:rPr lang="en-GB" dirty="0" err="1"/>
              <a:t>evacuación</a:t>
            </a:r>
            <a:r>
              <a:rPr lang="en-GB" dirty="0"/>
              <a:t>, zonas de </a:t>
            </a:r>
            <a:r>
              <a:rPr lang="en-GB" dirty="0" err="1"/>
              <a:t>amenaza</a:t>
            </a:r>
            <a:r>
              <a:rPr lang="en-GB" dirty="0"/>
              <a:t> </a:t>
            </a:r>
            <a:r>
              <a:rPr lang="en-GB" dirty="0" err="1"/>
              <a:t>volcánica</a:t>
            </a:r>
            <a:r>
              <a:rPr lang="en-GB" dirty="0"/>
              <a:t> y </a:t>
            </a:r>
            <a:r>
              <a:rPr lang="en-GB" dirty="0" err="1"/>
              <a:t>servicios</a:t>
            </a:r>
            <a:r>
              <a:rPr lang="en-GB" dirty="0"/>
              <a:t> </a:t>
            </a:r>
            <a:r>
              <a:rPr lang="en-GB" dirty="0" err="1"/>
              <a:t>esenciales</a:t>
            </a:r>
            <a:r>
              <a:rPr lang="en-GB" dirty="0"/>
              <a:t> (</a:t>
            </a:r>
            <a:r>
              <a:rPr lang="en-GB" dirty="0" err="1"/>
              <a:t>hospitales</a:t>
            </a:r>
            <a:r>
              <a:rPr lang="en-GB" dirty="0"/>
              <a:t>, </a:t>
            </a:r>
            <a:r>
              <a:rPr lang="en-GB" dirty="0" err="1"/>
              <a:t>albergues</a:t>
            </a:r>
            <a:r>
              <a:rPr lang="en-GB" dirty="0"/>
              <a:t>, etc.).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7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1. Calle</a:t>
            </a:r>
            <a:b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</a:br>
            <a: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2. Avenida</a:t>
            </a:r>
            <a:b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</a:br>
            <a: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3. Carretera</a:t>
            </a:r>
            <a:b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</a:br>
            <a: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4. </a:t>
            </a:r>
            <a:r>
              <a:rPr lang="en-GB" sz="1800" b="0" i="0" u="none" strike="noStrike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Pasaje</a:t>
            </a:r>
            <a:b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</a:br>
            <a: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5. </a:t>
            </a:r>
            <a:r>
              <a:rPr lang="en-GB" sz="1800" b="0" i="0" u="none" strike="noStrike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Callejón</a:t>
            </a:r>
            <a:b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</a:br>
            <a: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6. Sendero</a:t>
            </a:r>
            <a:b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</a:br>
            <a: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7. Camino</a:t>
            </a:r>
            <a:b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</a:br>
            <a:r>
              <a:rPr lang="en-GB" sz="1800" b="0" i="0" u="none" strike="noStrike" dirty="0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8. </a:t>
            </a:r>
            <a:r>
              <a:rPr lang="en-GB" sz="1800" b="0" i="0" u="none" strike="noStrike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</a:rPr>
              <a:t>Otro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identificaron</a:t>
            </a:r>
            <a:r>
              <a:rPr lang="en-GB" dirty="0"/>
              <a:t> </a:t>
            </a:r>
            <a:r>
              <a:rPr lang="en-GB" b="1" dirty="0" err="1"/>
              <a:t>provincias</a:t>
            </a:r>
            <a:r>
              <a:rPr lang="en-GB" b="1" dirty="0"/>
              <a:t> con </a:t>
            </a:r>
            <a:r>
              <a:rPr lang="en-GB" b="1" dirty="0" err="1"/>
              <a:t>alta</a:t>
            </a:r>
            <a:r>
              <a:rPr lang="en-GB" b="1" dirty="0"/>
              <a:t> </a:t>
            </a:r>
            <a:r>
              <a:rPr lang="en-GB" b="1" dirty="0" err="1"/>
              <a:t>concentración</a:t>
            </a:r>
            <a:r>
              <a:rPr lang="en-GB" b="1" dirty="0"/>
              <a:t> de </a:t>
            </a:r>
            <a:r>
              <a:rPr lang="en-GB" b="1" dirty="0" err="1"/>
              <a:t>viviendas</a:t>
            </a:r>
            <a:r>
              <a:rPr lang="en-GB" dirty="0"/>
              <a:t> </a:t>
            </a:r>
            <a:r>
              <a:rPr lang="en-GB" dirty="0" err="1"/>
              <a:t>construidas</a:t>
            </a:r>
            <a:r>
              <a:rPr lang="en-GB" dirty="0"/>
              <a:t> con </a:t>
            </a:r>
            <a:r>
              <a:rPr lang="en-GB" dirty="0" err="1"/>
              <a:t>materiales</a:t>
            </a:r>
            <a:r>
              <a:rPr lang="en-GB" dirty="0"/>
              <a:t> </a:t>
            </a:r>
            <a:r>
              <a:rPr lang="en-GB" dirty="0" err="1"/>
              <a:t>precarios</a:t>
            </a:r>
            <a:r>
              <a:rPr lang="en-GB" dirty="0"/>
              <a:t> (</a:t>
            </a:r>
            <a:r>
              <a:rPr lang="en-GB" dirty="0" err="1"/>
              <a:t>techo</a:t>
            </a:r>
            <a:r>
              <a:rPr lang="en-GB" dirty="0"/>
              <a:t>, </a:t>
            </a:r>
            <a:r>
              <a:rPr lang="en-GB" dirty="0" err="1"/>
              <a:t>paredes</a:t>
            </a:r>
            <a:r>
              <a:rPr lang="en-GB" dirty="0"/>
              <a:t> y </a:t>
            </a:r>
            <a:r>
              <a:rPr lang="en-GB" dirty="0" err="1"/>
              <a:t>piso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Las </a:t>
            </a:r>
            <a:r>
              <a:rPr lang="en-GB" dirty="0" err="1"/>
              <a:t>viviendas</a:t>
            </a:r>
            <a:r>
              <a:rPr lang="en-GB" dirty="0"/>
              <a:t> </a:t>
            </a:r>
            <a:r>
              <a:rPr lang="en-GB" b="1" dirty="0" err="1"/>
              <a:t>desocupadas</a:t>
            </a:r>
            <a:r>
              <a:rPr lang="en-GB" b="1" dirty="0"/>
              <a:t> o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construcción</a:t>
            </a:r>
            <a:r>
              <a:rPr lang="en-GB" dirty="0"/>
              <a:t> </a:t>
            </a:r>
            <a:r>
              <a:rPr lang="en-GB" dirty="0" err="1"/>
              <a:t>fueron</a:t>
            </a:r>
            <a:r>
              <a:rPr lang="en-GB" dirty="0"/>
              <a:t> </a:t>
            </a:r>
            <a:r>
              <a:rPr lang="en-GB" dirty="0" err="1"/>
              <a:t>descartadas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no </a:t>
            </a:r>
            <a:r>
              <a:rPr lang="en-GB" dirty="0" err="1"/>
              <a:t>representar</a:t>
            </a:r>
            <a:r>
              <a:rPr lang="en-GB" dirty="0"/>
              <a:t> </a:t>
            </a:r>
            <a:r>
              <a:rPr lang="en-GB" dirty="0" err="1"/>
              <a:t>riesgo</a:t>
            </a:r>
            <a:r>
              <a:rPr lang="en-GB" dirty="0"/>
              <a:t> </a:t>
            </a:r>
            <a:r>
              <a:rPr lang="en-GB" dirty="0" err="1"/>
              <a:t>directo</a:t>
            </a:r>
            <a:r>
              <a:rPr lang="en-GB" dirty="0"/>
              <a:t> a la población.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confirmó</a:t>
            </a:r>
            <a:r>
              <a:rPr lang="en-GB" dirty="0"/>
              <a:t> </a:t>
            </a:r>
            <a:r>
              <a:rPr lang="en-GB" dirty="0" err="1"/>
              <a:t>mediante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 (boxplots) que las </a:t>
            </a:r>
            <a:r>
              <a:rPr lang="en-GB" b="1" dirty="0" err="1"/>
              <a:t>viviendas</a:t>
            </a:r>
            <a:r>
              <a:rPr lang="en-GB" b="1" dirty="0"/>
              <a:t> </a:t>
            </a:r>
            <a:r>
              <a:rPr lang="en-GB" b="1" dirty="0" err="1"/>
              <a:t>particulares</a:t>
            </a:r>
            <a:r>
              <a:rPr lang="en-GB" b="1" dirty="0"/>
              <a:t> </a:t>
            </a:r>
            <a:r>
              <a:rPr lang="en-GB" b="1" dirty="0" err="1"/>
              <a:t>habitadas</a:t>
            </a:r>
            <a:r>
              <a:rPr lang="en-GB" dirty="0"/>
              <a:t> con </a:t>
            </a:r>
            <a:r>
              <a:rPr lang="en-GB" dirty="0" err="1"/>
              <a:t>materiales</a:t>
            </a:r>
            <a:r>
              <a:rPr lang="en-GB" dirty="0"/>
              <a:t> </a:t>
            </a:r>
            <a:r>
              <a:rPr lang="en-GB" dirty="0" err="1"/>
              <a:t>frágiles</a:t>
            </a:r>
            <a:r>
              <a:rPr lang="en-GB" dirty="0"/>
              <a:t> </a:t>
            </a:r>
            <a:r>
              <a:rPr lang="en-GB" dirty="0" err="1"/>
              <a:t>concentran</a:t>
            </a:r>
            <a:r>
              <a:rPr lang="en-GB" dirty="0"/>
              <a:t> mayor </a:t>
            </a:r>
            <a:r>
              <a:rPr lang="en-GB" dirty="0" err="1"/>
              <a:t>riesgo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propuso</a:t>
            </a:r>
            <a:r>
              <a:rPr lang="en-GB" dirty="0"/>
              <a:t> </a:t>
            </a:r>
            <a:r>
              <a:rPr lang="en-GB" dirty="0" err="1"/>
              <a:t>imputar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faltantes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</a:t>
            </a:r>
            <a:r>
              <a:rPr lang="en-GB" b="1" dirty="0"/>
              <a:t>KNN (</a:t>
            </a:r>
            <a:r>
              <a:rPr lang="en-GB" b="1" dirty="0" err="1"/>
              <a:t>vecinos</a:t>
            </a:r>
            <a:r>
              <a:rPr lang="en-GB" b="1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cercanos</a:t>
            </a:r>
            <a:r>
              <a:rPr lang="en-GB" b="1" dirty="0"/>
              <a:t>)</a:t>
            </a:r>
            <a:r>
              <a:rPr lang="en-GB" dirty="0"/>
              <a:t> para </a:t>
            </a:r>
            <a:r>
              <a:rPr lang="en-GB" dirty="0" err="1"/>
              <a:t>preservar</a:t>
            </a:r>
            <a:r>
              <a:rPr lang="en-GB" dirty="0"/>
              <a:t> </a:t>
            </a:r>
            <a:r>
              <a:rPr lang="en-GB" dirty="0" err="1"/>
              <a:t>patrones</a:t>
            </a:r>
            <a:r>
              <a:rPr lang="en-GB" dirty="0"/>
              <a:t> </a:t>
            </a:r>
            <a:r>
              <a:rPr lang="en-GB" dirty="0" err="1"/>
              <a:t>espaciales</a:t>
            </a:r>
            <a:r>
              <a:rPr lang="en-GB" dirty="0"/>
              <a:t> y </a:t>
            </a:r>
            <a:r>
              <a:rPr lang="en-GB" dirty="0" err="1"/>
              <a:t>estructurales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en-GB" b="1" dirty="0" err="1"/>
              <a:t>Indicadores</a:t>
            </a:r>
            <a:r>
              <a:rPr lang="en-GB" b="1" dirty="0"/>
              <a:t> </a:t>
            </a:r>
            <a:r>
              <a:rPr lang="en-GB" b="1" dirty="0" err="1"/>
              <a:t>evaluados</a:t>
            </a:r>
            <a:r>
              <a:rPr lang="en-GB" b="1" dirty="0"/>
              <a:t>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Material y </a:t>
            </a:r>
            <a:r>
              <a:rPr lang="en-GB" dirty="0" err="1"/>
              <a:t>estado</a:t>
            </a:r>
            <a:r>
              <a:rPr lang="en-GB" dirty="0"/>
              <a:t> del </a:t>
            </a:r>
            <a:r>
              <a:rPr lang="en-GB" b="1" dirty="0" err="1"/>
              <a:t>techo</a:t>
            </a:r>
            <a:r>
              <a:rPr lang="en-GB" b="1" dirty="0"/>
              <a:t>, </a:t>
            </a:r>
            <a:r>
              <a:rPr lang="en-GB" b="1" dirty="0" err="1"/>
              <a:t>paredes</a:t>
            </a:r>
            <a:r>
              <a:rPr lang="en-GB" b="1" dirty="0"/>
              <a:t> y </a:t>
            </a:r>
            <a:r>
              <a:rPr lang="en-GB" b="1" dirty="0" err="1"/>
              <a:t>piso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Ocupación</a:t>
            </a:r>
            <a:r>
              <a:rPr lang="en-GB" dirty="0"/>
              <a:t> </a:t>
            </a:r>
            <a:r>
              <a:rPr lang="en-GB" dirty="0" err="1"/>
              <a:t>efectiva</a:t>
            </a:r>
            <a:r>
              <a:rPr lang="en-GB" dirty="0"/>
              <a:t> de la </a:t>
            </a:r>
            <a:r>
              <a:rPr lang="en-GB" dirty="0" err="1"/>
              <a:t>vivienda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Agrupación</a:t>
            </a:r>
            <a:r>
              <a:rPr lang="en-GB" dirty="0"/>
              <a:t> provincial de </a:t>
            </a:r>
            <a:r>
              <a:rPr lang="en-GB" dirty="0" err="1"/>
              <a:t>condiciones</a:t>
            </a:r>
            <a:r>
              <a:rPr lang="en-GB" dirty="0"/>
              <a:t> </a:t>
            </a:r>
            <a:r>
              <a:rPr lang="en-GB" dirty="0" err="1"/>
              <a:t>estructurales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— algo </a:t>
            </a:r>
            <a:r>
              <a:rPr lang="en-GB" dirty="0" err="1"/>
              <a:t>crítico</a:t>
            </a:r>
            <a:r>
              <a:rPr lang="en-GB" dirty="0"/>
              <a:t> para </a:t>
            </a:r>
            <a:r>
              <a:rPr lang="en-GB" dirty="0" err="1"/>
              <a:t>intervenciones</a:t>
            </a:r>
            <a:r>
              <a:rPr lang="en-GB" dirty="0"/>
              <a:t> </a:t>
            </a:r>
            <a:r>
              <a:rPr lang="en-GB" dirty="0" err="1"/>
              <a:t>inclusivas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 err="1">
                <a:highlight>
                  <a:srgbClr val="FFFF00"/>
                </a:highlight>
              </a:rPr>
              <a:t>StandardScaler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asegura</a:t>
            </a:r>
            <a:r>
              <a:rPr lang="en-GB" dirty="0">
                <a:highlight>
                  <a:srgbClr val="FFFF00"/>
                </a:highlight>
              </a:rPr>
              <a:t> que </a:t>
            </a:r>
            <a:r>
              <a:rPr lang="en-GB" dirty="0" err="1">
                <a:highlight>
                  <a:srgbClr val="FFFF00"/>
                </a:highlight>
              </a:rPr>
              <a:t>cada</a:t>
            </a:r>
            <a:r>
              <a:rPr lang="en-GB" dirty="0">
                <a:highlight>
                  <a:srgbClr val="FFFF00"/>
                </a:highlight>
              </a:rPr>
              <a:t> variable </a:t>
            </a:r>
            <a:r>
              <a:rPr lang="en-GB" dirty="0" err="1">
                <a:highlight>
                  <a:srgbClr val="FFFF00"/>
                </a:highlight>
              </a:rPr>
              <a:t>contribuya</a:t>
            </a:r>
            <a:r>
              <a:rPr lang="en-GB" dirty="0">
                <a:highlight>
                  <a:srgbClr val="FFFF00"/>
                </a:highlight>
              </a:rPr>
              <a:t> de </a:t>
            </a:r>
            <a:r>
              <a:rPr lang="en-GB" dirty="0" err="1">
                <a:highlight>
                  <a:srgbClr val="FFFF00"/>
                </a:highlight>
              </a:rPr>
              <a:t>manera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justa</a:t>
            </a:r>
            <a:r>
              <a:rPr lang="en-GB" dirty="0">
                <a:highlight>
                  <a:srgbClr val="FFFF00"/>
                </a:highlight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GB" b="1" dirty="0"/>
              <a:t>🔹 1. </a:t>
            </a:r>
            <a:r>
              <a:rPr lang="en-GB" b="1" dirty="0" err="1"/>
              <a:t>Imputar</a:t>
            </a:r>
            <a:r>
              <a:rPr lang="en-GB" b="1" dirty="0"/>
              <a:t> vs. </a:t>
            </a:r>
            <a:r>
              <a:rPr lang="en-GB" b="1" dirty="0" err="1"/>
              <a:t>eliminar</a:t>
            </a:r>
            <a:endParaRPr lang="en-GB" b="1" dirty="0"/>
          </a:p>
          <a:p>
            <a:pPr>
              <a:buNone/>
            </a:pPr>
            <a:r>
              <a:rPr lang="en-GB" dirty="0" err="1"/>
              <a:t>Eliminar</a:t>
            </a:r>
            <a:r>
              <a:rPr lang="en-GB" dirty="0"/>
              <a:t> </a:t>
            </a:r>
            <a:r>
              <a:rPr lang="en-GB" dirty="0" err="1"/>
              <a:t>hubiera</a:t>
            </a:r>
            <a:r>
              <a:rPr lang="en-GB" dirty="0"/>
              <a:t> </a:t>
            </a:r>
            <a:r>
              <a:rPr lang="en-GB" dirty="0" err="1"/>
              <a:t>descartado</a:t>
            </a:r>
            <a:r>
              <a:rPr lang="en-GB" dirty="0"/>
              <a:t> </a:t>
            </a:r>
            <a:r>
              <a:rPr lang="en-GB" dirty="0" err="1"/>
              <a:t>información</a:t>
            </a:r>
            <a:r>
              <a:rPr lang="en-GB" dirty="0"/>
              <a:t> </a:t>
            </a:r>
            <a:r>
              <a:rPr lang="en-GB" dirty="0" err="1"/>
              <a:t>valiosa</a:t>
            </a:r>
            <a:r>
              <a:rPr lang="en-GB" dirty="0"/>
              <a:t> </a:t>
            </a:r>
            <a:r>
              <a:rPr lang="en-GB" dirty="0" err="1"/>
              <a:t>especialmente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zonas rurales con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cobertura</a:t>
            </a:r>
            <a:r>
              <a:rPr lang="en-GB" dirty="0"/>
              <a:t>.</a:t>
            </a:r>
          </a:p>
          <a:p>
            <a:pPr>
              <a:buNone/>
            </a:pPr>
            <a:br>
              <a:rPr lang="en-GB" dirty="0"/>
            </a:br>
            <a:r>
              <a:rPr lang="en-GB" b="1" dirty="0"/>
              <a:t>🔹 2. </a:t>
            </a:r>
            <a:r>
              <a:rPr lang="en-GB" b="1" dirty="0" err="1"/>
              <a:t>Estandarizar</a:t>
            </a:r>
            <a:r>
              <a:rPr lang="en-GB" b="1" dirty="0"/>
              <a:t> </a:t>
            </a:r>
            <a:r>
              <a:rPr lang="en-GB" b="1" dirty="0" err="1"/>
              <a:t>mejora</a:t>
            </a:r>
            <a:r>
              <a:rPr lang="en-GB" b="1" dirty="0"/>
              <a:t> la </a:t>
            </a:r>
            <a:r>
              <a:rPr lang="en-GB" b="1" dirty="0" err="1"/>
              <a:t>calidad</a:t>
            </a:r>
            <a:r>
              <a:rPr lang="en-GB" b="1" dirty="0"/>
              <a:t> del clustering</a:t>
            </a:r>
          </a:p>
          <a:p>
            <a:pPr>
              <a:buNone/>
            </a:pPr>
            <a:r>
              <a:rPr lang="en-GB" dirty="0"/>
              <a:t>El clustering se </a:t>
            </a:r>
            <a:r>
              <a:rPr lang="en-GB" dirty="0" err="1"/>
              <a:t>basa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distancias</a:t>
            </a:r>
            <a:r>
              <a:rPr lang="en-GB" dirty="0"/>
              <a:t> entre puntos. Si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no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estandarizados</a:t>
            </a:r>
            <a:r>
              <a:rPr lang="en-GB" dirty="0"/>
              <a:t>, variables con </a:t>
            </a:r>
            <a:r>
              <a:rPr lang="en-GB" dirty="0" err="1"/>
              <a:t>escalas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(</a:t>
            </a:r>
            <a:r>
              <a:rPr lang="en-GB" dirty="0" err="1"/>
              <a:t>ej</a:t>
            </a:r>
            <a:r>
              <a:rPr lang="en-GB" dirty="0"/>
              <a:t>. personas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hogar</a:t>
            </a:r>
            <a:r>
              <a:rPr lang="en-GB" dirty="0"/>
              <a:t>) </a:t>
            </a:r>
            <a:r>
              <a:rPr lang="en-GB" dirty="0" err="1"/>
              <a:t>dominarían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importantes</a:t>
            </a:r>
            <a:r>
              <a:rPr lang="en-GB" dirty="0"/>
              <a:t> (</a:t>
            </a:r>
            <a:r>
              <a:rPr lang="en-GB" dirty="0" err="1"/>
              <a:t>ej</a:t>
            </a:r>
            <a:r>
              <a:rPr lang="en-GB" dirty="0"/>
              <a:t>.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piso</a:t>
            </a:r>
            <a:r>
              <a:rPr lang="en-GB" dirty="0"/>
              <a:t>).</a:t>
            </a:r>
          </a:p>
          <a:p>
            <a:pPr>
              <a:buNone/>
            </a:pPr>
            <a:br>
              <a:rPr lang="en-GB" dirty="0"/>
            </a:br>
            <a:r>
              <a:rPr lang="en-GB" b="1" dirty="0"/>
              <a:t>🔹 3. </a:t>
            </a:r>
            <a:r>
              <a:rPr lang="en-GB" b="1" dirty="0" err="1"/>
              <a:t>Preserva</a:t>
            </a:r>
            <a:r>
              <a:rPr lang="en-GB" b="1" dirty="0"/>
              <a:t> la </a:t>
            </a:r>
            <a:r>
              <a:rPr lang="en-GB" b="1" dirty="0" err="1"/>
              <a:t>estructura</a:t>
            </a:r>
            <a:r>
              <a:rPr lang="en-GB" b="1" dirty="0"/>
              <a:t> </a:t>
            </a:r>
            <a:r>
              <a:rPr lang="en-GB" b="1" dirty="0" err="1"/>
              <a:t>espacial</a:t>
            </a:r>
            <a:r>
              <a:rPr lang="en-GB" b="1" dirty="0"/>
              <a:t> y social</a:t>
            </a:r>
          </a:p>
          <a:p>
            <a:pPr>
              <a:buNone/>
            </a:pPr>
            <a:r>
              <a:rPr lang="en-GB" dirty="0"/>
              <a:t>KNN </a:t>
            </a:r>
            <a:r>
              <a:rPr lang="en-GB" dirty="0" err="1"/>
              <a:t>aprovecha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</a:t>
            </a:r>
            <a:r>
              <a:rPr lang="en-GB" dirty="0" err="1"/>
              <a:t>hogares</a:t>
            </a:r>
            <a:r>
              <a:rPr lang="en-GB" dirty="0"/>
              <a:t> </a:t>
            </a:r>
            <a:r>
              <a:rPr lang="en-GB" dirty="0" err="1"/>
              <a:t>similares</a:t>
            </a:r>
            <a:r>
              <a:rPr lang="en-GB" dirty="0"/>
              <a:t> (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ejemplo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misma</a:t>
            </a:r>
            <a:r>
              <a:rPr lang="en-GB" dirty="0"/>
              <a:t> </a:t>
            </a:r>
            <a:r>
              <a:rPr lang="en-GB" dirty="0" err="1"/>
              <a:t>parroquia</a:t>
            </a:r>
            <a:r>
              <a:rPr lang="en-GB" dirty="0"/>
              <a:t> o con </a:t>
            </a:r>
            <a:r>
              <a:rPr lang="en-GB" dirty="0" err="1"/>
              <a:t>características</a:t>
            </a:r>
            <a:r>
              <a:rPr lang="en-GB" dirty="0"/>
              <a:t> </a:t>
            </a:r>
            <a:r>
              <a:rPr lang="en-GB" dirty="0" err="1"/>
              <a:t>parecidas</a:t>
            </a:r>
            <a:r>
              <a:rPr lang="en-GB" dirty="0"/>
              <a:t>), </a:t>
            </a:r>
            <a:r>
              <a:rPr lang="en-GB" dirty="0" err="1"/>
              <a:t>manteniendo</a:t>
            </a:r>
            <a:r>
              <a:rPr lang="en-GB" dirty="0"/>
              <a:t> </a:t>
            </a:r>
            <a:r>
              <a:rPr lang="en-GB" dirty="0" err="1"/>
              <a:t>coherencia</a:t>
            </a:r>
            <a:r>
              <a:rPr lang="en-GB" dirty="0"/>
              <a:t> social y </a:t>
            </a:r>
            <a:r>
              <a:rPr lang="en-GB" dirty="0" err="1"/>
              <a:t>geográfica</a:t>
            </a:r>
            <a:r>
              <a:rPr lang="en-GB" dirty="0"/>
              <a:t>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🔹 4. Mejor para </a:t>
            </a:r>
            <a:r>
              <a:rPr lang="en-GB" b="1" dirty="0" err="1"/>
              <a:t>análisis</a:t>
            </a:r>
            <a:r>
              <a:rPr lang="en-GB" b="1" dirty="0"/>
              <a:t> </a:t>
            </a:r>
            <a:r>
              <a:rPr lang="en-GB" b="1" dirty="0" err="1"/>
              <a:t>poblacional</a:t>
            </a:r>
            <a:endParaRPr lang="en-GB" b="1" dirty="0"/>
          </a:p>
          <a:p>
            <a:r>
              <a:rPr lang="en-GB" dirty="0"/>
              <a:t>Este </a:t>
            </a:r>
            <a:r>
              <a:rPr lang="en-GB" dirty="0" err="1"/>
              <a:t>enfoque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identificar</a:t>
            </a:r>
            <a:r>
              <a:rPr lang="en-GB" dirty="0"/>
              <a:t> </a:t>
            </a:r>
            <a:r>
              <a:rPr lang="en-GB" dirty="0" err="1"/>
              <a:t>patrones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hogares</a:t>
            </a:r>
            <a:r>
              <a:rPr lang="en-GB" dirty="0"/>
              <a:t> que </a:t>
            </a:r>
            <a:r>
              <a:rPr lang="en-GB" dirty="0" err="1"/>
              <a:t>habrían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excluidos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solo </a:t>
            </a:r>
            <a:r>
              <a:rPr lang="en-GB" dirty="0" err="1"/>
              <a:t>usáramos</a:t>
            </a:r>
            <a:r>
              <a:rPr lang="en-GB" dirty="0"/>
              <a:t> </a:t>
            </a:r>
            <a:r>
              <a:rPr lang="en-GB" dirty="0" err="1"/>
              <a:t>listas</a:t>
            </a:r>
            <a:r>
              <a:rPr lang="en-GB" dirty="0"/>
              <a:t> </a:t>
            </a:r>
            <a:r>
              <a:rPr lang="en-GB" dirty="0" err="1"/>
              <a:t>limpias</a:t>
            </a:r>
            <a:r>
              <a:rPr lang="en-GB" dirty="0"/>
              <a:t> y </a:t>
            </a:r>
            <a:r>
              <a:rPr lang="en-GB" dirty="0" err="1"/>
              <a:t>completas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350"/>
              </a:lnSpc>
              <a:buNone/>
            </a:pP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Del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gráfico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podemos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concluir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pPr>
              <a:lnSpc>
                <a:spcPts val="1350"/>
              </a:lnSpc>
              <a:buNone/>
            </a:pP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Cuando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hago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PCA,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estoy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transformando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mis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datos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multivariados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a un nuevo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sisstema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coordinadas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que resume la mayor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cantidad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variabilidad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pocas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dimensiones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Aquí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se indica que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clusters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están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bien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separados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el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espacio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PCA, es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decir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no hay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solapación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grupos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. Hay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una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estructural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natural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los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grupos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que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Kmeans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parece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haber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capturado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bien. </a:t>
            </a:r>
          </a:p>
          <a:p>
            <a:pPr>
              <a:lnSpc>
                <a:spcPts val="1350"/>
              </a:lnSpc>
              <a:buNone/>
            </a:pPr>
            <a:b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Esto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puede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deberse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gracias a que: </a:t>
            </a:r>
          </a:p>
          <a:p>
            <a:pPr>
              <a:lnSpc>
                <a:spcPts val="1350"/>
              </a:lnSpc>
            </a:pP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Las variables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tienen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una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relación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continua (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como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pobreza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o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hacinamiento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o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cuando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hay un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patrón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jerárquico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entre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observaciones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350"/>
              </a:lnSpc>
              <a:buNone/>
            </a:pP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Del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gráfico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podemos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concluir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que: </a:t>
            </a:r>
          </a:p>
          <a:p>
            <a:pPr>
              <a:lnSpc>
                <a:spcPts val="1350"/>
              </a:lnSpc>
            </a:pPr>
            <a:b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Visualmente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puedes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decir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que hay al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menos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4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poblaciones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distintas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cuanto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vulnerabilidad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por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ejemplo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: alto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hacinamiento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y mala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vivienda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vs. baja </a:t>
            </a:r>
            <a:r>
              <a:rPr lang="en-GB" b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vulnerabilidad</a:t>
            </a:r>
            <a:r>
              <a:rPr lang="en-GB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en-US" dirty="0" err="1"/>
              <a:t>trabaja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centroide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clusters, no </a:t>
            </a:r>
            <a:r>
              <a:rPr lang="en-US" dirty="0" err="1"/>
              <a:t>necesariamente</a:t>
            </a:r>
            <a:r>
              <a:rPr lang="en-US" dirty="0"/>
              <a:t> se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centro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allá</a:t>
            </a:r>
            <a:r>
              <a:rPr lang="en-GB" dirty="0"/>
              <a:t> del </a:t>
            </a:r>
            <a:r>
              <a:rPr lang="en-GB" dirty="0" err="1"/>
              <a:t>análisis</a:t>
            </a:r>
            <a:r>
              <a:rPr lang="en-GB" dirty="0"/>
              <a:t> provincial,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ejemplo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 de </a:t>
            </a:r>
            <a:r>
              <a:rPr lang="en-GB" dirty="0" err="1"/>
              <a:t>decir</a:t>
            </a:r>
            <a:r>
              <a:rPr lang="en-GB" dirty="0"/>
              <a:t> "la </a:t>
            </a:r>
            <a:r>
              <a:rPr lang="en-GB" dirty="0" err="1"/>
              <a:t>provincia</a:t>
            </a:r>
            <a:r>
              <a:rPr lang="en-GB" dirty="0"/>
              <a:t> de Cotopaxi es vulnerable", 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identificar</a:t>
            </a:r>
            <a:r>
              <a:rPr lang="en-GB" dirty="0"/>
              <a:t> que "la </a:t>
            </a:r>
            <a:r>
              <a:rPr lang="en-GB" dirty="0" err="1"/>
              <a:t>provincia</a:t>
            </a:r>
            <a:r>
              <a:rPr lang="en-GB" dirty="0"/>
              <a:t> de Cotopaxi, </a:t>
            </a:r>
            <a:r>
              <a:rPr lang="en-GB" dirty="0" err="1"/>
              <a:t>en</a:t>
            </a:r>
            <a:r>
              <a:rPr lang="en-GB" dirty="0"/>
              <a:t> la ciudad de </a:t>
            </a:r>
            <a:r>
              <a:rPr lang="en-GB" dirty="0" err="1"/>
              <a:t>Latacunga</a:t>
            </a:r>
            <a:r>
              <a:rPr lang="en-GB" dirty="0"/>
              <a:t>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cantón</a:t>
            </a:r>
            <a:r>
              <a:rPr lang="en-GB" dirty="0"/>
              <a:t> X, </a:t>
            </a:r>
            <a:r>
              <a:rPr lang="en-GB" dirty="0" err="1"/>
              <a:t>tiene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gran </a:t>
            </a:r>
            <a:r>
              <a:rPr lang="en-GB" dirty="0" err="1"/>
              <a:t>concentración</a:t>
            </a:r>
            <a:r>
              <a:rPr lang="en-GB" dirty="0"/>
              <a:t> de </a:t>
            </a:r>
            <a:r>
              <a:rPr lang="en-GB" dirty="0" err="1"/>
              <a:t>viviendas</a:t>
            </a:r>
            <a:r>
              <a:rPr lang="en-GB" dirty="0"/>
              <a:t>/</a:t>
            </a:r>
            <a:r>
              <a:rPr lang="en-GB" dirty="0" err="1"/>
              <a:t>hogares</a:t>
            </a:r>
            <a:r>
              <a:rPr lang="en-GB" dirty="0"/>
              <a:t> </a:t>
            </a:r>
            <a:r>
              <a:rPr lang="en-GB" dirty="0" err="1"/>
              <a:t>vulnerables</a:t>
            </a:r>
            <a:r>
              <a:rPr lang="en-GB" dirty="0"/>
              <a:t>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9E32F-79D9-A14C-BACA-19EA7F1D33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944-1BD3-97D6-A445-90BDF72A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460" y="1440240"/>
            <a:ext cx="9799077" cy="2689033"/>
          </a:xfrm>
        </p:spPr>
        <p:txBody>
          <a:bodyPr/>
          <a:lstStyle/>
          <a:p>
            <a:r>
              <a:rPr lang="en-US" sz="5000" dirty="0" err="1"/>
              <a:t>Predicción</a:t>
            </a:r>
            <a:r>
              <a:rPr lang="en-US" sz="5000" dirty="0"/>
              <a:t> de </a:t>
            </a:r>
            <a:r>
              <a:rPr lang="en-US" sz="5000" dirty="0" err="1"/>
              <a:t>vulnerabilidad</a:t>
            </a:r>
            <a:r>
              <a:rPr lang="en-US" sz="5000" dirty="0"/>
              <a:t> socio-</a:t>
            </a:r>
            <a:r>
              <a:rPr lang="en-US" sz="5000" dirty="0" err="1"/>
              <a:t>económica</a:t>
            </a:r>
            <a:r>
              <a:rPr lang="en-US" sz="5000" dirty="0"/>
              <a:t> FRENTE A UNA POSIBLE ERUPCIÓN VOLCÁNICA DEL COTOPAXI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C7EA-D475-8F9D-003A-98C0A0B3C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574116"/>
            <a:ext cx="6831673" cy="1086237"/>
          </a:xfrm>
        </p:spPr>
        <p:txBody>
          <a:bodyPr/>
          <a:lstStyle/>
          <a:p>
            <a:r>
              <a:rPr lang="en-US" dirty="0"/>
              <a:t>ENTRENAMIENTO NO SUPERVISADO - PROVINCIA DE COTOPAXI-ECUADOR</a:t>
            </a:r>
          </a:p>
        </p:txBody>
      </p:sp>
    </p:spTree>
    <p:extLst>
      <p:ext uri="{BB962C8B-B14F-4D97-AF65-F5344CB8AC3E}">
        <p14:creationId xmlns:p14="http://schemas.microsoft.com/office/powerpoint/2010/main" val="257695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8240C3-AA7A-4675-B08A-687C8BF5D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FE5FF-6839-4B2B-BA4F-78C87E8ED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7E82A2-6E5A-4DC5-921D-8ABC19E53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58204A07-3B91-3F6D-8427-E614FCC3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46" y="643466"/>
            <a:ext cx="3762492" cy="5343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0B060-5285-D941-4E1A-618B4B470AE0}"/>
              </a:ext>
            </a:extLst>
          </p:cNvPr>
          <p:cNvSpPr txBox="1"/>
          <p:nvPr/>
        </p:nvSpPr>
        <p:spPr>
          <a:xfrm>
            <a:off x="6095999" y="1697895"/>
            <a:ext cx="5618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🔹 1. </a:t>
            </a:r>
            <a:r>
              <a:rPr lang="en-GB" b="1" dirty="0" err="1"/>
              <a:t>Imputar</a:t>
            </a:r>
            <a:r>
              <a:rPr lang="en-GB" b="1" dirty="0"/>
              <a:t> vs. </a:t>
            </a:r>
            <a:r>
              <a:rPr lang="en-GB" b="1" dirty="0" err="1"/>
              <a:t>eliminar</a:t>
            </a:r>
            <a:endParaRPr lang="en-GB" dirty="0"/>
          </a:p>
          <a:p>
            <a:pPr>
              <a:buNone/>
            </a:pPr>
            <a:br>
              <a:rPr lang="en-GB" dirty="0"/>
            </a:br>
            <a:r>
              <a:rPr lang="en-GB" b="1" dirty="0"/>
              <a:t>🔹 2. </a:t>
            </a:r>
            <a:r>
              <a:rPr lang="en-GB" b="1" dirty="0" err="1"/>
              <a:t>Estandarizar</a:t>
            </a:r>
            <a:r>
              <a:rPr lang="en-GB" b="1" dirty="0"/>
              <a:t> </a:t>
            </a:r>
            <a:r>
              <a:rPr lang="en-GB" b="1" dirty="0" err="1"/>
              <a:t>mejora</a:t>
            </a:r>
            <a:r>
              <a:rPr lang="en-GB" b="1" dirty="0"/>
              <a:t> la </a:t>
            </a:r>
            <a:r>
              <a:rPr lang="en-GB" b="1" dirty="0" err="1"/>
              <a:t>calidad</a:t>
            </a:r>
            <a:r>
              <a:rPr lang="en-GB" b="1" dirty="0"/>
              <a:t> del clustering</a:t>
            </a:r>
          </a:p>
          <a:p>
            <a:pPr>
              <a:buNone/>
            </a:pPr>
            <a:br>
              <a:rPr lang="en-GB" dirty="0"/>
            </a:br>
            <a:r>
              <a:rPr lang="en-GB" b="1" dirty="0"/>
              <a:t>🔹 3. </a:t>
            </a:r>
            <a:r>
              <a:rPr lang="en-GB" b="1" dirty="0" err="1"/>
              <a:t>Preserva</a:t>
            </a:r>
            <a:r>
              <a:rPr lang="en-GB" b="1" dirty="0"/>
              <a:t> la </a:t>
            </a:r>
            <a:r>
              <a:rPr lang="en-GB" b="1" dirty="0" err="1"/>
              <a:t>estructura</a:t>
            </a:r>
            <a:r>
              <a:rPr lang="en-GB" b="1" dirty="0"/>
              <a:t> </a:t>
            </a:r>
            <a:r>
              <a:rPr lang="en-GB" b="1" dirty="0" err="1"/>
              <a:t>espacial</a:t>
            </a:r>
            <a:r>
              <a:rPr lang="en-GB" b="1" dirty="0"/>
              <a:t> y social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🔹 4. Mejor para </a:t>
            </a:r>
            <a:r>
              <a:rPr lang="en-GB" b="1" dirty="0" err="1"/>
              <a:t>análisis</a:t>
            </a:r>
            <a:r>
              <a:rPr lang="en-GB" b="1" dirty="0"/>
              <a:t> </a:t>
            </a:r>
            <a:r>
              <a:rPr lang="en-GB" b="1" dirty="0" err="1"/>
              <a:t>poblacional</a:t>
            </a:r>
            <a:endParaRPr lang="en-GB" b="1" dirty="0"/>
          </a:p>
          <a:p>
            <a:endParaRPr lang="en-US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73D879F-20EB-9946-F6F5-ADEFF21FC0A9}"/>
              </a:ext>
            </a:extLst>
          </p:cNvPr>
          <p:cNvSpPr/>
          <p:nvPr/>
        </p:nvSpPr>
        <p:spPr>
          <a:xfrm>
            <a:off x="5377396" y="2572358"/>
            <a:ext cx="688963" cy="214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59AB7C-DDF6-D6A5-DAD5-7291BDFAE430}"/>
              </a:ext>
            </a:extLst>
          </p:cNvPr>
          <p:cNvGrpSpPr/>
          <p:nvPr/>
        </p:nvGrpSpPr>
        <p:grpSpPr>
          <a:xfrm>
            <a:off x="477011" y="966453"/>
            <a:ext cx="2135187" cy="2181894"/>
            <a:chOff x="7143" y="1618386"/>
            <a:chExt cx="2135187" cy="218189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CA66B4F-FF32-E086-7819-4B66454DFA26}"/>
                </a:ext>
              </a:extLst>
            </p:cNvPr>
            <p:cNvSpPr/>
            <p:nvPr/>
          </p:nvSpPr>
          <p:spPr>
            <a:xfrm>
              <a:off x="7143" y="1618386"/>
              <a:ext cx="2135187" cy="21818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C3CE6385-9F6B-A6F5-2EA1-A52609F0A6C1}"/>
                </a:ext>
              </a:extLst>
            </p:cNvPr>
            <p:cNvSpPr txBox="1"/>
            <p:nvPr/>
          </p:nvSpPr>
          <p:spPr>
            <a:xfrm>
              <a:off x="78015" y="1618386"/>
              <a:ext cx="2010113" cy="2056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Variables de </a:t>
              </a:r>
              <a:r>
                <a:rPr lang="en-GB" sz="1400" kern="1200" dirty="0" err="1"/>
                <a:t>importancia</a:t>
              </a:r>
              <a:r>
                <a:rPr lang="en-GB" sz="1400" kern="1200" dirty="0"/>
                <a:t> baja </a:t>
              </a:r>
              <a:r>
                <a:rPr lang="en-GB" sz="1400" kern="1200" dirty="0" err="1"/>
                <a:t>según</a:t>
              </a:r>
              <a:r>
                <a:rPr lang="en-GB" sz="1400" kern="1200" dirty="0"/>
                <a:t> </a:t>
              </a:r>
              <a:r>
                <a:rPr lang="en-GB" sz="1400" kern="1200" dirty="0" err="1"/>
                <a:t>análisis</a:t>
              </a:r>
              <a:r>
                <a:rPr lang="en-GB" sz="1400" kern="1200" dirty="0"/>
                <a:t> </a:t>
              </a:r>
              <a:r>
                <a:rPr lang="en-GB" sz="1400" kern="1200" dirty="0" err="1"/>
                <a:t>previo</a:t>
              </a:r>
              <a:r>
                <a:rPr lang="en-GB" sz="1400" kern="1200" dirty="0"/>
                <a:t>: </a:t>
              </a:r>
            </a:p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 err="1"/>
                <a:t>Nro_migrantes</a:t>
              </a:r>
              <a:endParaRPr lang="en-GB" sz="1400" b="1" kern="1200" dirty="0"/>
            </a:p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 err="1"/>
                <a:t>Nro_fallecidos</a:t>
              </a:r>
              <a:endParaRPr lang="en-GB" sz="1400" b="1" kern="1200" dirty="0"/>
            </a:p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/>
                <a:t>Separa_basura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D6F6766-2C74-0A27-1D14-12D9F3210298}"/>
              </a:ext>
            </a:extLst>
          </p:cNvPr>
          <p:cNvSpPr/>
          <p:nvPr/>
        </p:nvSpPr>
        <p:spPr>
          <a:xfrm flipH="1">
            <a:off x="2555662" y="1715165"/>
            <a:ext cx="720937" cy="200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60972E-916A-9979-8B57-230039B8FDAD}"/>
              </a:ext>
            </a:extLst>
          </p:cNvPr>
          <p:cNvGrpSpPr/>
          <p:nvPr/>
        </p:nvGrpSpPr>
        <p:grpSpPr>
          <a:xfrm>
            <a:off x="643465" y="3825189"/>
            <a:ext cx="2135187" cy="2181894"/>
            <a:chOff x="7143" y="1618386"/>
            <a:chExt cx="2135187" cy="21818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74ADB7-4BE1-0588-9A04-C884ECE295F2}"/>
                </a:ext>
              </a:extLst>
            </p:cNvPr>
            <p:cNvSpPr/>
            <p:nvPr/>
          </p:nvSpPr>
          <p:spPr>
            <a:xfrm>
              <a:off x="7143" y="1618386"/>
              <a:ext cx="2135187" cy="21818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9FC92D26-EF05-25CF-C52B-704A339EE77B}"/>
                </a:ext>
              </a:extLst>
            </p:cNvPr>
            <p:cNvSpPr txBox="1"/>
            <p:nvPr/>
          </p:nvSpPr>
          <p:spPr>
            <a:xfrm>
              <a:off x="78015" y="1618386"/>
              <a:ext cx="2010113" cy="2056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Variables </a:t>
              </a:r>
              <a:r>
                <a:rPr lang="en-GB" sz="1400" kern="1200" dirty="0" err="1"/>
                <a:t>compuestas</a:t>
              </a:r>
              <a:r>
                <a:rPr lang="en-GB" sz="1400" kern="1200" dirty="0"/>
                <a:t> </a:t>
              </a:r>
              <a:r>
                <a:rPr lang="en-GB" sz="1400" kern="1200" dirty="0" err="1"/>
                <a:t>multidimensionales</a:t>
              </a:r>
              <a:r>
                <a:rPr lang="en-GB" sz="1400" dirty="0"/>
                <a:t>: </a:t>
              </a:r>
            </a:p>
            <a:p>
              <a:pPr marL="0" lvl="0" indent="0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 err="1"/>
                <a:t>Vulnerabilidad</a:t>
              </a:r>
              <a:r>
                <a:rPr lang="en-GB" sz="1400" b="1" kern="1200" dirty="0"/>
                <a:t> Vivienda </a:t>
              </a:r>
              <a:r>
                <a:rPr lang="en-GB" sz="1400" kern="1200" dirty="0" err="1"/>
                <a:t>por</a:t>
              </a:r>
              <a:r>
                <a:rPr lang="en-GB" sz="1400" kern="1200" dirty="0"/>
                <a:t> </a:t>
              </a:r>
              <a:r>
                <a:rPr lang="en-GB" sz="1400" kern="1200" dirty="0" err="1"/>
                <a:t>niveles</a:t>
              </a:r>
              <a:r>
                <a:rPr lang="en-GB" sz="1400" kern="1200" dirty="0"/>
                <a:t> </a:t>
              </a:r>
              <a:r>
                <a:rPr lang="en-GB" sz="1400" dirty="0"/>
                <a:t>de Baja, Media Baja, Alta, Media Alta</a:t>
              </a:r>
            </a:p>
            <a:p>
              <a:pPr marL="0" lvl="0" indent="0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dirty="0" err="1"/>
                <a:t>Hacinamiento</a:t>
              </a:r>
              <a:r>
                <a:rPr lang="en-GB" sz="1400" b="1" dirty="0"/>
                <a:t> Score: </a:t>
              </a:r>
              <a:r>
                <a:rPr lang="en-GB" sz="1400" dirty="0" err="1"/>
                <a:t>por</a:t>
              </a:r>
              <a:r>
                <a:rPr lang="en-GB" sz="1400" dirty="0"/>
                <a:t> </a:t>
              </a:r>
              <a:r>
                <a:rPr lang="en-GB" sz="1400" dirty="0" err="1"/>
                <a:t>niveles</a:t>
              </a:r>
              <a:r>
                <a:rPr lang="en-GB" sz="1400" dirty="0"/>
                <a:t> de Severo, </a:t>
              </a:r>
              <a:r>
                <a:rPr lang="en-GB" sz="1400" dirty="0" err="1"/>
                <a:t>Moderado</a:t>
              </a:r>
              <a:r>
                <a:rPr lang="en-GB" sz="1400" dirty="0"/>
                <a:t>, </a:t>
              </a:r>
              <a:r>
                <a:rPr lang="en-GB" sz="1400" dirty="0" err="1"/>
                <a:t>Aceptable</a:t>
              </a:r>
              <a:r>
                <a:rPr lang="en-GB" sz="1400" dirty="0"/>
                <a:t>. </a:t>
              </a:r>
              <a:endParaRPr lang="en-GB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930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850445B-98EB-524A-75D9-BBBA8F15A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7" y="1789280"/>
            <a:ext cx="4968594" cy="399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ACF32-B1D1-01AE-5E4A-184C7784C422}"/>
              </a:ext>
            </a:extLst>
          </p:cNvPr>
          <p:cNvSpPr txBox="1"/>
          <p:nvPr/>
        </p:nvSpPr>
        <p:spPr>
          <a:xfrm>
            <a:off x="1117599" y="584200"/>
            <a:ext cx="8532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Variables </a:t>
            </a:r>
            <a:r>
              <a:rPr lang="en-US" sz="3000" dirty="0" err="1"/>
              <a:t>compuestas</a:t>
            </a:r>
            <a:r>
              <a:rPr lang="en-US" sz="3000" dirty="0"/>
              <a:t>: </a:t>
            </a:r>
            <a:r>
              <a:rPr lang="en-US" sz="3000" dirty="0" err="1"/>
              <a:t>Vulnerabilidad</a:t>
            </a:r>
            <a:r>
              <a:rPr lang="en-US" sz="3000" dirty="0"/>
              <a:t> Vivienda</a:t>
            </a:r>
          </a:p>
          <a:p>
            <a:r>
              <a:rPr lang="en-US" sz="3000" dirty="0"/>
              <a:t>								</a:t>
            </a:r>
            <a:r>
              <a:rPr lang="en-US" sz="3000" dirty="0" err="1"/>
              <a:t>Hacinamiento_score</a:t>
            </a:r>
            <a:endParaRPr lang="en-US" sz="3000" dirty="0"/>
          </a:p>
        </p:txBody>
      </p:sp>
      <p:pic>
        <p:nvPicPr>
          <p:cNvPr id="4098" name="Picture 2" descr="Por qué debemos hablar de riesgo y no solo de vulnerabilidad? - IECAH">
            <a:extLst>
              <a:ext uri="{FF2B5EF4-FFF2-40B4-BE49-F238E27FC236}">
                <a16:creationId xmlns:a16="http://schemas.microsoft.com/office/drawing/2014/main" id="{B24F99F6-E078-0E7B-3FC5-1EC9A7E5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41" y="2354430"/>
            <a:ext cx="59475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64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1DF6-700B-D79D-6B47-A6BF4B58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BEE1A-C940-8F83-831A-020F2F8B3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ELIGIENDO EL MEJOR MODELO</a:t>
            </a:r>
          </a:p>
        </p:txBody>
      </p:sp>
    </p:spTree>
    <p:extLst>
      <p:ext uri="{BB962C8B-B14F-4D97-AF65-F5344CB8AC3E}">
        <p14:creationId xmlns:p14="http://schemas.microsoft.com/office/powerpoint/2010/main" val="363184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DD6544-7BC5-A11A-10F0-303041AB7054}"/>
              </a:ext>
            </a:extLst>
          </p:cNvPr>
          <p:cNvGrpSpPr/>
          <p:nvPr/>
        </p:nvGrpSpPr>
        <p:grpSpPr>
          <a:xfrm>
            <a:off x="1253582" y="316910"/>
            <a:ext cx="10592978" cy="719409"/>
            <a:chOff x="1399706" y="2079544"/>
            <a:chExt cx="906596" cy="45329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D6E2F3B-613F-A41A-1C64-AA5ECA1E03AE}"/>
                </a:ext>
              </a:extLst>
            </p:cNvPr>
            <p:cNvSpPr/>
            <p:nvPr/>
          </p:nvSpPr>
          <p:spPr>
            <a:xfrm>
              <a:off x="1399706" y="2079544"/>
              <a:ext cx="906596" cy="45329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1472E723-41DF-F494-4994-1CD35506989D}"/>
                </a:ext>
              </a:extLst>
            </p:cNvPr>
            <p:cNvSpPr txBox="1"/>
            <p:nvPr/>
          </p:nvSpPr>
          <p:spPr>
            <a:xfrm>
              <a:off x="1421834" y="2101672"/>
              <a:ext cx="862340" cy="4090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000" kern="1200" dirty="0"/>
                <a:t>MODELING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0E07EBB-8001-DE73-DB4D-9E24E648F211}"/>
              </a:ext>
            </a:extLst>
          </p:cNvPr>
          <p:cNvSpPr txBox="1"/>
          <p:nvPr/>
        </p:nvSpPr>
        <p:spPr>
          <a:xfrm>
            <a:off x="1018632" y="2181663"/>
            <a:ext cx="50773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 err="1"/>
              <a:t>Decisiones</a:t>
            </a:r>
            <a:r>
              <a:rPr lang="en-GB" b="1" dirty="0"/>
              <a:t> clave: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utilizó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método</a:t>
            </a:r>
            <a:r>
              <a:rPr lang="en-GB" dirty="0"/>
              <a:t> del </a:t>
            </a:r>
            <a:r>
              <a:rPr lang="en-GB" dirty="0" err="1"/>
              <a:t>codo</a:t>
            </a:r>
            <a:r>
              <a:rPr lang="en-GB" dirty="0"/>
              <a:t> para </a:t>
            </a:r>
            <a:r>
              <a:rPr lang="en-GB" dirty="0" err="1"/>
              <a:t>determinar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</a:t>
            </a:r>
            <a:r>
              <a:rPr lang="en-GB" dirty="0" err="1"/>
              <a:t>óptimo</a:t>
            </a:r>
            <a:r>
              <a:rPr lang="en-GB" dirty="0"/>
              <a:t> de </a:t>
            </a:r>
            <a:r>
              <a:rPr lang="en-GB" dirty="0" err="1"/>
              <a:t>clústeres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 </a:t>
            </a:r>
            <a:r>
              <a:rPr lang="en-GB" dirty="0" err="1"/>
              <a:t>utilizaron</a:t>
            </a:r>
            <a:r>
              <a:rPr lang="en-GB" dirty="0"/>
              <a:t> </a:t>
            </a:r>
            <a:r>
              <a:rPr lang="en-GB" dirty="0" err="1"/>
              <a:t>características</a:t>
            </a:r>
            <a:r>
              <a:rPr lang="en-GB" dirty="0"/>
              <a:t> </a:t>
            </a:r>
            <a:r>
              <a:rPr lang="en-GB" dirty="0" err="1"/>
              <a:t>estandarizadas</a:t>
            </a:r>
            <a:r>
              <a:rPr lang="en-GB" dirty="0"/>
              <a:t> para </a:t>
            </a: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clústeres</a:t>
            </a:r>
            <a:r>
              <a:rPr lang="en-GB" dirty="0"/>
              <a:t> </a:t>
            </a:r>
            <a:r>
              <a:rPr lang="en-GB" dirty="0" err="1"/>
              <a:t>equilibrados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52118-277A-1C34-F06D-BF408DA5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60" y="1212546"/>
            <a:ext cx="3695355" cy="2759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DCB9E6-23CB-9693-BA19-6D829BB4C949}"/>
              </a:ext>
            </a:extLst>
          </p:cNvPr>
          <p:cNvSpPr txBox="1"/>
          <p:nvPr/>
        </p:nvSpPr>
        <p:spPr>
          <a:xfrm>
            <a:off x="1195184" y="1528563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Variables: </a:t>
            </a:r>
            <a:r>
              <a:rPr lang="en-US" dirty="0" err="1"/>
              <a:t>Hacinamiento_score</a:t>
            </a:r>
            <a:r>
              <a:rPr lang="en-US" dirty="0"/>
              <a:t>, </a:t>
            </a:r>
            <a:r>
              <a:rPr lang="en-US" dirty="0" err="1"/>
              <a:t>vulnerabilidad_Vivienda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F0C3E-D867-DD6E-E33D-54D4AAB4DE6B}"/>
              </a:ext>
            </a:extLst>
          </p:cNvPr>
          <p:cNvSpPr txBox="1"/>
          <p:nvPr/>
        </p:nvSpPr>
        <p:spPr>
          <a:xfrm>
            <a:off x="8315661" y="6321306"/>
            <a:ext cx="31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¿Y EL OVERFITTING?</a:t>
            </a:r>
          </a:p>
        </p:txBody>
      </p:sp>
      <p:pic>
        <p:nvPicPr>
          <p:cNvPr id="13" name="Picture 1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FBE1F747-A2E6-CCF2-4E42-C9A7699B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671" y="4357160"/>
            <a:ext cx="3797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425517-E197-D5F1-1C0F-F35383EC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14" y="1423918"/>
            <a:ext cx="5516493" cy="4010163"/>
          </a:xfrm>
          <a:prstGeom prst="rect">
            <a:avLst/>
          </a:prstGeom>
        </p:spPr>
      </p:pic>
      <p:pic>
        <p:nvPicPr>
          <p:cNvPr id="6" name="Picture 5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1BA37488-0217-4CA3-6CDF-B82201205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782" y="2749549"/>
            <a:ext cx="4127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8543D9-2823-BFBE-E8AC-5CF14417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34" y="1396253"/>
            <a:ext cx="5394653" cy="39082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182923-F0C3-996B-1000-CEBB9659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6860"/>
              </p:ext>
            </p:extLst>
          </p:nvPr>
        </p:nvGraphicFramePr>
        <p:xfrm>
          <a:off x="4572000" y="5566122"/>
          <a:ext cx="6872604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434">
                  <a:extLst>
                    <a:ext uri="{9D8B030D-6E8A-4147-A177-3AD203B41FA5}">
                      <a16:colId xmlns:a16="http://schemas.microsoft.com/office/drawing/2014/main" val="3064535779"/>
                    </a:ext>
                  </a:extLst>
                </a:gridCol>
                <a:gridCol w="1145434">
                  <a:extLst>
                    <a:ext uri="{9D8B030D-6E8A-4147-A177-3AD203B41FA5}">
                      <a16:colId xmlns:a16="http://schemas.microsoft.com/office/drawing/2014/main" val="2117841667"/>
                    </a:ext>
                  </a:extLst>
                </a:gridCol>
                <a:gridCol w="1145434">
                  <a:extLst>
                    <a:ext uri="{9D8B030D-6E8A-4147-A177-3AD203B41FA5}">
                      <a16:colId xmlns:a16="http://schemas.microsoft.com/office/drawing/2014/main" val="288505103"/>
                    </a:ext>
                  </a:extLst>
                </a:gridCol>
                <a:gridCol w="1145434">
                  <a:extLst>
                    <a:ext uri="{9D8B030D-6E8A-4147-A177-3AD203B41FA5}">
                      <a16:colId xmlns:a16="http://schemas.microsoft.com/office/drawing/2014/main" val="1905667614"/>
                    </a:ext>
                  </a:extLst>
                </a:gridCol>
                <a:gridCol w="1145434">
                  <a:extLst>
                    <a:ext uri="{9D8B030D-6E8A-4147-A177-3AD203B41FA5}">
                      <a16:colId xmlns:a16="http://schemas.microsoft.com/office/drawing/2014/main" val="247820778"/>
                    </a:ext>
                  </a:extLst>
                </a:gridCol>
                <a:gridCol w="1145434">
                  <a:extLst>
                    <a:ext uri="{9D8B030D-6E8A-4147-A177-3AD203B41FA5}">
                      <a16:colId xmlns:a16="http://schemas.microsoft.com/office/drawing/2014/main" val="352048581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Métrica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Qué</a:t>
                      </a:r>
                      <a:r>
                        <a:rPr lang="en-GB" sz="1200" b="1" u="none" strike="noStrike" dirty="0">
                          <a:effectLst/>
                        </a:rPr>
                        <a:t> </a:t>
                      </a:r>
                      <a:r>
                        <a:rPr lang="en-GB" sz="1200" b="1" u="none" strike="noStrike" dirty="0" err="1">
                          <a:effectLst/>
                        </a:rPr>
                        <a:t>mide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Mejor </a:t>
                      </a:r>
                      <a:r>
                        <a:rPr lang="en-GB" sz="1200" b="1" u="none" strike="noStrike" dirty="0" err="1">
                          <a:effectLst/>
                        </a:rPr>
                        <a:t>valor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KMeans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MiniBatchKMeans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¿</a:t>
                      </a:r>
                      <a:r>
                        <a:rPr lang="en-GB" sz="1200" b="1" u="none" strike="noStrike" dirty="0" err="1">
                          <a:effectLst/>
                        </a:rPr>
                        <a:t>Cuál</a:t>
                      </a:r>
                      <a:r>
                        <a:rPr lang="en-GB" sz="1200" b="1" u="none" strike="noStrike" dirty="0">
                          <a:effectLst/>
                        </a:rPr>
                        <a:t> </a:t>
                      </a:r>
                      <a:r>
                        <a:rPr lang="en-GB" sz="1200" b="1" u="none" strike="noStrike" dirty="0" err="1">
                          <a:effectLst/>
                        </a:rPr>
                        <a:t>gana</a:t>
                      </a:r>
                      <a:r>
                        <a:rPr lang="en-GB" sz="1200" b="1" u="none" strike="noStrike" dirty="0">
                          <a:effectLst/>
                        </a:rPr>
                        <a:t>?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2282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Calinski-Harabasz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Separación entre clústeres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Más alto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132200.6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132165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🟢 </a:t>
                      </a:r>
                      <a:r>
                        <a:rPr lang="en-GB" sz="1200" u="none" strike="noStrike" dirty="0" err="1">
                          <a:effectLst/>
                        </a:rPr>
                        <a:t>KMeans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519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F2BDC1-5E63-28AF-A900-794DD15A8005}"/>
              </a:ext>
            </a:extLst>
          </p:cNvPr>
          <p:cNvSpPr/>
          <p:nvPr/>
        </p:nvSpPr>
        <p:spPr>
          <a:xfrm>
            <a:off x="868646" y="211320"/>
            <a:ext cx="7406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Métricas y </a:t>
            </a:r>
            <a:r>
              <a:rPr lang="en-GB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qué</a:t>
            </a:r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significan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5F0B6-D592-4D46-208A-74DB94889B01}"/>
              </a:ext>
            </a:extLst>
          </p:cNvPr>
          <p:cNvSpPr txBox="1"/>
          <p:nvPr/>
        </p:nvSpPr>
        <p:spPr>
          <a:xfrm>
            <a:off x="7759337" y="2952206"/>
            <a:ext cx="3685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tan bien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mi cluster?</a:t>
            </a:r>
          </a:p>
          <a:p>
            <a:r>
              <a:rPr lang="en-GB" dirty="0" err="1"/>
              <a:t>Cuánta</a:t>
            </a:r>
            <a:r>
              <a:rPr lang="en-GB" dirty="0"/>
              <a:t> </a:t>
            </a:r>
            <a:r>
              <a:rPr lang="en-GB" dirty="0" err="1"/>
              <a:t>diferencia</a:t>
            </a:r>
            <a:r>
              <a:rPr lang="en-GB" dirty="0"/>
              <a:t> hay entre </a:t>
            </a:r>
            <a:r>
              <a:rPr lang="en-GB" dirty="0" err="1"/>
              <a:t>grupos</a:t>
            </a:r>
            <a:r>
              <a:rPr lang="en-GB" dirty="0"/>
              <a:t> de </a:t>
            </a:r>
            <a:r>
              <a:rPr lang="en-GB" dirty="0" err="1"/>
              <a:t>vulnerabilidad</a:t>
            </a:r>
            <a:r>
              <a:rPr lang="en-GB" dirty="0"/>
              <a:t> </a:t>
            </a:r>
            <a:r>
              <a:rPr lang="en-GB" dirty="0" err="1"/>
              <a:t>frente</a:t>
            </a:r>
            <a:r>
              <a:rPr lang="en-GB" dirty="0"/>
              <a:t> a la </a:t>
            </a:r>
            <a:r>
              <a:rPr lang="en-GB" dirty="0" err="1"/>
              <a:t>dispersión</a:t>
            </a:r>
            <a:r>
              <a:rPr lang="en-GB" dirty="0"/>
              <a:t> interna</a:t>
            </a:r>
          </a:p>
          <a:p>
            <a:r>
              <a:rPr lang="en-GB" dirty="0"/>
              <a:t>Se </a:t>
            </a:r>
            <a:r>
              <a:rPr lang="en-GB" dirty="0" err="1"/>
              <a:t>preocupa</a:t>
            </a:r>
            <a:r>
              <a:rPr lang="en-GB" dirty="0"/>
              <a:t> de la </a:t>
            </a:r>
            <a:r>
              <a:rPr lang="en-GB" dirty="0" err="1"/>
              <a:t>estructura</a:t>
            </a:r>
            <a:r>
              <a:rPr lang="en-GB" dirty="0"/>
              <a:t>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3B8FD3-C401-0E56-E85F-978459E1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303858"/>
            <a:ext cx="6163129" cy="38227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89F996-D2F4-7832-7C84-04904690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93642"/>
              </p:ext>
            </p:extLst>
          </p:nvPr>
        </p:nvGraphicFramePr>
        <p:xfrm>
          <a:off x="4968240" y="4362451"/>
          <a:ext cx="6840583" cy="2192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097">
                  <a:extLst>
                    <a:ext uri="{9D8B030D-6E8A-4147-A177-3AD203B41FA5}">
                      <a16:colId xmlns:a16="http://schemas.microsoft.com/office/drawing/2014/main" val="1324981704"/>
                    </a:ext>
                  </a:extLst>
                </a:gridCol>
                <a:gridCol w="1140097">
                  <a:extLst>
                    <a:ext uri="{9D8B030D-6E8A-4147-A177-3AD203B41FA5}">
                      <a16:colId xmlns:a16="http://schemas.microsoft.com/office/drawing/2014/main" val="4289805312"/>
                    </a:ext>
                  </a:extLst>
                </a:gridCol>
                <a:gridCol w="1140097">
                  <a:extLst>
                    <a:ext uri="{9D8B030D-6E8A-4147-A177-3AD203B41FA5}">
                      <a16:colId xmlns:a16="http://schemas.microsoft.com/office/drawing/2014/main" val="3509643573"/>
                    </a:ext>
                  </a:extLst>
                </a:gridCol>
                <a:gridCol w="1140097">
                  <a:extLst>
                    <a:ext uri="{9D8B030D-6E8A-4147-A177-3AD203B41FA5}">
                      <a16:colId xmlns:a16="http://schemas.microsoft.com/office/drawing/2014/main" val="3141317597"/>
                    </a:ext>
                  </a:extLst>
                </a:gridCol>
                <a:gridCol w="1052398">
                  <a:extLst>
                    <a:ext uri="{9D8B030D-6E8A-4147-A177-3AD203B41FA5}">
                      <a16:colId xmlns:a16="http://schemas.microsoft.com/office/drawing/2014/main" val="396189854"/>
                    </a:ext>
                  </a:extLst>
                </a:gridCol>
                <a:gridCol w="1227797">
                  <a:extLst>
                    <a:ext uri="{9D8B030D-6E8A-4147-A177-3AD203B41FA5}">
                      <a16:colId xmlns:a16="http://schemas.microsoft.com/office/drawing/2014/main" val="2644647509"/>
                    </a:ext>
                  </a:extLst>
                </a:gridCol>
              </a:tblGrid>
              <a:tr h="4139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Métrica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Qué</a:t>
                      </a:r>
                      <a:r>
                        <a:rPr lang="en-GB" sz="1200" b="1" u="none" strike="noStrike" dirty="0">
                          <a:effectLst/>
                        </a:rPr>
                        <a:t> </a:t>
                      </a:r>
                      <a:r>
                        <a:rPr lang="en-GB" sz="1200" b="1" u="none" strike="noStrike" dirty="0" err="1">
                          <a:effectLst/>
                        </a:rPr>
                        <a:t>mide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Mejor </a:t>
                      </a:r>
                      <a:r>
                        <a:rPr lang="en-GB" sz="1200" b="1" u="none" strike="noStrike" dirty="0" err="1">
                          <a:effectLst/>
                        </a:rPr>
                        <a:t>valor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KMeans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MiniBatchKMeans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¿</a:t>
                      </a:r>
                      <a:r>
                        <a:rPr lang="en-GB" sz="1200" b="1" u="none" strike="noStrike" dirty="0" err="1">
                          <a:effectLst/>
                        </a:rPr>
                        <a:t>Cuál</a:t>
                      </a:r>
                      <a:r>
                        <a:rPr lang="en-GB" sz="1200" b="1" u="none" strike="noStrike" dirty="0">
                          <a:effectLst/>
                        </a:rPr>
                        <a:t> </a:t>
                      </a:r>
                      <a:r>
                        <a:rPr lang="en-GB" sz="1200" b="1" u="none" strike="noStrike" dirty="0" err="1">
                          <a:effectLst/>
                        </a:rPr>
                        <a:t>gana</a:t>
                      </a:r>
                      <a:r>
                        <a:rPr lang="en-GB" sz="1200" b="1" u="none" strike="noStrike" dirty="0">
                          <a:effectLst/>
                        </a:rPr>
                        <a:t>?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53219"/>
                  </a:ext>
                </a:extLst>
              </a:tr>
              <a:tr h="5569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Silhouette Score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Separación</a:t>
                      </a:r>
                      <a:r>
                        <a:rPr lang="en-GB" sz="1200" u="none" strike="noStrike" dirty="0">
                          <a:effectLst/>
                        </a:rPr>
                        <a:t> y </a:t>
                      </a:r>
                      <a:r>
                        <a:rPr lang="en-GB" sz="1200" u="none" strike="noStrike" dirty="0" err="1">
                          <a:effectLst/>
                        </a:rPr>
                        <a:t>cohesión</a:t>
                      </a:r>
                      <a:r>
                        <a:rPr lang="en-GB" sz="1200" u="none" strike="noStrike" dirty="0">
                          <a:effectLst/>
                        </a:rPr>
                        <a:t> de </a:t>
                      </a:r>
                      <a:r>
                        <a:rPr lang="en-GB" sz="1200" u="none" strike="noStrike" dirty="0" err="1">
                          <a:effectLst/>
                        </a:rPr>
                        <a:t>los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clústeres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Más alto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0.591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0.592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MiniBatch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162758"/>
                  </a:ext>
                </a:extLst>
              </a:tr>
              <a:tr h="12208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Davies-Bouldin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Similitud</a:t>
                      </a:r>
                      <a:r>
                        <a:rPr lang="en-GB" sz="1200" u="none" strike="noStrike" dirty="0">
                          <a:effectLst/>
                        </a:rPr>
                        <a:t> entre </a:t>
                      </a:r>
                      <a:r>
                        <a:rPr lang="en-GB" sz="1200" u="none" strike="noStrike" dirty="0" err="1">
                          <a:effectLst/>
                        </a:rPr>
                        <a:t>clústeres</a:t>
                      </a:r>
                      <a:r>
                        <a:rPr lang="en-GB" sz="1200" u="none" strike="noStrike" dirty="0">
                          <a:effectLst/>
                        </a:rPr>
                        <a:t> (</a:t>
                      </a:r>
                      <a:r>
                        <a:rPr lang="en-GB" sz="1200" u="none" strike="noStrike" dirty="0" err="1">
                          <a:effectLst/>
                        </a:rPr>
                        <a:t>penaliza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solapamiento</a:t>
                      </a:r>
                      <a:r>
                        <a:rPr lang="en-GB" sz="1200" u="none" strike="noStrike" dirty="0"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Más bajo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0.827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0.826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MiniBatch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744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120D1A-4356-3C3F-E3EF-F8045FFF23AD}"/>
              </a:ext>
            </a:extLst>
          </p:cNvPr>
          <p:cNvSpPr txBox="1"/>
          <p:nvPr/>
        </p:nvSpPr>
        <p:spPr>
          <a:xfrm>
            <a:off x="8020594" y="1201782"/>
            <a:ext cx="3553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¿Que tan bien se </a:t>
            </a:r>
            <a:r>
              <a:rPr lang="en-US" dirty="0" err="1"/>
              <a:t>agrupan</a:t>
            </a:r>
            <a:r>
              <a:rPr lang="en-US" dirty="0"/>
              <a:t> </a:t>
            </a:r>
            <a:r>
              <a:rPr lang="en-US" dirty="0" err="1"/>
              <a:t>hogares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vulerabilidad</a:t>
            </a:r>
            <a:r>
              <a:rPr lang="en-US" dirty="0"/>
              <a:t>?</a:t>
            </a:r>
          </a:p>
          <a:p>
            <a:r>
              <a:rPr lang="en-US" dirty="0"/>
              <a:t>Más sensible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AC24D-CD38-CD79-02FF-6A79E5E15146}"/>
              </a:ext>
            </a:extLst>
          </p:cNvPr>
          <p:cNvSpPr txBox="1"/>
          <p:nvPr/>
        </p:nvSpPr>
        <p:spPr>
          <a:xfrm>
            <a:off x="1228089" y="5458903"/>
            <a:ext cx="271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¿Se </a:t>
            </a:r>
            <a:r>
              <a:rPr lang="en-US" dirty="0" err="1"/>
              <a:t>superponen</a:t>
            </a:r>
            <a:r>
              <a:rPr lang="en-US" dirty="0"/>
              <a:t> mis </a:t>
            </a:r>
            <a:r>
              <a:rPr lang="en-US" dirty="0" err="1"/>
              <a:t>perfiles</a:t>
            </a:r>
            <a:r>
              <a:rPr lang="en-US" dirty="0"/>
              <a:t> de </a:t>
            </a:r>
            <a:r>
              <a:rPr lang="en-US" dirty="0" err="1"/>
              <a:t>vulnerabilidad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696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B0530A-AD33-67D2-D09B-986BD07BE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265660"/>
              </p:ext>
            </p:extLst>
          </p:nvPr>
        </p:nvGraphicFramePr>
        <p:xfrm>
          <a:off x="1025561" y="623944"/>
          <a:ext cx="11166439" cy="539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0FDF6D-64ED-129C-40D9-D861CB2DC44A}"/>
              </a:ext>
            </a:extLst>
          </p:cNvPr>
          <p:cNvSpPr/>
          <p:nvPr/>
        </p:nvSpPr>
        <p:spPr>
          <a:xfrm>
            <a:off x="759458" y="374742"/>
            <a:ext cx="4196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Mejor </a:t>
            </a:r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13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C0E4-F8F1-67CD-BC5C-8588A4B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Siguientes</a:t>
            </a:r>
            <a:r>
              <a:rPr lang="en-US" dirty="0"/>
              <a:t> pasos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4F4F-A0F0-847C-D4E1-8415D6B1C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C9929F-8F21-56EF-79AE-584CA80C3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445797"/>
              </p:ext>
            </p:extLst>
          </p:nvPr>
        </p:nvGraphicFramePr>
        <p:xfrm>
          <a:off x="1480552" y="419547"/>
          <a:ext cx="9230895" cy="5744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17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72C88B-F59D-2F0C-FFA6-33D3B09C34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9680276"/>
              </p:ext>
            </p:extLst>
          </p:nvPr>
        </p:nvGraphicFramePr>
        <p:xfrm>
          <a:off x="812203" y="2286000"/>
          <a:ext cx="3706009" cy="253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D37E9C82-F86A-2053-ECA7-2E0876BD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8906"/>
          </a:xfrm>
        </p:spPr>
        <p:txBody>
          <a:bodyPr>
            <a:normAutofit fontScale="90000"/>
          </a:bodyPr>
          <a:lstStyle/>
          <a:p>
            <a:r>
              <a:rPr lang="en-US" dirty="0"/>
              <a:t>CRISP-DM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46FEE0-CE7C-4D47-BF8A-9FA3BEE46547}"/>
              </a:ext>
            </a:extLst>
          </p:cNvPr>
          <p:cNvGrpSpPr/>
          <p:nvPr/>
        </p:nvGrpSpPr>
        <p:grpSpPr>
          <a:xfrm>
            <a:off x="4977683" y="685799"/>
            <a:ext cx="5842717" cy="658905"/>
            <a:chOff x="1293845" y="62"/>
            <a:chExt cx="1118317" cy="55915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6C82D3-A508-9318-3D20-0E444CE71110}"/>
                </a:ext>
              </a:extLst>
            </p:cNvPr>
            <p:cNvSpPr/>
            <p:nvPr/>
          </p:nvSpPr>
          <p:spPr>
            <a:xfrm>
              <a:off x="1293845" y="62"/>
              <a:ext cx="1118317" cy="55915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63D7935E-815F-911D-109C-A6C6AFB7E89A}"/>
                </a:ext>
              </a:extLst>
            </p:cNvPr>
            <p:cNvSpPr txBox="1"/>
            <p:nvPr/>
          </p:nvSpPr>
          <p:spPr>
            <a:xfrm>
              <a:off x="1321141" y="27358"/>
              <a:ext cx="1063725" cy="504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400" b="1" kern="1200" dirty="0"/>
                <a:t>BUSINESS UNDERSTANDING</a:t>
              </a:r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362372A-754D-1A9D-E7F1-F5485904D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122165"/>
              </p:ext>
            </p:extLst>
          </p:nvPr>
        </p:nvGraphicFramePr>
        <p:xfrm>
          <a:off x="4518212" y="1446097"/>
          <a:ext cx="7009683" cy="4726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432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>
            <a:extLst>
              <a:ext uri="{FF2B5EF4-FFF2-40B4-BE49-F238E27FC236}">
                <a16:creationId xmlns:a16="http://schemas.microsoft.com/office/drawing/2014/main" id="{26DAE09F-28E8-8247-4D36-ED77A0075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583588"/>
              </p:ext>
            </p:extLst>
          </p:nvPr>
        </p:nvGraphicFramePr>
        <p:xfrm>
          <a:off x="812314" y="1290917"/>
          <a:ext cx="11050502" cy="412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711D8B-CB8F-AAED-A0FD-D2B2663BC497}"/>
              </a:ext>
            </a:extLst>
          </p:cNvPr>
          <p:cNvSpPr txBox="1"/>
          <p:nvPr/>
        </p:nvSpPr>
        <p:spPr>
          <a:xfrm>
            <a:off x="1249636" y="357809"/>
            <a:ext cx="6502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OPORTUNIDAD</a:t>
            </a:r>
          </a:p>
        </p:txBody>
      </p:sp>
    </p:spTree>
    <p:extLst>
      <p:ext uri="{BB962C8B-B14F-4D97-AF65-F5344CB8AC3E}">
        <p14:creationId xmlns:p14="http://schemas.microsoft.com/office/powerpoint/2010/main" val="333251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EAD48-6409-FACA-31BA-DD965DFF4926}"/>
              </a:ext>
            </a:extLst>
          </p:cNvPr>
          <p:cNvSpPr txBox="1"/>
          <p:nvPr/>
        </p:nvSpPr>
        <p:spPr>
          <a:xfrm>
            <a:off x="3759200" y="1033670"/>
            <a:ext cx="843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Lloyds bank</a:t>
            </a:r>
          </a:p>
          <a:p>
            <a:pPr marL="285750" indent="-285750">
              <a:buFontTx/>
              <a:buChar char="-"/>
            </a:pPr>
            <a:r>
              <a:rPr lang="en-US" sz="3000" dirty="0" err="1"/>
              <a:t>Predicción</a:t>
            </a:r>
            <a:r>
              <a:rPr lang="en-US" sz="3000" dirty="0"/>
              <a:t> de </a:t>
            </a:r>
            <a:r>
              <a:rPr lang="en-US" sz="3000" dirty="0" err="1"/>
              <a:t>pérdidas</a:t>
            </a:r>
            <a:r>
              <a:rPr lang="en-US" sz="3000" dirty="0"/>
              <a:t> </a:t>
            </a:r>
            <a:r>
              <a:rPr lang="en-US" sz="3000" dirty="0" err="1"/>
              <a:t>globales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PIB </a:t>
            </a:r>
            <a:r>
              <a:rPr lang="en-US" sz="3000" dirty="0" err="1"/>
              <a:t>desde</a:t>
            </a:r>
            <a:r>
              <a:rPr lang="en-US" sz="3000" dirty="0"/>
              <a:t> 1.3tr hasta 4.8 tr de </a:t>
            </a:r>
            <a:r>
              <a:rPr lang="en-US" sz="3000" dirty="0" err="1"/>
              <a:t>dólares</a:t>
            </a:r>
            <a:r>
              <a:rPr lang="en-US" sz="3000" dirty="0"/>
              <a:t>. </a:t>
            </a:r>
          </a:p>
          <a:p>
            <a:pPr marL="285750" indent="-285750">
              <a:buFontTx/>
              <a:buChar char="-"/>
            </a:pPr>
            <a:endParaRPr lang="en-US" sz="3000" dirty="0"/>
          </a:p>
          <a:p>
            <a:pPr marL="285750" indent="-285750">
              <a:buFontTx/>
              <a:buChar char="-"/>
            </a:pPr>
            <a:r>
              <a:rPr lang="en-US" sz="3000" dirty="0" err="1"/>
              <a:t>Enfoque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venta</a:t>
            </a:r>
            <a:r>
              <a:rPr lang="en-US" sz="3000" dirty="0"/>
              <a:t> de </a:t>
            </a:r>
            <a:r>
              <a:rPr lang="en-US" sz="3000" dirty="0" err="1"/>
              <a:t>seguros</a:t>
            </a:r>
            <a:r>
              <a:rPr lang="en-US" sz="3000" dirty="0"/>
              <a:t> privados y </a:t>
            </a:r>
            <a:r>
              <a:rPr lang="en-US" sz="3000" dirty="0" err="1"/>
              <a:t>atención</a:t>
            </a:r>
            <a:r>
              <a:rPr lang="en-US" sz="3000" dirty="0"/>
              <a:t> de </a:t>
            </a:r>
            <a:r>
              <a:rPr lang="en-US" sz="3000" dirty="0" err="1"/>
              <a:t>emergencia</a:t>
            </a:r>
            <a:r>
              <a:rPr lang="en-US" sz="3000" dirty="0"/>
              <a:t> para </a:t>
            </a:r>
            <a:r>
              <a:rPr lang="en-US" sz="3000" dirty="0" err="1"/>
              <a:t>gobiernos</a:t>
            </a:r>
            <a:r>
              <a:rPr lang="en-US" sz="3000" dirty="0"/>
              <a:t>. </a:t>
            </a:r>
          </a:p>
          <a:p>
            <a:pPr marL="285750" indent="-285750">
              <a:buFontTx/>
              <a:buChar char="-"/>
            </a:pPr>
            <a:endParaRPr lang="en-US" sz="3000" dirty="0"/>
          </a:p>
          <a:p>
            <a:pPr marL="285750" indent="-285750">
              <a:buFontTx/>
              <a:buChar char="-"/>
            </a:pPr>
            <a:r>
              <a:rPr lang="en-US" sz="3000" dirty="0"/>
              <a:t>- La </a:t>
            </a:r>
            <a:r>
              <a:rPr lang="en-US" sz="3000" dirty="0" err="1"/>
              <a:t>capacidad</a:t>
            </a:r>
            <a:r>
              <a:rPr lang="en-US" sz="3000" dirty="0"/>
              <a:t> de </a:t>
            </a:r>
            <a:r>
              <a:rPr lang="en-US" sz="3000" dirty="0" err="1"/>
              <a:t>recuperación</a:t>
            </a:r>
            <a:r>
              <a:rPr lang="en-US" sz="3000" dirty="0"/>
              <a:t> de </a:t>
            </a:r>
            <a:r>
              <a:rPr lang="en-US" sz="3000" dirty="0" err="1"/>
              <a:t>una</a:t>
            </a:r>
            <a:r>
              <a:rPr lang="en-US" sz="3000" dirty="0"/>
              <a:t> ciudad </a:t>
            </a:r>
            <a:r>
              <a:rPr lang="en-US" sz="3000" dirty="0" err="1"/>
              <a:t>está</a:t>
            </a:r>
            <a:r>
              <a:rPr lang="en-US" sz="3000" dirty="0"/>
              <a:t> </a:t>
            </a:r>
            <a:r>
              <a:rPr lang="en-US" sz="3000" dirty="0" err="1"/>
              <a:t>directamente</a:t>
            </a:r>
            <a:r>
              <a:rPr lang="en-US" sz="3000" dirty="0"/>
              <a:t> </a:t>
            </a:r>
            <a:r>
              <a:rPr lang="en-US" sz="3000" dirty="0" err="1"/>
              <a:t>relacionada</a:t>
            </a:r>
            <a:r>
              <a:rPr lang="en-US" sz="3000" dirty="0"/>
              <a:t> a la </a:t>
            </a:r>
            <a:r>
              <a:rPr lang="en-US" sz="3000" dirty="0" err="1"/>
              <a:t>resiliencia</a:t>
            </a:r>
            <a:r>
              <a:rPr lang="en-US" sz="3000" dirty="0"/>
              <a:t> </a:t>
            </a:r>
            <a:r>
              <a:rPr lang="en-US" sz="3000" dirty="0" err="1"/>
              <a:t>socioeconómica</a:t>
            </a:r>
            <a:r>
              <a:rPr lang="en-US" sz="3000" dirty="0"/>
              <a:t> de sus habitants. </a:t>
            </a:r>
          </a:p>
          <a:p>
            <a:pPr marL="285750" indent="-285750">
              <a:buFontTx/>
              <a:buChar char="-"/>
            </a:pPr>
            <a:r>
              <a:rPr lang="en-US" sz="3000" dirty="0"/>
              <a:t>- La </a:t>
            </a:r>
            <a:r>
              <a:rPr lang="en-US" sz="3000" dirty="0" err="1"/>
              <a:t>vulnerabilidad</a:t>
            </a:r>
            <a:r>
              <a:rPr lang="en-US" sz="3000" dirty="0"/>
              <a:t> </a:t>
            </a:r>
            <a:r>
              <a:rPr lang="en-US" sz="3000" dirty="0" err="1"/>
              <a:t>económica</a:t>
            </a:r>
            <a:r>
              <a:rPr lang="en-US" sz="3000" dirty="0"/>
              <a:t> de </a:t>
            </a:r>
            <a:r>
              <a:rPr lang="en-US" sz="3000" dirty="0" err="1"/>
              <a:t>una</a:t>
            </a:r>
            <a:r>
              <a:rPr lang="en-US" sz="3000" dirty="0"/>
              <a:t> ciudad </a:t>
            </a:r>
            <a:r>
              <a:rPr lang="en-US" sz="3000" dirty="0" err="1"/>
              <a:t>está</a:t>
            </a:r>
            <a:r>
              <a:rPr lang="en-US" sz="3000" dirty="0"/>
              <a:t> </a:t>
            </a:r>
            <a:r>
              <a:rPr lang="en-US" sz="3000" dirty="0" err="1"/>
              <a:t>ligada</a:t>
            </a:r>
            <a:r>
              <a:rPr lang="en-US" sz="3000" dirty="0"/>
              <a:t> a la Calidad de </a:t>
            </a:r>
            <a:r>
              <a:rPr lang="en-US" sz="3000" dirty="0" err="1"/>
              <a:t>su</a:t>
            </a:r>
            <a:r>
              <a:rPr lang="en-US" sz="3000" dirty="0"/>
              <a:t> </a:t>
            </a:r>
            <a:r>
              <a:rPr lang="en-US" sz="3000" dirty="0" err="1"/>
              <a:t>infraestrucutura</a:t>
            </a:r>
            <a:r>
              <a:rPr lang="en-US" sz="3000" dirty="0"/>
              <a:t>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FD8113-252B-6EC5-A116-C5E6EF8A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87" y="1033670"/>
            <a:ext cx="2679380" cy="1059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6B1A6-3975-AEFF-9C0B-3C75D13ED1CA}"/>
              </a:ext>
            </a:extLst>
          </p:cNvPr>
          <p:cNvSpPr txBox="1"/>
          <p:nvPr/>
        </p:nvSpPr>
        <p:spPr>
          <a:xfrm>
            <a:off x="782321" y="0"/>
            <a:ext cx="71932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TRABAJOS SIMILARES:</a:t>
            </a:r>
          </a:p>
        </p:txBody>
      </p:sp>
    </p:spTree>
    <p:extLst>
      <p:ext uri="{BB962C8B-B14F-4D97-AF65-F5344CB8AC3E}">
        <p14:creationId xmlns:p14="http://schemas.microsoft.com/office/powerpoint/2010/main" val="63579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4571-834F-1E79-21C8-94D597013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9264" y="691896"/>
            <a:ext cx="11222736" cy="54742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2000" dirty="0"/>
          </a:p>
          <a:p>
            <a:pPr marL="382588" indent="-287338">
              <a:lnSpc>
                <a:spcPct val="170000"/>
              </a:lnSpc>
            </a:pPr>
            <a:r>
              <a:rPr lang="en-GB" sz="12000" b="1" dirty="0"/>
              <a:t>Censos del INEC</a:t>
            </a:r>
            <a:r>
              <a:rPr lang="en-GB" sz="12000" dirty="0"/>
              <a:t>:</a:t>
            </a:r>
          </a:p>
          <a:p>
            <a:pPr marL="382588" indent="-287338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2000" dirty="0" err="1"/>
              <a:t>Estructura</a:t>
            </a:r>
            <a:r>
              <a:rPr lang="en-GB" sz="12000" dirty="0"/>
              <a:t> de </a:t>
            </a:r>
            <a:r>
              <a:rPr lang="en-GB" sz="12000" dirty="0" err="1"/>
              <a:t>vivienda</a:t>
            </a:r>
            <a:r>
              <a:rPr lang="en-GB" sz="12000" dirty="0"/>
              <a:t> (</a:t>
            </a:r>
            <a:r>
              <a:rPr lang="en-GB" sz="12000" dirty="0" err="1"/>
              <a:t>materiales</a:t>
            </a:r>
            <a:r>
              <a:rPr lang="en-GB" sz="12000" dirty="0"/>
              <a:t>, </a:t>
            </a:r>
            <a:r>
              <a:rPr lang="en-GB" sz="12000" dirty="0" err="1"/>
              <a:t>acceso</a:t>
            </a:r>
            <a:r>
              <a:rPr lang="en-GB" sz="12000" dirty="0"/>
              <a:t> a </a:t>
            </a:r>
            <a:r>
              <a:rPr lang="en-GB" sz="12000" dirty="0" err="1"/>
              <a:t>servicios</a:t>
            </a:r>
            <a:r>
              <a:rPr lang="en-GB" sz="12000" dirty="0"/>
              <a:t>).</a:t>
            </a:r>
          </a:p>
          <a:p>
            <a:pPr marL="382588" indent="-287338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2000" dirty="0"/>
              <a:t>Población </a:t>
            </a:r>
            <a:r>
              <a:rPr lang="en-GB" sz="12000" dirty="0" err="1"/>
              <a:t>por</a:t>
            </a:r>
            <a:r>
              <a:rPr lang="en-GB" sz="12000" dirty="0"/>
              <a:t> </a:t>
            </a:r>
            <a:r>
              <a:rPr lang="en-GB" sz="12000" dirty="0" err="1"/>
              <a:t>hogar</a:t>
            </a:r>
            <a:r>
              <a:rPr lang="en-GB" sz="12000" dirty="0"/>
              <a:t>, </a:t>
            </a:r>
            <a:r>
              <a:rPr lang="en-GB" sz="12000" dirty="0" err="1"/>
              <a:t>niveles</a:t>
            </a:r>
            <a:r>
              <a:rPr lang="en-GB" sz="12000" dirty="0"/>
              <a:t> de </a:t>
            </a:r>
            <a:r>
              <a:rPr lang="en-GB" sz="12000" dirty="0" err="1"/>
              <a:t>educación</a:t>
            </a:r>
            <a:r>
              <a:rPr lang="en-GB" sz="12000" dirty="0"/>
              <a:t>, </a:t>
            </a:r>
            <a:r>
              <a:rPr lang="en-GB" sz="12000" dirty="0" err="1"/>
              <a:t>empleo</a:t>
            </a:r>
            <a:r>
              <a:rPr lang="en-GB" sz="12000" dirty="0"/>
              <a:t>, </a:t>
            </a:r>
            <a:r>
              <a:rPr lang="en-GB" sz="12000" dirty="0" err="1"/>
              <a:t>movilidad</a:t>
            </a:r>
            <a:r>
              <a:rPr lang="en-GB" sz="12000" dirty="0"/>
              <a:t>.</a:t>
            </a:r>
          </a:p>
          <a:p>
            <a:pPr marL="382588" indent="-287338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2000" dirty="0"/>
              <a:t>Variables de </a:t>
            </a:r>
            <a:r>
              <a:rPr lang="en-GB" sz="12000" dirty="0" err="1"/>
              <a:t>vulnerabilidad</a:t>
            </a:r>
            <a:r>
              <a:rPr lang="en-GB" sz="12000" dirty="0"/>
              <a:t> son </a:t>
            </a:r>
            <a:r>
              <a:rPr lang="en-GB" sz="12000" dirty="0" err="1"/>
              <a:t>posibles</a:t>
            </a:r>
            <a:r>
              <a:rPr lang="en-GB" sz="12000" dirty="0"/>
              <a:t>: </a:t>
            </a:r>
            <a:r>
              <a:rPr lang="en-GB" sz="12000" dirty="0" err="1"/>
              <a:t>hacinamiento</a:t>
            </a:r>
            <a:r>
              <a:rPr lang="en-GB" sz="12000" dirty="0"/>
              <a:t>, </a:t>
            </a:r>
            <a:r>
              <a:rPr lang="en-GB" sz="12000" dirty="0" err="1"/>
              <a:t>grupos</a:t>
            </a:r>
            <a:r>
              <a:rPr lang="en-GB" sz="12000" dirty="0"/>
              <a:t> </a:t>
            </a:r>
            <a:r>
              <a:rPr lang="en-GB" sz="12000" dirty="0" err="1"/>
              <a:t>dependientes</a:t>
            </a:r>
            <a:r>
              <a:rPr lang="en-GB" sz="12000" dirty="0"/>
              <a:t>, </a:t>
            </a:r>
            <a:r>
              <a:rPr lang="en-GB" sz="12000" dirty="0" err="1"/>
              <a:t>pobreza</a:t>
            </a:r>
            <a:r>
              <a:rPr lang="en-GB" sz="12000" dirty="0"/>
              <a:t> multidimensional.</a:t>
            </a:r>
          </a:p>
          <a:p>
            <a:pPr marL="382588" indent="-287338"/>
            <a:endParaRPr lang="en-GB" sz="120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9E943A-8F42-109A-128D-A5303905E38E}"/>
              </a:ext>
            </a:extLst>
          </p:cNvPr>
          <p:cNvGrpSpPr/>
          <p:nvPr/>
        </p:nvGrpSpPr>
        <p:grpSpPr>
          <a:xfrm>
            <a:off x="1474109" y="250963"/>
            <a:ext cx="9905087" cy="883895"/>
            <a:chOff x="2349554" y="714032"/>
            <a:chExt cx="1135686" cy="50456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50E9ADF-97B9-A2D4-473E-CD11A10F26DB}"/>
                </a:ext>
              </a:extLst>
            </p:cNvPr>
            <p:cNvSpPr/>
            <p:nvPr/>
          </p:nvSpPr>
          <p:spPr>
            <a:xfrm>
              <a:off x="2349554" y="714032"/>
              <a:ext cx="1135686" cy="5045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DD01FF9F-423D-5FB8-C1FA-5534C532339C}"/>
                </a:ext>
              </a:extLst>
            </p:cNvPr>
            <p:cNvSpPr txBox="1"/>
            <p:nvPr/>
          </p:nvSpPr>
          <p:spPr>
            <a:xfrm>
              <a:off x="2385534" y="714032"/>
              <a:ext cx="1063725" cy="504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500" kern="1200" dirty="0"/>
                <a:t>DATA UNDERSTANDING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95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26E8D-8ADB-3B5E-BCD3-9130DBE7826C}"/>
              </a:ext>
            </a:extLst>
          </p:cNvPr>
          <p:cNvSpPr txBox="1"/>
          <p:nvPr/>
        </p:nvSpPr>
        <p:spPr>
          <a:xfrm>
            <a:off x="831250" y="243840"/>
            <a:ext cx="58169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CALIDAD Y VIABILIDAD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A2C1-3559-1367-1FD1-5EA25F2E6D94}"/>
              </a:ext>
            </a:extLst>
          </p:cNvPr>
          <p:cNvSpPr txBox="1"/>
          <p:nvPr/>
        </p:nvSpPr>
        <p:spPr>
          <a:xfrm>
            <a:off x="831250" y="1191230"/>
            <a:ext cx="1136075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500" dirty="0"/>
              <a:t>Datos </a:t>
            </a:r>
            <a:r>
              <a:rPr lang="en-GB" sz="4500" dirty="0" err="1"/>
              <a:t>actualizados</a:t>
            </a:r>
            <a:r>
              <a:rPr lang="en-GB" sz="4500" dirty="0"/>
              <a:t> 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500" dirty="0"/>
              <a:t>Viable, interpretable y </a:t>
            </a:r>
            <a:r>
              <a:rPr lang="en-GB" sz="4500" dirty="0" err="1"/>
              <a:t>puede</a:t>
            </a:r>
            <a:r>
              <a:rPr lang="en-GB" sz="4500" dirty="0"/>
              <a:t> </a:t>
            </a:r>
            <a:r>
              <a:rPr lang="en-GB" sz="4500" dirty="0" err="1"/>
              <a:t>integrarse</a:t>
            </a:r>
            <a:r>
              <a:rPr lang="en-GB" sz="4500" dirty="0"/>
              <a:t> </a:t>
            </a:r>
            <a:r>
              <a:rPr lang="en-GB" sz="4500" dirty="0" err="1"/>
              <a:t>en</a:t>
            </a:r>
            <a:r>
              <a:rPr lang="en-GB" sz="4500" dirty="0"/>
              <a:t> </a:t>
            </a:r>
            <a:r>
              <a:rPr lang="en-GB" sz="4500" dirty="0" err="1"/>
              <a:t>plataformas</a:t>
            </a:r>
            <a:r>
              <a:rPr lang="en-GB" sz="4500" dirty="0"/>
              <a:t> de </a:t>
            </a:r>
            <a:r>
              <a:rPr lang="en-GB" sz="4500" dirty="0" err="1"/>
              <a:t>planificación</a:t>
            </a:r>
            <a:r>
              <a:rPr lang="en-GB" sz="4500" dirty="0"/>
              <a:t> territorial.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500" dirty="0" err="1"/>
              <a:t>Requiere</a:t>
            </a:r>
            <a:r>
              <a:rPr lang="en-GB" sz="4500" dirty="0"/>
              <a:t> </a:t>
            </a:r>
            <a:r>
              <a:rPr lang="en-GB" sz="4500" dirty="0" err="1"/>
              <a:t>sistemas</a:t>
            </a:r>
            <a:r>
              <a:rPr lang="en-GB" sz="4500" dirty="0"/>
              <a:t> compatibles con Python y QGIS (vis. </a:t>
            </a:r>
            <a:r>
              <a:rPr lang="en-GB" sz="4500" dirty="0" err="1"/>
              <a:t>Espacial</a:t>
            </a:r>
            <a:r>
              <a:rPr lang="en-GB" sz="45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500" dirty="0"/>
              <a:t>No se </a:t>
            </a:r>
            <a:r>
              <a:rPr lang="en-GB" sz="4500" dirty="0" err="1"/>
              <a:t>necesita</a:t>
            </a:r>
            <a:r>
              <a:rPr lang="en-GB" sz="4500" dirty="0"/>
              <a:t> </a:t>
            </a:r>
            <a:r>
              <a:rPr lang="en-GB" sz="4500" dirty="0" err="1"/>
              <a:t>licenciamiento</a:t>
            </a:r>
            <a:r>
              <a:rPr lang="en-GB" sz="4500" dirty="0"/>
              <a:t> </a:t>
            </a:r>
            <a:r>
              <a:rPr lang="en-GB" sz="4500" dirty="0" err="1"/>
              <a:t>propietario</a:t>
            </a:r>
            <a:r>
              <a:rPr lang="en-GB" sz="4500" dirty="0"/>
              <a:t> </a:t>
            </a:r>
            <a:r>
              <a:rPr lang="en-GB" sz="4500" dirty="0" err="1"/>
              <a:t>adicional</a:t>
            </a:r>
            <a:r>
              <a:rPr lang="en-GB" sz="4500" dirty="0"/>
              <a:t>.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70982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BD755F-FD40-D370-5E5C-BA63F33EB2D1}"/>
              </a:ext>
            </a:extLst>
          </p:cNvPr>
          <p:cNvGrpSpPr/>
          <p:nvPr/>
        </p:nvGrpSpPr>
        <p:grpSpPr>
          <a:xfrm>
            <a:off x="1168041" y="263980"/>
            <a:ext cx="10678519" cy="1077139"/>
            <a:chOff x="1935283" y="1974204"/>
            <a:chExt cx="1118317" cy="55915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A4455E7-42CE-CAF2-B914-2A37C51C5327}"/>
                </a:ext>
              </a:extLst>
            </p:cNvPr>
            <p:cNvSpPr/>
            <p:nvPr/>
          </p:nvSpPr>
          <p:spPr>
            <a:xfrm>
              <a:off x="1935283" y="1974204"/>
              <a:ext cx="1118317" cy="55915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226A14F0-F131-081E-5BCB-44C522472629}"/>
                </a:ext>
              </a:extLst>
            </p:cNvPr>
            <p:cNvSpPr txBox="1"/>
            <p:nvPr/>
          </p:nvSpPr>
          <p:spPr>
            <a:xfrm>
              <a:off x="1962579" y="2001500"/>
              <a:ext cx="1063725" cy="5045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000" kern="1200" dirty="0"/>
                <a:t>DATA PREPARATION</a:t>
              </a:r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321A6F-4AEF-F5E1-4913-E1A6656BD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502185"/>
              </p:ext>
            </p:extLst>
          </p:nvPr>
        </p:nvGraphicFramePr>
        <p:xfrm>
          <a:off x="1570617" y="1696910"/>
          <a:ext cx="9817168" cy="484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6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64ED15-48A3-7AC1-AD11-3B9A927E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82" y="115644"/>
            <a:ext cx="6660405" cy="3313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FFC06-D63C-C72B-4DAF-F8AC56831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07" y="3697940"/>
            <a:ext cx="6395641" cy="31589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46DBBB-70E8-6D5A-DC28-05333CC53488}"/>
              </a:ext>
            </a:extLst>
          </p:cNvPr>
          <p:cNvSpPr/>
          <p:nvPr/>
        </p:nvSpPr>
        <p:spPr>
          <a:xfrm>
            <a:off x="7611187" y="557622"/>
            <a:ext cx="41380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Vivienda </a:t>
            </a:r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inadecuada</a:t>
            </a:r>
            <a:endParaRPr lang="en-GB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A7235-3E8C-31CF-5C8D-B067635F0447}"/>
              </a:ext>
            </a:extLst>
          </p:cNvPr>
          <p:cNvSpPr/>
          <p:nvPr/>
        </p:nvSpPr>
        <p:spPr>
          <a:xfrm>
            <a:off x="838798" y="4053857"/>
            <a:ext cx="36794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Vías</a:t>
            </a:r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más</a:t>
            </a:r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vulnerables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686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E30F6-8B74-168E-6243-47A474775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93" y="344557"/>
            <a:ext cx="5504467" cy="2729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96A4A6-036F-3D01-8FE7-B9A5F10C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41" y="3221812"/>
            <a:ext cx="6273800" cy="309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D59398-06B5-F3E1-3FCA-0EEB919A99F6}"/>
              </a:ext>
            </a:extLst>
          </p:cNvPr>
          <p:cNvSpPr/>
          <p:nvPr/>
        </p:nvSpPr>
        <p:spPr>
          <a:xfrm>
            <a:off x="5958685" y="654441"/>
            <a:ext cx="55044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Techos</a:t>
            </a:r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inadecuados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9129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2269</TotalTime>
  <Words>1370</Words>
  <Application>Microsoft Macintosh PowerPoint</Application>
  <PresentationFormat>Widescreen</PresentationFormat>
  <Paragraphs>171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Narrow</vt:lpstr>
      <vt:lpstr>Arial</vt:lpstr>
      <vt:lpstr>Century Gothic</vt:lpstr>
      <vt:lpstr>Franklin Gothic Book</vt:lpstr>
      <vt:lpstr>Menlo</vt:lpstr>
      <vt:lpstr>Crop</vt:lpstr>
      <vt:lpstr>Predicción de vulnerabilidad socio-económica FRENTE A UNA POSIBLE ERUPCIÓN VOLCÁNICA DEL COTOPAXI</vt:lpstr>
      <vt:lpstr>CRISP-DM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Siguientes pasos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Belén  Córdova-Aráuz</dc:creator>
  <cp:lastModifiedBy>Diana Belén  Córdova-Aráuz</cp:lastModifiedBy>
  <cp:revision>4</cp:revision>
  <dcterms:created xsi:type="dcterms:W3CDTF">2025-04-11T02:57:50Z</dcterms:created>
  <dcterms:modified xsi:type="dcterms:W3CDTF">2025-04-13T21:59:40Z</dcterms:modified>
</cp:coreProperties>
</file>