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Poppins" pitchFamily="2" charset="77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dkjs-exercises.com/scope-closures/ch2/q2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14f119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e414f119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94b65157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094b65157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4b65157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4b65157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94b65157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094b65157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94b65157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094b65157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94b65157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094b65157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94b65157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094b65157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La momentul apelarii fn1, va cauta variabila X in scope chain (scopul local -&gt; scopul parinte -&gt; scopul global)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Var x = 100 va crea o noua variabila locala in fn2. Fn1 este doar apelata in fn2, nu declarata, deci nu va avea acces la variabila locala x = 100, ci la variabila globala x = 42.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94b65157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094b65157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94b65157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094b65157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94b65157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094b65157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414f11982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e414f11982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414f1198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e414f1198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414f11982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e414f11982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14f11982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e414f11982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414f11982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e414f11982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414f11982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e414f11982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414f11982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e414f11982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414f11982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e414f11982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https://ydkjs-exercises.com/scope-closures/ch2/q2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414f11982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e414f11982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414f11982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e414f11982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414f11982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e414f11982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414f1198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e414f11982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414f11982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e414f11982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414f11982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e414f11982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414f11982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e414f11982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414f11982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e414f11982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414f11982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e414f11982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414f11982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e414f11982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94b6515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1094b6515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94b65157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094b65157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94b65157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094b65157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94b65157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1094b65157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4b65157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4b65157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94b65157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094b65157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dkjs-exercises.com/scope-closures/ch2/q2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loquentjavascript.net/05_higher_order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9250" y="436590"/>
            <a:ext cx="2005500" cy="52161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-25" y="2208000"/>
            <a:ext cx="9144000" cy="727500"/>
          </a:xfrm>
          <a:prstGeom prst="rect">
            <a:avLst/>
          </a:prstGeom>
          <a:solidFill>
            <a:srgbClr val="C9DAF8">
              <a:alpha val="4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3A9F4"/>
                </a:solidFill>
                <a:latin typeface="Poppins"/>
                <a:ea typeface="Poppins"/>
                <a:cs typeface="Poppins"/>
                <a:sym typeface="Poppins"/>
              </a:rPr>
              <a:t>Programare Front-End</a:t>
            </a:r>
            <a:endParaRPr sz="2400" b="1" i="0" u="none" strike="noStrike" cap="none">
              <a:solidFill>
                <a:srgbClr val="03A9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0" y="0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3A9F4"/>
                </a:solidFill>
                <a:latin typeface="Poppins"/>
                <a:ea typeface="Poppins"/>
                <a:cs typeface="Poppins"/>
                <a:sym typeface="Poppins"/>
              </a:rPr>
              <a:t>Nested scope</a:t>
            </a:r>
            <a:endParaRPr sz="2400" b="0" i="0" u="none" strike="noStrike" cap="none">
              <a:solidFill>
                <a:srgbClr val="03A9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343350" y="640200"/>
            <a:ext cx="84573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F3E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in JavaScript putem crea </a:t>
            </a:r>
            <a:r>
              <a:rPr lang="en" sz="1400" b="1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local sau block scopes </a:t>
            </a:r>
            <a:r>
              <a:rPr lang="en" sz="1400" b="0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in interiorul altor functii sau blocuri de cod</a:t>
            </a:r>
            <a:endParaRPr sz="1400" b="0" i="0" u="none" strike="noStrike" cap="none">
              <a:solidFill>
                <a:srgbClr val="2E2F3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E2F3E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acest concept se numeste </a:t>
            </a:r>
            <a:r>
              <a:rPr lang="en" sz="1400" b="1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nested scopes</a:t>
            </a:r>
            <a:r>
              <a:rPr lang="en" sz="1400" b="0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, un scope copil traieste in interiorul altui scope parinte</a:t>
            </a:r>
            <a:endParaRPr sz="1400" b="0" i="0" u="none" strike="noStrike" cap="none">
              <a:solidFill>
                <a:srgbClr val="2E2F3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7338" y="1853350"/>
            <a:ext cx="4109325" cy="28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/>
        </p:nvSpPr>
        <p:spPr>
          <a:xfrm>
            <a:off x="0" y="0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3A9F4"/>
                </a:solidFill>
                <a:latin typeface="Poppins"/>
                <a:ea typeface="Poppins"/>
                <a:cs typeface="Poppins"/>
                <a:sym typeface="Poppins"/>
              </a:rPr>
              <a:t>Nested scope</a:t>
            </a:r>
            <a:endParaRPr sz="2400" b="0" i="0" u="none" strike="noStrike" cap="none">
              <a:solidFill>
                <a:srgbClr val="03A9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7" name="Google Shape;117;p23"/>
          <p:cNvSpPr txBox="1"/>
          <p:nvPr/>
        </p:nvSpPr>
        <p:spPr>
          <a:xfrm>
            <a:off x="348000" y="752700"/>
            <a:ext cx="84480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o functie copil definita in interiorul altei functii parinte are acces la toate variabilele si functiile din </a:t>
            </a:r>
            <a:r>
              <a:rPr lang="en" sz="1400" b="1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scope</a:t>
            </a: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-ul parintelui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4800" y="1581900"/>
            <a:ext cx="3154400" cy="32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/>
        </p:nvSpPr>
        <p:spPr>
          <a:xfrm>
            <a:off x="0" y="0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3A9F4"/>
                </a:solidFill>
                <a:latin typeface="Poppins"/>
                <a:ea typeface="Poppins"/>
                <a:cs typeface="Poppins"/>
                <a:sym typeface="Poppins"/>
              </a:rPr>
              <a:t>Scope</a:t>
            </a:r>
            <a:endParaRPr sz="2400" b="0" i="0" u="none" strike="noStrike" cap="none">
              <a:solidFill>
                <a:srgbClr val="03A9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4" name="Google Shape;12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8875" y="2909950"/>
            <a:ext cx="4286250" cy="19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8875" y="784300"/>
            <a:ext cx="42862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0" y="0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3A9F4"/>
                </a:solidFill>
                <a:latin typeface="Poppins"/>
                <a:ea typeface="Poppins"/>
                <a:cs typeface="Poppins"/>
                <a:sym typeface="Poppins"/>
              </a:rPr>
              <a:t>Function scope</a:t>
            </a:r>
            <a:endParaRPr sz="2400" b="0" i="0" u="none" strike="noStrike" cap="none">
              <a:solidFill>
                <a:srgbClr val="03A9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38" y="1023938"/>
            <a:ext cx="3248025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1898" y="1023937"/>
            <a:ext cx="3820902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/>
        </p:nvSpPr>
        <p:spPr>
          <a:xfrm>
            <a:off x="0" y="0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3A9F4"/>
                </a:solidFill>
                <a:latin typeface="Poppins"/>
                <a:ea typeface="Poppins"/>
                <a:cs typeface="Poppins"/>
                <a:sym typeface="Poppins"/>
              </a:rPr>
              <a:t>Ce se afiseaza la consola?</a:t>
            </a:r>
            <a:endParaRPr sz="2400" b="0" i="0" u="none" strike="noStrike" cap="none">
              <a:solidFill>
                <a:srgbClr val="03A9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1100" y="814625"/>
            <a:ext cx="3021800" cy="35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0" y="0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3A9F4"/>
                </a:solidFill>
                <a:latin typeface="Poppins"/>
                <a:ea typeface="Poppins"/>
                <a:cs typeface="Poppins"/>
                <a:sym typeface="Poppins"/>
              </a:rPr>
              <a:t>Ce se afiseaza la consola?</a:t>
            </a:r>
            <a:endParaRPr sz="2400" b="0" i="0" u="none" strike="noStrike" cap="none">
              <a:solidFill>
                <a:srgbClr val="03A9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2600" y="689875"/>
            <a:ext cx="2518800" cy="37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subTitle" idx="1"/>
          </p:nvPr>
        </p:nvSpPr>
        <p:spPr>
          <a:xfrm>
            <a:off x="2610300" y="795300"/>
            <a:ext cx="3923400" cy="3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students </a:t>
            </a: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endParaRPr sz="14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{ id</a:t>
            </a: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, name</a:t>
            </a: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"Kyle"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},</a:t>
            </a:r>
            <a:endParaRPr sz="14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{ id</a:t>
            </a: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73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, name</a:t>
            </a: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"Suzy"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},</a:t>
            </a:r>
            <a:endParaRPr sz="14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{ id</a:t>
            </a: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112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, name</a:t>
            </a: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"Frank"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},</a:t>
            </a:r>
            <a:endParaRPr sz="14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{ id</a:t>
            </a: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, name</a:t>
            </a: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"Sarah"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4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4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getStudentName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(studentID) {</a:t>
            </a:r>
            <a:endParaRPr sz="14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student </a:t>
            </a: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students) {</a:t>
            </a:r>
            <a:endParaRPr sz="14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(student.</a:t>
            </a:r>
            <a:r>
              <a:rPr lang="en" sz="14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studentID) {</a:t>
            </a:r>
            <a:endParaRPr sz="14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student.</a:t>
            </a:r>
            <a:r>
              <a:rPr lang="en" sz="14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4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nextStudent </a:t>
            </a: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getStudentName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73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(nextStudent);</a:t>
            </a:r>
            <a:endParaRPr sz="14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A737D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// ?</a:t>
            </a:r>
            <a:endParaRPr sz="1400">
              <a:solidFill>
                <a:srgbClr val="6A737D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50" name="Google Shape;150;p28"/>
          <p:cNvSpPr txBox="1"/>
          <p:nvPr/>
        </p:nvSpPr>
        <p:spPr>
          <a:xfrm>
            <a:off x="0" y="0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3A9F4"/>
                </a:solidFill>
                <a:latin typeface="Poppins"/>
                <a:ea typeface="Poppins"/>
                <a:cs typeface="Poppins"/>
                <a:sym typeface="Poppins"/>
              </a:rPr>
              <a:t>Scope question:</a:t>
            </a:r>
            <a:endParaRPr sz="2400" b="0" i="0" u="none" strike="noStrike" cap="none">
              <a:solidFill>
                <a:srgbClr val="03A9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7167" y="0"/>
            <a:ext cx="448966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/>
        </p:nvSpPr>
        <p:spPr>
          <a:xfrm>
            <a:off x="0" y="0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3A9F4"/>
                </a:solidFill>
                <a:latin typeface="Poppins"/>
                <a:ea typeface="Poppins"/>
                <a:cs typeface="Poppins"/>
                <a:sym typeface="Poppins"/>
              </a:rPr>
              <a:t>Exercises</a:t>
            </a:r>
            <a:endParaRPr sz="2400" b="0" i="0" u="none" strike="noStrike" cap="none">
              <a:solidFill>
                <a:srgbClr val="03A9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452250" y="1159500"/>
            <a:ext cx="8239500" cy="28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sng" strike="noStrike" cap="none" dirty="0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</a:rPr>
              <a:t>https://</a:t>
            </a:r>
            <a:r>
              <a:rPr lang="en-GB" sz="1800" b="0" i="0" u="sng" strike="noStrike" cap="none" dirty="0" err="1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</a:rPr>
              <a:t>kaledoux.medium.com</a:t>
            </a:r>
            <a:r>
              <a:rPr lang="en-GB" sz="1800" b="0" i="0" u="sng" strike="noStrike" cap="none" dirty="0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</a:rPr>
              <a:t>/javascript-exercises-scope-hoisting-and-closures-423893501195</a:t>
            </a:r>
            <a:endParaRPr sz="14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Recomandari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Global Scope and Functions</a:t>
            </a:r>
            <a:endParaRPr sz="14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Local Scope and Functions</a:t>
            </a:r>
            <a:endParaRPr sz="14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Global vs. Local Scope in Functions</a:t>
            </a:r>
            <a:endParaRPr sz="14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/>
        </p:nvSpPr>
        <p:spPr>
          <a:xfrm>
            <a:off x="0" y="2130000"/>
            <a:ext cx="9144000" cy="8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3A9F4"/>
                </a:solidFill>
                <a:latin typeface="Poppins"/>
                <a:ea typeface="Poppins"/>
                <a:cs typeface="Poppins"/>
                <a:sym typeface="Poppins"/>
              </a:rPr>
              <a:t>Hoisting</a:t>
            </a:r>
            <a:endParaRPr sz="3000" b="0" i="0" u="none" strike="noStrike" cap="none">
              <a:solidFill>
                <a:srgbClr val="03A9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2190900"/>
            <a:ext cx="91440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3A9F4"/>
                </a:solidFill>
                <a:latin typeface="Poppins"/>
                <a:ea typeface="Poppins"/>
                <a:cs typeface="Poppins"/>
                <a:sym typeface="Poppins"/>
              </a:rPr>
              <a:t>Recapitulare</a:t>
            </a:r>
            <a:endParaRPr sz="3000" b="0" i="0" u="none" strike="noStrike" cap="none">
              <a:solidFill>
                <a:srgbClr val="03A9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/>
        </p:nvSpPr>
        <p:spPr>
          <a:xfrm>
            <a:off x="0" y="0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3A9F4"/>
                </a:solidFill>
                <a:latin typeface="Poppins"/>
                <a:ea typeface="Poppins"/>
                <a:cs typeface="Poppins"/>
                <a:sym typeface="Poppins"/>
              </a:rPr>
              <a:t>Hoisting</a:t>
            </a:r>
            <a:endParaRPr sz="2400" b="0" i="0" u="none" strike="noStrike" cap="none">
              <a:solidFill>
                <a:srgbClr val="03A9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454700" y="714700"/>
            <a:ext cx="8229600" cy="16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in JS putem refentia o variabila inainte ca aceasta sa fie declarata</a:t>
            </a:r>
            <a:endParaRPr sz="14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acest concept poarta numele de </a:t>
            </a:r>
            <a:r>
              <a:rPr lang="en" sz="1400" b="1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hoisting</a:t>
            </a: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(ridicare). Variabilele sunt ridicate la </a:t>
            </a:r>
            <a:r>
              <a:rPr lang="en" sz="1400" b="1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inceputul scope-ului functiei</a:t>
            </a: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, blocului de cod sau statementurilor</a:t>
            </a:r>
            <a:endParaRPr sz="14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daca incercam sa accesam o variabila declarata folosind </a:t>
            </a:r>
            <a:r>
              <a:rPr lang="en" sz="1400" b="1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var </a:t>
            </a: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inainte ca aceasta sa fie definita aceasta va avea valoarea </a:t>
            </a:r>
            <a:r>
              <a:rPr lang="en" sz="1400" b="1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undefined</a:t>
            </a:r>
            <a:endParaRPr sz="1400" b="1" i="0" u="none" strike="noStrike" cap="none">
              <a:solidFill>
                <a:srgbClr val="33333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33333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3" name="Google Shape;17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0875" y="2344425"/>
            <a:ext cx="6162249" cy="21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/>
        </p:nvSpPr>
        <p:spPr>
          <a:xfrm>
            <a:off x="0" y="0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3A9F4"/>
                </a:solidFill>
                <a:latin typeface="Poppins"/>
                <a:ea typeface="Poppins"/>
                <a:cs typeface="Poppins"/>
                <a:sym typeface="Poppins"/>
              </a:rPr>
              <a:t>Hoisting</a:t>
            </a:r>
            <a:endParaRPr sz="2400" b="0" i="0" u="none" strike="noStrike" cap="none">
              <a:solidFill>
                <a:srgbClr val="03A9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9" name="Google Shape;17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6913" y="1127350"/>
            <a:ext cx="2570175" cy="28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/>
        </p:nvSpPr>
        <p:spPr>
          <a:xfrm>
            <a:off x="0" y="0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3A9F4"/>
                </a:solidFill>
                <a:latin typeface="Poppins"/>
                <a:ea typeface="Poppins"/>
                <a:cs typeface="Poppins"/>
                <a:sym typeface="Poppins"/>
              </a:rPr>
              <a:t>Function hoisting</a:t>
            </a:r>
            <a:endParaRPr sz="2400" b="0" i="0" u="none" strike="noStrike" cap="none">
              <a:solidFill>
                <a:srgbClr val="03A9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345400" y="727275"/>
            <a:ext cx="84759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function declarations sunt hoistate</a:t>
            </a:r>
            <a:endParaRPr sz="14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function expressions nu sunt hoistate!</a:t>
            </a:r>
            <a:endParaRPr sz="1400" b="1" i="0" u="none" strike="noStrike" cap="none">
              <a:solidFill>
                <a:srgbClr val="33333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6" name="Google Shape;18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9700" y="1584879"/>
            <a:ext cx="5924599" cy="30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/>
        </p:nvSpPr>
        <p:spPr>
          <a:xfrm>
            <a:off x="0" y="0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3A9F4"/>
                </a:solidFill>
                <a:latin typeface="Poppins"/>
                <a:ea typeface="Poppins"/>
                <a:cs typeface="Poppins"/>
                <a:sym typeface="Poppins"/>
              </a:rPr>
              <a:t>Compilatorul uman</a:t>
            </a:r>
            <a:endParaRPr sz="2400" b="0" i="0" u="none" strike="noStrike" cap="none">
              <a:solidFill>
                <a:srgbClr val="03A9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2" name="Google Shape;19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4813" y="788850"/>
            <a:ext cx="3754375" cy="35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/>
        </p:nvSpPr>
        <p:spPr>
          <a:xfrm>
            <a:off x="0" y="0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3A9F4"/>
                </a:solidFill>
                <a:latin typeface="Poppins"/>
                <a:ea typeface="Poppins"/>
                <a:cs typeface="Poppins"/>
                <a:sym typeface="Poppins"/>
              </a:rPr>
              <a:t>Compilatorul uman</a:t>
            </a:r>
            <a:endParaRPr sz="2400" b="0" i="0" u="none" strike="noStrike" cap="none">
              <a:solidFill>
                <a:srgbClr val="03A9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8" name="Google Shape;19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4875" y="808941"/>
            <a:ext cx="3034250" cy="35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/>
        </p:nvSpPr>
        <p:spPr>
          <a:xfrm>
            <a:off x="460475" y="877650"/>
            <a:ext cx="82233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Ce se afiseaza la consola?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" name="Google Shape;204;p37"/>
          <p:cNvSpPr txBox="1"/>
          <p:nvPr/>
        </p:nvSpPr>
        <p:spPr>
          <a:xfrm>
            <a:off x="0" y="0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3A9F4"/>
                </a:solidFill>
                <a:latin typeface="Poppins"/>
                <a:ea typeface="Poppins"/>
                <a:cs typeface="Poppins"/>
                <a:sym typeface="Poppins"/>
              </a:rPr>
              <a:t>Exercise</a:t>
            </a:r>
            <a:endParaRPr sz="2400" b="0" i="0" u="none" strike="noStrike" cap="none">
              <a:solidFill>
                <a:srgbClr val="03A9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5" name="Google Shape;20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3887" y="1593575"/>
            <a:ext cx="3176225" cy="195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7"/>
          <p:cNvSpPr txBox="1"/>
          <p:nvPr/>
        </p:nvSpPr>
        <p:spPr>
          <a:xfrm>
            <a:off x="-125" y="4418875"/>
            <a:ext cx="91440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 dirty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https://ydkjs-exercises.com/scope-closures/ch2/q2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/>
        </p:nvSpPr>
        <p:spPr>
          <a:xfrm>
            <a:off x="0" y="0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3A9F4"/>
                </a:solidFill>
                <a:latin typeface="Poppins"/>
                <a:ea typeface="Poppins"/>
                <a:cs typeface="Poppins"/>
                <a:sym typeface="Poppins"/>
              </a:rPr>
              <a:t>Higher Order Functions</a:t>
            </a:r>
            <a:endParaRPr sz="2400" b="0" i="0" u="none" strike="noStrike" cap="none">
              <a:solidFill>
                <a:srgbClr val="03A9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" name="Google Shape;212;p38"/>
          <p:cNvSpPr txBox="1"/>
          <p:nvPr/>
        </p:nvSpPr>
        <p:spPr>
          <a:xfrm>
            <a:off x="460050" y="1156650"/>
            <a:ext cx="8223900" cy="28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 </a:t>
            </a:r>
            <a:r>
              <a:rPr lang="en" sz="14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Higher Order Function</a:t>
            </a: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(HOF) este o functie care primeste ca argument o alta functie sau o functie care returneaza o alta functie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JavaScript nu ne limiteaza la tipurile de date pe care le putem pasa ca argumente unei functii. Pana acum am folosit ca argumente doar date primite (number, string, boolean), array-uri si obiecte.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aceasta proprietate a functiilor le fac sa aiba statutul de </a:t>
            </a:r>
            <a:r>
              <a:rPr lang="en" sz="14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first class citizens</a:t>
            </a: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in JS. Cu alte cuvinte, functiile nu sunt tratate diferit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fata</a:t>
            </a: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alte tipuri de valori.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0" y="4914900"/>
            <a:ext cx="9144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Higher Order Functions: </a:t>
            </a:r>
            <a:r>
              <a:rPr lang="en" sz="1000" b="0" i="0" u="sng" strike="noStrike" cap="non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https://eloquentjavascript.net/05_higher_order.html</a:t>
            </a:r>
            <a:endParaRPr sz="10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/>
        </p:nvSpPr>
        <p:spPr>
          <a:xfrm>
            <a:off x="0" y="0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3A9F4"/>
                </a:solidFill>
                <a:latin typeface="Poppins"/>
                <a:ea typeface="Poppins"/>
                <a:cs typeface="Poppins"/>
                <a:sym typeface="Poppins"/>
              </a:rPr>
              <a:t>Higher Order Functions</a:t>
            </a:r>
            <a:endParaRPr sz="2400" b="0" i="0" u="none" strike="noStrike" cap="none">
              <a:solidFill>
                <a:srgbClr val="03A9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9" name="Google Shape;219;p39"/>
          <p:cNvSpPr txBox="1"/>
          <p:nvPr/>
        </p:nvSpPr>
        <p:spPr>
          <a:xfrm>
            <a:off x="460050" y="673425"/>
            <a:ext cx="8223900" cy="9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acest concept ne permite sa cream functii cu un grad foarte mare de extensibilitate. Datorita acestui fapt, multe dintre cele mai folosite metode din libraria standard a JavaScript se folosesc acest concept.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0" name="Google Shape;220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7249" y="1663725"/>
            <a:ext cx="4509500" cy="31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/>
        </p:nvSpPr>
        <p:spPr>
          <a:xfrm>
            <a:off x="0" y="0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3A9F4"/>
                </a:solidFill>
                <a:latin typeface="Poppins"/>
                <a:ea typeface="Poppins"/>
                <a:cs typeface="Poppins"/>
                <a:sym typeface="Poppins"/>
              </a:rPr>
              <a:t>Filter</a:t>
            </a:r>
            <a:endParaRPr sz="2400" b="0" i="0" u="none" strike="noStrike" cap="none">
              <a:solidFill>
                <a:srgbClr val="03A9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" name="Google Shape;226;p40"/>
          <p:cNvSpPr txBox="1"/>
          <p:nvPr/>
        </p:nvSpPr>
        <p:spPr>
          <a:xfrm>
            <a:off x="460050" y="800625"/>
            <a:ext cx="8223900" cy="22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filter</a:t>
            </a: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este o metoda din libraria standard JS, accesibila de catre toate valorile de tip </a:t>
            </a:r>
            <a:r>
              <a:rPr lang="en" sz="1400" b="0" i="1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array</a:t>
            </a: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Cum ii zice si numele, este folosita pentru a filtra unele valori dintr-un array.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returneaza un nou array, doar cu elementele pentru care functia pasata ca argument returneaza o valoare </a:t>
            </a:r>
            <a:r>
              <a:rPr lang="en" sz="1400" b="0" i="1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truthy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 exemplul de mai jos, folosim metoda filter pentru a returna un nou array cu numere mai mari decat 5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7" name="Google Shape;22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5450" y="3066525"/>
            <a:ext cx="57531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/>
        </p:nvSpPr>
        <p:spPr>
          <a:xfrm>
            <a:off x="0" y="0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3A9F4"/>
                </a:solidFill>
                <a:latin typeface="Poppins"/>
                <a:ea typeface="Poppins"/>
                <a:cs typeface="Poppins"/>
                <a:sym typeface="Poppins"/>
              </a:rPr>
              <a:t>Filter - exercises</a:t>
            </a:r>
            <a:endParaRPr sz="2400" b="0" i="0" u="none" strike="noStrike" cap="none">
              <a:solidFill>
                <a:srgbClr val="03A9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3" name="Google Shape;233;p41"/>
          <p:cNvSpPr txBox="1"/>
          <p:nvPr/>
        </p:nvSpPr>
        <p:spPr>
          <a:xfrm>
            <a:off x="460050" y="894625"/>
            <a:ext cx="8223900" cy="21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Modificati exemplul de mai jos astfel incat sa se returneze doar numerele mai mici decat 5.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Modificati exemplul de mai jos astfel incat sa se returneze doar numele pare.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Creati-va propria functie de filtrare a array-urilor. Aceasta functie are doi parametri: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lphaL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primul parametru este array-ul pe care dorim sa-l filtram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lphaL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 doilea parametru este functia pe care o folosim pentru evaluarea fiecarui element al array-ului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4" name="Google Shape;23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7850" y="3076575"/>
            <a:ext cx="57531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0" y="2190900"/>
            <a:ext cx="91440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03A9F4"/>
                </a:solidFill>
                <a:latin typeface="Poppins"/>
                <a:ea typeface="Poppins"/>
                <a:cs typeface="Poppins"/>
                <a:sym typeface="Poppins"/>
              </a:rPr>
              <a:t>JS Quiz 1</a:t>
            </a:r>
            <a:endParaRPr sz="3000" b="0" i="0" u="none" strike="noStrike" cap="none">
              <a:solidFill>
                <a:srgbClr val="03A9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/>
        </p:nvSpPr>
        <p:spPr>
          <a:xfrm>
            <a:off x="0" y="0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3A9F4"/>
                </a:solidFill>
                <a:latin typeface="Poppins"/>
                <a:ea typeface="Poppins"/>
                <a:cs typeface="Poppins"/>
                <a:sym typeface="Poppins"/>
              </a:rPr>
              <a:t>Map</a:t>
            </a:r>
            <a:endParaRPr sz="2400" b="0" i="0" u="none" strike="noStrike" cap="none">
              <a:solidFill>
                <a:srgbClr val="03A9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0" name="Google Shape;240;p42"/>
          <p:cNvSpPr txBox="1"/>
          <p:nvPr/>
        </p:nvSpPr>
        <p:spPr>
          <a:xfrm>
            <a:off x="460050" y="857250"/>
            <a:ext cx="82239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map</a:t>
            </a: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este o metoda din libraria standard JS, accesibila de catre toate valorile de tip </a:t>
            </a:r>
            <a:r>
              <a:rPr lang="en" sz="1400" b="0" i="1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array</a:t>
            </a: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Este folosita pentru a modifica un array specificat.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returneaza un nou array, elementele noului array fiind rezultatul pe care il returneaza functia pasata ca argument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 exemplul de mai jos, folosim metoda map pentru a returna un nou array cu toate elementele array-ului original dublate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1" name="Google Shape;24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5625" y="2990850"/>
            <a:ext cx="54292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/>
        </p:nvSpPr>
        <p:spPr>
          <a:xfrm>
            <a:off x="0" y="0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3A9F4"/>
                </a:solidFill>
                <a:latin typeface="Poppins"/>
                <a:ea typeface="Poppins"/>
                <a:cs typeface="Poppins"/>
                <a:sym typeface="Poppins"/>
              </a:rPr>
              <a:t>Map - exercises</a:t>
            </a:r>
            <a:endParaRPr sz="2400" b="0" i="0" u="none" strike="noStrike" cap="none">
              <a:solidFill>
                <a:srgbClr val="03A9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7" name="Google Shape;247;p43"/>
          <p:cNvSpPr txBox="1"/>
          <p:nvPr/>
        </p:nvSpPr>
        <p:spPr>
          <a:xfrm>
            <a:off x="460050" y="719350"/>
            <a:ext cx="8223900" cy="24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Modificati exemplul de mai jos astfel incat sa se returneze un array cu numere injumatatite.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Modificati exemplul de mai jos astfel incat sa se returneze un array cu patratul fiecarui element din array-ul initial.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Creati-va propria functie de mapare a array-urilor. Aceasta functie are doi parametri: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lphaL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primul parametru este array-ul pe care dorim sa-l “transformam”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lphaL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 doilea parametru este functia pe care o folosim pentru modificarea fiecarui element al array-ului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8" name="Google Shape;24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3575" y="3128750"/>
            <a:ext cx="54292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/>
        </p:nvSpPr>
        <p:spPr>
          <a:xfrm>
            <a:off x="0" y="0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3A9F4"/>
                </a:solidFill>
                <a:latin typeface="Poppins"/>
                <a:ea typeface="Poppins"/>
                <a:cs typeface="Poppins"/>
                <a:sym typeface="Poppins"/>
              </a:rPr>
              <a:t>Find</a:t>
            </a:r>
            <a:endParaRPr sz="2400" b="0" i="0" u="none" strike="noStrike" cap="none">
              <a:solidFill>
                <a:srgbClr val="03A9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44"/>
          <p:cNvSpPr txBox="1"/>
          <p:nvPr/>
        </p:nvSpPr>
        <p:spPr>
          <a:xfrm>
            <a:off x="460050" y="905869"/>
            <a:ext cx="8223900" cy="20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find</a:t>
            </a: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este o metoda din libraria standard JS, accesibila de catre toate valorile de tip </a:t>
            </a:r>
            <a:r>
              <a:rPr lang="en" sz="1400" b="0" i="1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array</a:t>
            </a: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Este folosita pentru a gasi un anumit element dintr-un array.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returneaza primul element al array-ului pentru care functia pasata ca argument returneaza o valoare truthy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 exemplul de mai jos, folosim metoda find pentru a gasi primul numar mai mare decat 5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5" name="Google Shape;25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463" y="2951756"/>
            <a:ext cx="555307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/>
        </p:nvSpPr>
        <p:spPr>
          <a:xfrm>
            <a:off x="0" y="0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3A9F4"/>
                </a:solidFill>
                <a:latin typeface="Poppins"/>
                <a:ea typeface="Poppins"/>
                <a:cs typeface="Poppins"/>
                <a:sym typeface="Poppins"/>
              </a:rPr>
              <a:t>Find - exercises</a:t>
            </a:r>
            <a:endParaRPr sz="2400" b="0" i="0" u="none" strike="noStrike" cap="none">
              <a:solidFill>
                <a:srgbClr val="03A9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1" name="Google Shape;261;p45"/>
          <p:cNvSpPr txBox="1"/>
          <p:nvPr/>
        </p:nvSpPr>
        <p:spPr>
          <a:xfrm>
            <a:off x="460050" y="691556"/>
            <a:ext cx="8223900" cy="2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Modificati exemplul de mai jos astfel incat sa se returneze primul numar care este mai mare decat 8.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Modificati exemplul de mai jos astfel incat sa se returneze primul numar care este patrat perfect.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Creati-va propria functie de cautare a unui element. Aceasta functie are doi parametri: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lphaL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primul parametru este array-ul in care dorim sa cautam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lphaL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 doilea parametru este functia pe care o folosim pentru verificarea fiecarui element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2" name="Google Shape;262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450" y="3166069"/>
            <a:ext cx="555307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/>
        </p:nvSpPr>
        <p:spPr>
          <a:xfrm>
            <a:off x="0" y="0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F6B26B"/>
                </a:solidFill>
                <a:latin typeface="Poppins"/>
                <a:ea typeface="Poppins"/>
                <a:cs typeface="Poppins"/>
                <a:sym typeface="Poppins"/>
              </a:rPr>
              <a:t>Homework</a:t>
            </a:r>
            <a:r>
              <a:rPr lang="en" sz="2400" b="0" i="0" u="none" strike="noStrike" cap="none">
                <a:solidFill>
                  <a:srgbClr val="F6B26B"/>
                </a:solidFill>
                <a:latin typeface="Poppins"/>
                <a:ea typeface="Poppins"/>
                <a:cs typeface="Poppins"/>
                <a:sym typeface="Poppins"/>
              </a:rPr>
              <a:t>: Higher Order Functions</a:t>
            </a:r>
            <a:endParaRPr sz="2400" b="1" i="0" u="none" strike="noStrike" cap="none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8" name="Google Shape;26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9614" y="2389713"/>
            <a:ext cx="5424772" cy="20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6"/>
          <p:cNvSpPr txBox="1"/>
          <p:nvPr/>
        </p:nvSpPr>
        <p:spPr>
          <a:xfrm>
            <a:off x="460475" y="722013"/>
            <a:ext cx="8223300" cy="16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 b="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verificati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daca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toate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elementele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unui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array sunt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numere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pare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folosind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metoda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every</a:t>
            </a:r>
            <a:endParaRPr sz="14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 b="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folosind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400" b="1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forEach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afisati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toate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elementele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unui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array</a:t>
            </a:r>
            <a:endParaRPr sz="14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folosind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reduce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adunati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toate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numerele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dintr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-un array</a:t>
            </a:r>
            <a:endParaRPr sz="14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0" y="0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3A9F4"/>
                </a:solidFill>
                <a:latin typeface="Poppins"/>
                <a:ea typeface="Poppins"/>
                <a:cs typeface="Poppins"/>
                <a:sym typeface="Poppins"/>
              </a:rPr>
              <a:t>Scope</a:t>
            </a:r>
            <a:endParaRPr sz="2400" b="0" i="0" u="none" strike="noStrike" cap="none">
              <a:solidFill>
                <a:srgbClr val="03A9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454700" y="861150"/>
            <a:ext cx="8229600" cy="3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Poppins"/>
              <a:buChar char="●"/>
            </a:pPr>
            <a:r>
              <a:rPr lang="en" sz="1400" b="1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scope</a:t>
            </a:r>
            <a:r>
              <a:rPr lang="en" sz="1400" b="0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-ul reprezinta la ce variabile are acces programul nostru la un anumit punct</a:t>
            </a:r>
            <a:endParaRPr sz="1400" b="0" i="0" u="none" strike="noStrike" cap="none">
              <a:solidFill>
                <a:srgbClr val="2E2F3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in JS scope-ul este definit </a:t>
            </a:r>
            <a:r>
              <a:rPr lang="en" sz="1400" b="1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lexical</a:t>
            </a:r>
            <a:r>
              <a:rPr lang="en" sz="1400" b="0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, unde scriem codul dicteaza la ce variabile avem acces</a:t>
            </a:r>
            <a:endParaRPr sz="1400" b="0" i="0" u="none" strike="noStrike" cap="none">
              <a:solidFill>
                <a:srgbClr val="2E2F3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E2F3E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exista doua tipuri de scope-uri: </a:t>
            </a:r>
            <a:r>
              <a:rPr lang="en" sz="1400" b="1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global</a:t>
            </a:r>
            <a:r>
              <a:rPr lang="en" sz="1400" b="0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 si </a:t>
            </a:r>
            <a:r>
              <a:rPr lang="en" sz="1400" b="1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local</a:t>
            </a:r>
            <a:endParaRPr sz="1400" b="1" i="0" u="none" strike="noStrike" cap="none">
              <a:solidFill>
                <a:srgbClr val="2E2F3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E2F3E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variabilele declarate in afara oricarei functii sau bloc de cod poarta numele de </a:t>
            </a:r>
            <a:r>
              <a:rPr lang="en" sz="1400" b="1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variabile globale </a:t>
            </a:r>
            <a:r>
              <a:rPr lang="en" sz="1400" b="0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si traiesc in </a:t>
            </a:r>
            <a:r>
              <a:rPr lang="en" sz="1400" b="1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scope-ul global</a:t>
            </a:r>
            <a:r>
              <a:rPr lang="en" sz="1400" b="0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. Ele pot fi accesate de oricine, oriunde.</a:t>
            </a:r>
            <a:endParaRPr sz="1400" b="0" i="0" u="none" strike="noStrike" cap="none">
              <a:solidFill>
                <a:srgbClr val="2E2F3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E2F3E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celelalte variabile sunt</a:t>
            </a:r>
            <a:r>
              <a:rPr lang="en" sz="1400" b="1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 variabile locale</a:t>
            </a:r>
            <a:r>
              <a:rPr lang="en" sz="1400" b="0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 si sunt accesibile doar in scope-ul in care au fost declarate</a:t>
            </a:r>
            <a:endParaRPr sz="1400" b="0" i="0" u="none" strike="noStrike" cap="none">
              <a:solidFill>
                <a:srgbClr val="2E2F3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0" y="0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3A9F4"/>
                </a:solidFill>
                <a:latin typeface="Poppins"/>
                <a:ea typeface="Poppins"/>
                <a:cs typeface="Poppins"/>
                <a:sym typeface="Poppins"/>
              </a:rPr>
              <a:t>Scope</a:t>
            </a:r>
            <a:endParaRPr sz="2400" b="0" i="0" u="none" strike="noStrike" cap="none">
              <a:solidFill>
                <a:srgbClr val="03A9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736" y="997800"/>
            <a:ext cx="6506525" cy="31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0" y="0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3A9F4"/>
                </a:solidFill>
                <a:latin typeface="Poppins"/>
                <a:ea typeface="Poppins"/>
                <a:cs typeface="Poppins"/>
                <a:sym typeface="Poppins"/>
              </a:rPr>
              <a:t>Scope</a:t>
            </a:r>
            <a:endParaRPr sz="2400" b="0" i="0" u="none" strike="noStrike" cap="none">
              <a:solidFill>
                <a:srgbClr val="03A9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5213" y="754775"/>
            <a:ext cx="5073576" cy="36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0" y="0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3A9F4"/>
                </a:solidFill>
                <a:latin typeface="Poppins"/>
                <a:ea typeface="Poppins"/>
                <a:cs typeface="Poppins"/>
                <a:sym typeface="Poppins"/>
              </a:rPr>
              <a:t>Function scope</a:t>
            </a:r>
            <a:endParaRPr sz="2400" b="0" i="0" u="none" strike="noStrike" cap="none">
              <a:solidFill>
                <a:srgbClr val="03A9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454700" y="835350"/>
            <a:ext cx="8229600" cy="1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F3E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variabilele declarate in interiorul unei functii sunt accesibile doar in interiorul acelei functii</a:t>
            </a:r>
            <a:endParaRPr sz="1400" b="0" i="0" u="none" strike="noStrike" cap="none">
              <a:solidFill>
                <a:srgbClr val="2E2F3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E2F3E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parametrii functiei sunt la randul lor declarati in scope-ul local al functiei</a:t>
            </a:r>
            <a:endParaRPr sz="1400" b="0" i="0" u="none" strike="noStrike" cap="none">
              <a:solidFill>
                <a:srgbClr val="2E2F3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E2F3E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fiecare invocare a functiei creaza noi instante ale variabilelor, astfel fiecare apel de functie are propriul </a:t>
            </a:r>
            <a:r>
              <a:rPr lang="en" sz="1400" b="1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context de executie local</a:t>
            </a:r>
            <a:endParaRPr sz="1400" b="0" i="0" u="none" strike="noStrike" cap="none">
              <a:solidFill>
                <a:srgbClr val="2E2F3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8415" y="2576303"/>
            <a:ext cx="4727175" cy="22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0" y="0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3A9F4"/>
                </a:solidFill>
                <a:latin typeface="Poppins"/>
                <a:ea typeface="Poppins"/>
                <a:cs typeface="Poppins"/>
                <a:sym typeface="Poppins"/>
              </a:rPr>
              <a:t>var, let, const</a:t>
            </a:r>
            <a:endParaRPr sz="2400" b="0" i="0" u="none" strike="noStrike" cap="none">
              <a:solidFill>
                <a:srgbClr val="03A9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454700" y="1068600"/>
            <a:ext cx="8229600" cy="30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F3E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pana recent singurul mod de a declara variabile era prin folosirea keyword-ului </a:t>
            </a:r>
            <a:r>
              <a:rPr lang="en" sz="1400" b="1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var</a:t>
            </a:r>
            <a:r>
              <a:rPr lang="en" sz="1400" b="0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. De asemenea, existau doar doua tipuri de scope: </a:t>
            </a:r>
            <a:r>
              <a:rPr lang="en" sz="1400" b="1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global scope</a:t>
            </a:r>
            <a:r>
              <a:rPr lang="en" sz="1400" b="0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 si </a:t>
            </a:r>
            <a:r>
              <a:rPr lang="en" sz="1400" b="1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function scope</a:t>
            </a:r>
            <a:r>
              <a:rPr lang="en" sz="1400" b="0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400" b="0" i="0" u="none" strike="noStrike" cap="none">
              <a:solidFill>
                <a:srgbClr val="2E2F3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E2F3E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in noile versiuni de JavaScript s-a mai introdus un nou tip de scope si anume </a:t>
            </a:r>
            <a:r>
              <a:rPr lang="en" sz="1400" b="1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block scope</a:t>
            </a:r>
            <a:endParaRPr sz="1400" b="1" i="0" u="none" strike="noStrike" cap="none">
              <a:solidFill>
                <a:srgbClr val="2E2F3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E2F3E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pentru a declara o variabile intr-un </a:t>
            </a:r>
            <a:r>
              <a:rPr lang="en" sz="1400" b="1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block scope</a:t>
            </a:r>
            <a:r>
              <a:rPr lang="en" sz="1400" b="0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 folosim keyword-urile </a:t>
            </a:r>
            <a:r>
              <a:rPr lang="en" sz="1400" b="1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let </a:t>
            </a:r>
            <a:r>
              <a:rPr lang="en" sz="1400" b="0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si </a:t>
            </a:r>
            <a:r>
              <a:rPr lang="en" sz="1400" b="1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const</a:t>
            </a:r>
            <a:endParaRPr sz="1400" b="1" i="0" u="none" strike="noStrike" cap="none">
              <a:solidFill>
                <a:srgbClr val="2E2F3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E2F3E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nu putem sa reasignam valori variabilelor declarate folosind </a:t>
            </a:r>
            <a:r>
              <a:rPr lang="en" sz="1400" b="1" i="0" u="none" strike="noStrike" cap="none">
                <a:solidFill>
                  <a:srgbClr val="2E2F3E"/>
                </a:solidFill>
                <a:latin typeface="Poppins"/>
                <a:ea typeface="Poppins"/>
                <a:cs typeface="Poppins"/>
                <a:sym typeface="Poppins"/>
              </a:rPr>
              <a:t>const</a:t>
            </a:r>
            <a:endParaRPr sz="1400" b="0" i="0" u="none" strike="noStrike" cap="none">
              <a:solidFill>
                <a:srgbClr val="2E2F3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/>
        </p:nvSpPr>
        <p:spPr>
          <a:xfrm>
            <a:off x="0" y="0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3A9F4"/>
                </a:solidFill>
                <a:latin typeface="Poppins"/>
                <a:ea typeface="Poppins"/>
                <a:cs typeface="Poppins"/>
                <a:sym typeface="Poppins"/>
              </a:rPr>
              <a:t>var, let, const</a:t>
            </a:r>
            <a:endParaRPr sz="2400" b="0" i="0" u="none" strike="noStrike" cap="none">
              <a:solidFill>
                <a:srgbClr val="03A9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8638" y="975288"/>
            <a:ext cx="6806725" cy="31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1209</Words>
  <Application>Microsoft Macintosh PowerPoint</Application>
  <PresentationFormat>On-screen Show (16:9)</PresentationFormat>
  <Paragraphs>116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Poppins</vt:lpstr>
      <vt:lpstr>Arial</vt:lpstr>
      <vt:lpstr>Consolas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Ciprian Recianu</cp:lastModifiedBy>
  <cp:revision>3</cp:revision>
  <dcterms:modified xsi:type="dcterms:W3CDTF">2023-05-23T18:03:16Z</dcterms:modified>
</cp:coreProperties>
</file>