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874F-691D-4D75-8362-6A70BA07A293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A273-D3E2-4BA5-969E-5C737EE96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13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874F-691D-4D75-8362-6A70BA07A293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A273-D3E2-4BA5-969E-5C737EE96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874F-691D-4D75-8362-6A70BA07A293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A273-D3E2-4BA5-969E-5C737EE96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45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874F-691D-4D75-8362-6A70BA07A293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A273-D3E2-4BA5-969E-5C737EE96D3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225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874F-691D-4D75-8362-6A70BA07A293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A273-D3E2-4BA5-969E-5C737EE96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738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874F-691D-4D75-8362-6A70BA07A293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A273-D3E2-4BA5-969E-5C737EE96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773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874F-691D-4D75-8362-6A70BA07A293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A273-D3E2-4BA5-969E-5C737EE96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283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874F-691D-4D75-8362-6A70BA07A293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A273-D3E2-4BA5-969E-5C737EE96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04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874F-691D-4D75-8362-6A70BA07A293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A273-D3E2-4BA5-969E-5C737EE96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88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874F-691D-4D75-8362-6A70BA07A293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A273-D3E2-4BA5-969E-5C737EE96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09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874F-691D-4D75-8362-6A70BA07A293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A273-D3E2-4BA5-969E-5C737EE96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49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874F-691D-4D75-8362-6A70BA07A293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A273-D3E2-4BA5-969E-5C737EE96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47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874F-691D-4D75-8362-6A70BA07A293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A273-D3E2-4BA5-969E-5C737EE96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97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874F-691D-4D75-8362-6A70BA07A293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A273-D3E2-4BA5-969E-5C737EE96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2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874F-691D-4D75-8362-6A70BA07A293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A273-D3E2-4BA5-969E-5C737EE96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55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874F-691D-4D75-8362-6A70BA07A293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A273-D3E2-4BA5-969E-5C737EE96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03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874F-691D-4D75-8362-6A70BA07A293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A273-D3E2-4BA5-969E-5C737EE96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43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08C874F-691D-4D75-8362-6A70BA07A293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F9EA273-D3E2-4BA5-969E-5C737EE96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256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CABB3-D1E2-4020-90F5-D2CF28DD6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 ученицы Академии Яндекс Лицей по веб-разработке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F48888-F00E-40D8-8F60-E5801AAE8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29519"/>
            <a:ext cx="9440034" cy="918687"/>
          </a:xfrm>
        </p:spPr>
        <p:txBody>
          <a:bodyPr/>
          <a:lstStyle/>
          <a:p>
            <a:r>
              <a:rPr lang="ru-RU" dirty="0" err="1"/>
              <a:t>Гречина</a:t>
            </a:r>
            <a:r>
              <a:rPr lang="ru-RU" dirty="0"/>
              <a:t> Диана</a:t>
            </a:r>
          </a:p>
        </p:txBody>
      </p:sp>
    </p:spTree>
    <p:extLst>
      <p:ext uri="{BB962C8B-B14F-4D97-AF65-F5344CB8AC3E}">
        <p14:creationId xmlns:p14="http://schemas.microsoft.com/office/powerpoint/2010/main" val="228523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A099B-7A45-4E6F-96E7-5C72EAC1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70" y="609600"/>
            <a:ext cx="4387065" cy="890427"/>
          </a:xfrm>
        </p:spPr>
        <p:txBody>
          <a:bodyPr>
            <a:normAutofit/>
          </a:bodyPr>
          <a:lstStyle/>
          <a:p>
            <a:r>
              <a:rPr lang="ru-RU" sz="4400" b="1" dirty="0"/>
              <a:t>Цели и задачи: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E826EE-480F-4536-9C70-52BF3DA76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890446"/>
            <a:ext cx="4831547" cy="39785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Изучить этапы создания сайта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Найти и изучить описания по созданию и удобные инструменты для создания своего веб-сайта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Создание собственного сайта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F8868F-6C43-4C70-9EBB-2CB52685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511" y="1054813"/>
            <a:ext cx="5479702" cy="413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7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43E09-E5F2-4D0C-BB26-9AB4E6C9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3986978" cy="1126733"/>
          </a:xfrm>
        </p:spPr>
        <p:txBody>
          <a:bodyPr>
            <a:normAutofit/>
          </a:bodyPr>
          <a:lstStyle/>
          <a:p>
            <a:r>
              <a:rPr lang="ru-RU" sz="3200" b="1" dirty="0"/>
              <a:t>Инструменты для создания сайта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F7DD14-A2B0-4271-843D-E62AE4FEB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Язык программирования </a:t>
            </a: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</a:t>
            </a:r>
            <a:r>
              <a:rPr lang="en-US" dirty="0"/>
              <a:t>SQLite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Библиотеки </a:t>
            </a:r>
            <a:r>
              <a:rPr lang="en-US" dirty="0"/>
              <a:t>Python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Сайт графического дизайна </a:t>
            </a:r>
            <a:r>
              <a:rPr lang="en-US" dirty="0"/>
              <a:t>Bootstrap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17FD8B-6847-448B-A454-34777D0AE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979" y="987391"/>
            <a:ext cx="2690939" cy="26909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13C889-CBBC-4970-8075-99FEF3B2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007" y="849297"/>
            <a:ext cx="3860535" cy="2794753"/>
          </a:xfrm>
          <a:prstGeom prst="roundRect">
            <a:avLst>
              <a:gd name="adj" fmla="val 50000"/>
            </a:avLst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15E296-30FD-4FBA-A149-D19621862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522" y="3914454"/>
            <a:ext cx="3081359" cy="245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0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4A2D0-4B45-48EF-957C-5A3C9A79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9719958" cy="715766"/>
          </a:xfrm>
        </p:spPr>
        <p:txBody>
          <a:bodyPr>
            <a:normAutofit/>
          </a:bodyPr>
          <a:lstStyle/>
          <a:p>
            <a:r>
              <a:rPr lang="ru-RU" sz="3200" dirty="0"/>
              <a:t>Идея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014BBE-C6DE-4249-BAB2-D56C5CBB6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7417" y="1325366"/>
            <a:ext cx="9719958" cy="3359681"/>
          </a:xfrm>
        </p:spPr>
        <p:txBody>
          <a:bodyPr/>
          <a:lstStyle/>
          <a:p>
            <a:r>
              <a:rPr lang="ru-RU" dirty="0"/>
              <a:t>Идея проекта заключалась в создании сайта для помощи начинающим программистам, которые только набираются опыта. С помощью этого сайта они могут окунутся в мир разработки проектов, улучшить свои знания. Разные компании могут размещать свои проекты для реализации.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3407BA-2CEF-475C-A13A-4640495E0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35" r="1318" b="6575"/>
          <a:stretch/>
        </p:blipFill>
        <p:spPr>
          <a:xfrm>
            <a:off x="2040040" y="2373948"/>
            <a:ext cx="8111919" cy="38744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391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D88D3-17A5-4136-A06A-38C13DCA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6816"/>
            <a:ext cx="10353762" cy="763572"/>
          </a:xfrm>
        </p:spPr>
        <p:txBody>
          <a:bodyPr/>
          <a:lstStyle/>
          <a:p>
            <a:r>
              <a:rPr lang="ru-RU" dirty="0"/>
              <a:t>Структура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DA49BD-310F-4AE2-8BB3-17730CE50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1" y="1222385"/>
            <a:ext cx="7315200" cy="519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6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FFBE3-193E-46CB-AE99-297C94E3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9559384" cy="785567"/>
          </a:xfrm>
        </p:spPr>
        <p:txBody>
          <a:bodyPr>
            <a:normAutofit/>
          </a:bodyPr>
          <a:lstStyle/>
          <a:p>
            <a:r>
              <a:rPr lang="ru-RU" sz="3600" b="1" dirty="0"/>
              <a:t>Функционал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E09D6-E378-4966-955A-5571F7B9D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431519"/>
            <a:ext cx="9917603" cy="30360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Авторизация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Разделение на компании, ученики и администраторы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Модерирование(отбор) проектов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94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E1EB3-A241-4E6E-A8AF-1B4A1748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sz="4900" dirty="0"/>
              <a:t>Демонстрация проекта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5613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79</TotalTime>
  <Words>111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Сланец</vt:lpstr>
      <vt:lpstr>Проект ученицы Академии Яндекс Лицей по веб-разработке</vt:lpstr>
      <vt:lpstr>Цели и задачи:</vt:lpstr>
      <vt:lpstr>Инструменты для создания сайта</vt:lpstr>
      <vt:lpstr>Идея проекта</vt:lpstr>
      <vt:lpstr>Структура сайта</vt:lpstr>
      <vt:lpstr>Функционал</vt:lpstr>
      <vt:lpstr>Демонстрация проекта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ученицы Академии Яндекс Лицей по веб-разработке</dc:title>
  <dc:creator>FriendlyStar@yandex.ru</dc:creator>
  <cp:lastModifiedBy>Диана Гречина</cp:lastModifiedBy>
  <cp:revision>2</cp:revision>
  <dcterms:created xsi:type="dcterms:W3CDTF">2022-04-21T21:20:10Z</dcterms:created>
  <dcterms:modified xsi:type="dcterms:W3CDTF">2022-04-21T22:51:16Z</dcterms:modified>
</cp:coreProperties>
</file>