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6F479A-D4C1-4FDC-B369-94DD5DC668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empleados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DB7FE4-143A-4F1A-8A16-0E709F6A55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7/11/2023 6:10:07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D4F892E3-561B-4868-AA0D-DD1E2D957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2023-07-12T01:10:07Z</dcterms:created>
  <dcterms:modified xsi:type="dcterms:W3CDTF">2023-07-12T01:10:07Z</dcterms:modified>
</cp:coreProperties>
</file>