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2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0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1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9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EE81-01E7-4BDB-9288-1B5C8321CAC0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7337-5A49-4DE6-BF92-70ACB6CB1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177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so/github-start" TargetMode="External"/><Relationship Id="rId2" Type="http://schemas.openxmlformats.org/officeDocument/2006/relationships/hyperlink" Target="https://htmlacademy.ru/blog/boost/tools/git-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ru/v2/%D0%92%D0%B2%D0%B5%D0%B4%D0%B5%D0%BD%D0%B8%D0%B5-%D0%A7%D1%82%D0%BE-%D1%82%D0%B0%D0%BA%D0%BE%D0%B5-Git%3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ru-RU" sz="1800" dirty="0" smtClean="0"/>
              <a:t>– это сиситема управления версиями с распредиленной архитектурой 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самом простом виде контроль версий — это сохранение на компьютере серии измененных файлов, например с разными датами в названии, или режим отслеживания исправлений в текстовых документах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/>
              <a:t>Если над проектом работает много людей, нужно, чтобы они могли вносить изменения в одни и те же файлы без конфликтов и потерь кода. Все эти задачи удобно решаются с помощью Git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ru-RU" sz="1900" dirty="0"/>
              <a:t>Git позволяет возвращать отдельные файлы и весь проект к прежнему состоянию, просматривать происходящие со временем изменения. Определять, кто последним вносил изменения во внезапно переставший работать модуль, отследить цепь событий, которая привела к ошибкам и многое другое. Одним из наиболее популярных ресурсов для работы с Git является GitHub. Для удобства работы с ним существует графический клиент </a:t>
            </a:r>
            <a:r>
              <a:rPr lang="en-US" sz="1900" dirty="0" smtClean="0"/>
              <a:t>GitHub Desktop </a:t>
            </a:r>
            <a:r>
              <a:rPr lang="ru-RU" sz="1900" dirty="0" smtClean="0"/>
              <a:t>и </a:t>
            </a:r>
            <a:r>
              <a:rPr lang="ru-RU" sz="1900" dirty="0"/>
              <a:t>консольный Git Shell. 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71651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Коммит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По-английски commit значит «фиксировать». Git-коммит — это операция, которая берет все подготовленные изменения и </a:t>
            </a:r>
            <a:r>
              <a:rPr lang="ru-RU" sz="1800" dirty="0" smtClean="0"/>
              <a:t>отправляет </a:t>
            </a:r>
            <a:r>
              <a:rPr lang="ru-RU" sz="1800" dirty="0"/>
              <a:t>их в репозиторий как единое целое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Зачем нужен коммит, если Git и так следит за всеми изменениями? Коммиты разбивают процесс разработки, состоящий из большого количества правок, на отдельные шаги. То есть коммит — это некое логически завершенное изменение внутри проекта и понятная (в том числе и другим разработчикам) </a:t>
            </a:r>
            <a:r>
              <a:rPr lang="ru-RU" sz="1800" dirty="0" smtClean="0"/>
              <a:t>точка</a:t>
            </a:r>
            <a:r>
              <a:rPr lang="ru-RU" sz="1800" dirty="0"/>
              <a:t>, к которой можно вернуться, если возникнут какие-то проблемы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Изменения в рамках одного коммита подчиняются определенным, установленным командой разработчиков правилам и рекомендациям, касающимся именования, описания и содержания коммитов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htmlacademy.ru/blog/boost/tools/git-console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codex.so/github-start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https://git-scm.com/book/ru/v2/%D0%92%D0%B2%D0%B5%D0%B4%D0%B5%D0%BD%D0%B8%D0%B5-%D0%A7%D1%82%D0%BE-%</a:t>
            </a:r>
            <a:r>
              <a:rPr lang="en-US" sz="1800" dirty="0" smtClean="0">
                <a:hlinkClick r:id="rId4"/>
              </a:rPr>
              <a:t>D1%82%D0%B0%D0%BA%D0%BE%D0%B5-Git%3F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/>
              <a:t>https://blog.skillfactory.ru/glossary/git/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65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8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7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5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283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</vt:lpstr>
      <vt:lpstr>Что такое Git </vt:lpstr>
      <vt:lpstr>Коммит </vt:lpstr>
      <vt:lpstr>GitHub Desktop</vt:lpstr>
      <vt:lpstr>Fork</vt:lpstr>
      <vt:lpstr>Tower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2022-04-01T05:29:14Z</dcterms:created>
  <dcterms:modified xsi:type="dcterms:W3CDTF">2022-04-01T06:32:11Z</dcterms:modified>
</cp:coreProperties>
</file>