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E5746-2F47-4A3A-A09B-54F425919351}" v="11" dt="2022-03-24T04:16:59.828"/>
    <p1510:client id="{B8EA69DA-E63F-4A8D-AC1E-96646B6E4D20}" v="119" dt="2022-03-24T05:16:55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8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4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60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18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69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008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80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04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CDA65F-17DD-4799-9BE6-87D9F314D40D}" type="datetimeFigureOut">
              <a:rPr lang="es-PE" smtClean="0"/>
              <a:t>24/03/2022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69BD61-3BF2-484C-AA83-B329F64202F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8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7355" y="1995324"/>
            <a:ext cx="8368692" cy="1932733"/>
          </a:xfrm>
        </p:spPr>
        <p:txBody>
          <a:bodyPr/>
          <a:lstStyle/>
          <a:p>
            <a:r>
              <a:rPr lang="es-PE" b="1" dirty="0"/>
              <a:t>Agile Inception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141650" cy="592898"/>
          </a:xfrm>
        </p:spPr>
        <p:txBody>
          <a:bodyPr/>
          <a:lstStyle/>
          <a:p>
            <a:r>
              <a:rPr lang="es-PE" b="1" dirty="0"/>
              <a:t>Air Fryer </a:t>
            </a:r>
          </a:p>
        </p:txBody>
      </p:sp>
    </p:spTree>
    <p:extLst>
      <p:ext uri="{BB962C8B-B14F-4D97-AF65-F5344CB8AC3E}">
        <p14:creationId xmlns:p14="http://schemas.microsoft.com/office/powerpoint/2010/main" val="23123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Objetivo: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2270735"/>
            <a:ext cx="7003531" cy="1992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 Ingresar la Air Fryer al canal tradicional y hacer que el consumidor final conozca sus funciones y beneficios para hacer las actividades domésticas más fácil.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 Considerando que este canal no es muy abierto a la tecnología y el precio es un mandatorio para convencer al cliente de la compra.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73" y="4354991"/>
            <a:ext cx="2614410" cy="19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xmlns="" id="{10162E77-11AD-44A7-84EC-40C59EEFB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DF335-9B25-B96E-0872-2A47CFD9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1" y="4157399"/>
            <a:ext cx="3690257" cy="1450757"/>
          </a:xfrm>
        </p:spPr>
        <p:txBody>
          <a:bodyPr>
            <a:normAutofit/>
          </a:bodyPr>
          <a:lstStyle/>
          <a:p>
            <a:r>
              <a:rPr lang="en-US" sz="2400" b="1" cap="all" dirty="0"/>
              <a:t>¿ES SOLO MODA O DE VERDAD VALE LA PENA COMPRAR UNA AIR FRYER?</a:t>
            </a:r>
            <a:endParaRPr lang="en-US" sz="2400" b="1">
              <a:cs typeface="Calibri Light" panose="020F0302020204030204"/>
            </a:endParaRPr>
          </a:p>
          <a:p>
            <a:endParaRPr lang="en-US" sz="260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A4DD2C7-FF52-81D0-FB52-F7C5A6F47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r="11874" b="1"/>
          <a:stretch/>
        </p:blipFill>
        <p:spPr>
          <a:xfrm>
            <a:off x="576490" y="424420"/>
            <a:ext cx="3804293" cy="2942143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xmlns="" id="{5AB158E9-1B40-4CD6-95F0-95CA11DF7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F846BF2-756E-7179-383E-A3D85944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504" y="516762"/>
            <a:ext cx="5458672" cy="497764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Facilitan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consumo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vegetales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Ayudan a la </a:t>
            </a:r>
            <a:r>
              <a:rPr lang="en-US" b="1" dirty="0" err="1">
                <a:ea typeface="+mn-lt"/>
                <a:cs typeface="+mn-lt"/>
              </a:rPr>
              <a:t>pérdida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grasa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Reducen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formación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compuestos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peligrosos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Disminuyen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concentración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olores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casa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Son </a:t>
            </a:r>
            <a:r>
              <a:rPr lang="en-US" b="1" dirty="0" err="1">
                <a:ea typeface="+mn-lt"/>
                <a:cs typeface="+mn-lt"/>
              </a:rPr>
              <a:t>fáciles</a:t>
            </a:r>
            <a:r>
              <a:rPr lang="en-US" b="1" dirty="0">
                <a:ea typeface="+mn-lt"/>
                <a:cs typeface="+mn-lt"/>
              </a:rPr>
              <a:t> de usar y </a:t>
            </a:r>
            <a:r>
              <a:rPr lang="en-US" b="1" dirty="0" err="1">
                <a:ea typeface="+mn-lt"/>
                <a:cs typeface="+mn-lt"/>
              </a:rPr>
              <a:t>limpiar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cs typeface="Calibri" panose="020F0502020204030204"/>
              </a:rPr>
              <a:t> </a:t>
            </a:r>
            <a:r>
              <a:rPr lang="en-US" b="1" dirty="0" err="1">
                <a:ea typeface="+mn-lt"/>
                <a:cs typeface="+mn-lt"/>
              </a:rPr>
              <a:t>Optimizan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tiempo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cocina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cs typeface="Calibri" panose="020F0502020204030204"/>
              </a:rPr>
              <a:t> </a:t>
            </a:r>
            <a:r>
              <a:rPr lang="en-US" b="1" dirty="0">
                <a:ea typeface="+mn-lt"/>
                <a:cs typeface="+mn-lt"/>
              </a:rPr>
              <a:t>No </a:t>
            </a:r>
            <a:r>
              <a:rPr lang="en-US" b="1" dirty="0" err="1">
                <a:ea typeface="+mn-lt"/>
                <a:cs typeface="+mn-lt"/>
              </a:rPr>
              <a:t>aumentan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temperatura</a:t>
            </a:r>
            <a:r>
              <a:rPr lang="en-US" b="1" dirty="0">
                <a:ea typeface="+mn-lt"/>
                <a:cs typeface="+mn-lt"/>
              </a:rPr>
              <a:t> del </a:t>
            </a:r>
            <a:r>
              <a:rPr lang="en-US" b="1" dirty="0" err="1">
                <a:ea typeface="+mn-lt"/>
                <a:cs typeface="+mn-lt"/>
              </a:rPr>
              <a:t>entorno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Versatilidad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b="1" dirty="0" err="1">
                <a:ea typeface="+mn-lt"/>
                <a:cs typeface="+mn-lt"/>
              </a:rPr>
              <a:t>Cocinar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freír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asar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hornear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descongelar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deshidratar</a:t>
            </a:r>
            <a:r>
              <a:rPr lang="en-US" b="1" dirty="0">
                <a:ea typeface="+mn-lt"/>
                <a:cs typeface="+mn-lt"/>
              </a:rPr>
              <a:t>, o tan solo </a:t>
            </a:r>
            <a:r>
              <a:rPr lang="en-US" b="1" dirty="0" err="1">
                <a:ea typeface="+mn-lt"/>
                <a:cs typeface="+mn-lt"/>
              </a:rPr>
              <a:t>calentar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Disminución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accidentes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cocina</a:t>
            </a:r>
            <a:endParaRPr lang="en-US" dirty="0" err="1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Facil de usar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 b="1" dirty="0">
              <a:ea typeface="+mn-lt"/>
              <a:cs typeface="+mn-lt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6329CBCE-21AE-419D-AC1F-8ACF510A6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FF2DA012-1414-493D-888F-5D99D0BDA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24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esperamos Obtener?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31831"/>
            <a:ext cx="7956568" cy="31166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Que el cliente conozca el producto.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Que se haga un producto necesario para el uso del día a día.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Que el consumidor piense en comer saludable y cuidarse.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Cuando el cliente piense en el producto, piense en practicidad, rapidez, facilidad de uso para cualquier miembro de la familia, ya que reduce el riesgo de accidentes de cocina.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Que las ventas en el canal tradicional empiecen a tener una mayor representación.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771" y="286603"/>
            <a:ext cx="2167017" cy="12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Marcos de Trabajo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246" y="178229"/>
            <a:ext cx="2363723" cy="128035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xmlns="" id="{8D4A8CEE-F149-602A-9F0F-0ECB8CDF1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6" y="1948267"/>
            <a:ext cx="9629953" cy="41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2DEBA-5E4F-8199-AE71-69AE0D26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44961DB-69A1-5653-2536-7FA023C1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733952"/>
            <a:ext cx="10916463" cy="350886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54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F9EC3-213F-A166-E4F4-2A3F11F6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Riesgos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FA53457-0760-C641-C85D-EB7CC95E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2423611"/>
            <a:ext cx="10693878" cy="14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870190" cy="717949"/>
          </a:xfrm>
        </p:spPr>
        <p:txBody>
          <a:bodyPr/>
          <a:lstStyle/>
          <a:p>
            <a:r>
              <a:rPr lang="es-PE" b="1" dirty="0" smtClean="0"/>
              <a:t>Agenda de trabajo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" y="1004552"/>
            <a:ext cx="11305075" cy="5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35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171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Retrospección</vt:lpstr>
      <vt:lpstr>Agile Inception</vt:lpstr>
      <vt:lpstr>Objetivo:</vt:lpstr>
      <vt:lpstr>¿ES SOLO MODA O DE VERDAD VALE LA PENA COMPRAR UNA AIR FRYER? </vt:lpstr>
      <vt:lpstr>¿Qué esperamos Obtener?</vt:lpstr>
      <vt:lpstr>Marcos de Trabajo</vt:lpstr>
      <vt:lpstr>Team</vt:lpstr>
      <vt:lpstr>Riesgos</vt:lpstr>
      <vt:lpstr>Agenda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Inception</dc:title>
  <dc:creator>Diana Hidalgo</dc:creator>
  <cp:lastModifiedBy>Cuenta Microsoft</cp:lastModifiedBy>
  <cp:revision>79</cp:revision>
  <dcterms:created xsi:type="dcterms:W3CDTF">2022-03-23T23:45:52Z</dcterms:created>
  <dcterms:modified xsi:type="dcterms:W3CDTF">2022-03-24T20:38:04Z</dcterms:modified>
</cp:coreProperties>
</file>