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uk-UA" smtClean="0"/>
              <a:t>Зразок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A3B0CD-C6E6-42B5-BEE0-1C89575B562C}" type="datetimeFigureOut">
              <a:rPr lang="uk-UA" smtClean="0"/>
              <a:t>27.09.2019</a:t>
            </a:fld>
            <a:endParaRPr lang="uk-UA"/>
          </a:p>
        </p:txBody>
      </p:sp>
      <p:sp>
        <p:nvSpPr>
          <p:cNvPr id="5" name="Footer Placeholder 4"/>
          <p:cNvSpPr>
            <a:spLocks noGrp="1"/>
          </p:cNvSpPr>
          <p:nvPr>
            <p:ph type="ftr" sz="quarter" idx="11"/>
          </p:nvPr>
        </p:nvSpPr>
        <p:spPr>
          <a:xfrm>
            <a:off x="1371600" y="4323845"/>
            <a:ext cx="6400800" cy="365125"/>
          </a:xfrm>
        </p:spPr>
        <p:txBody>
          <a:bodyPr/>
          <a:lstStyle/>
          <a:p>
            <a:endParaRPr lang="uk-UA"/>
          </a:p>
        </p:txBody>
      </p:sp>
      <p:sp>
        <p:nvSpPr>
          <p:cNvPr id="6" name="Slide Number Placeholder 5"/>
          <p:cNvSpPr>
            <a:spLocks noGrp="1"/>
          </p:cNvSpPr>
          <p:nvPr>
            <p:ph type="sldNum" sz="quarter" idx="12"/>
          </p:nvPr>
        </p:nvSpPr>
        <p:spPr>
          <a:xfrm>
            <a:off x="8077200" y="1430866"/>
            <a:ext cx="2743200" cy="365125"/>
          </a:xfrm>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40480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427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Назва та підпис">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uk-UA" smtClean="0"/>
              <a:t>Зразок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65272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з підписом">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a:xfrm>
            <a:off x="685800" y="379941"/>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2594A823-2433-495C-9A6B-C7E88B1B6941}" type="slidenum">
              <a:rPr lang="uk-UA" smtClean="0"/>
              <a:t>‹№›</a:t>
            </a:fld>
            <a:endParaRPr lang="uk-UA"/>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284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ка назв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uk-UA" smtClean="0"/>
              <a:t>Зразок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a:xfrm>
            <a:off x="685800" y="378883"/>
            <a:ext cx="6991492" cy="365125"/>
          </a:xfrm>
        </p:spPr>
        <p:txBody>
          <a:bodyPr/>
          <a:lstStyle/>
          <a:p>
            <a:endParaRPr lang="uk-UA"/>
          </a:p>
        </p:txBody>
      </p:sp>
      <p:sp>
        <p:nvSpPr>
          <p:cNvPr id="7" name="Slide Number Placeholder 6"/>
          <p:cNvSpPr>
            <a:spLocks noGrp="1"/>
          </p:cNvSpPr>
          <p:nvPr>
            <p:ph type="sldNum" sz="quarter" idx="12"/>
          </p:nvPr>
        </p:nvSpPr>
        <p:spPr>
          <a:xfrm>
            <a:off x="10862452" y="381000"/>
            <a:ext cx="643748" cy="365125"/>
          </a:xfrm>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385017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90A3B0CD-C6E6-42B5-BEE0-1C89575B562C}" type="datetimeFigureOut">
              <a:rPr lang="uk-UA" smtClean="0"/>
              <a:t>27.09.2019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363783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90A3B0CD-C6E6-42B5-BEE0-1C89575B562C}" type="datetimeFigureOut">
              <a:rPr lang="uk-UA" smtClean="0"/>
              <a:t>27.09.2019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3133174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90A3B0CD-C6E6-42B5-BEE0-1C89575B562C}" type="datetimeFigureOut">
              <a:rPr lang="uk-UA" smtClean="0"/>
              <a:t>27.09.2019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702129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A3B0CD-C6E6-42B5-BEE0-1C89575B562C}" type="datetimeFigureOut">
              <a:rPr lang="uk-UA" smtClean="0"/>
              <a:t>27.09.2019</a:t>
            </a:fld>
            <a:endParaRPr lang="uk-UA"/>
          </a:p>
        </p:txBody>
      </p:sp>
      <p:sp>
        <p:nvSpPr>
          <p:cNvPr id="5" name="Footer Placeholder 4"/>
          <p:cNvSpPr>
            <a:spLocks noGrp="1"/>
          </p:cNvSpPr>
          <p:nvPr>
            <p:ph type="ftr" sz="quarter" idx="11"/>
          </p:nvPr>
        </p:nvSpPr>
        <p:spPr>
          <a:xfrm>
            <a:off x="685800" y="381000"/>
            <a:ext cx="6991492" cy="36512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20355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90A3B0CD-C6E6-42B5-BEE0-1C89575B562C}" type="datetimeFigureOut">
              <a:rPr lang="uk-UA" smtClean="0"/>
              <a:t>27.09.2019</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26669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uk-UA" smtClean="0"/>
              <a:t>Зразок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A3B0CD-C6E6-42B5-BEE0-1C89575B562C}" type="datetimeFigureOut">
              <a:rPr lang="uk-UA" smtClean="0"/>
              <a:t>27.09.2019</a:t>
            </a:fld>
            <a:endParaRPr lang="uk-UA"/>
          </a:p>
        </p:txBody>
      </p:sp>
      <p:sp>
        <p:nvSpPr>
          <p:cNvPr id="5" name="Footer Placeholder 4"/>
          <p:cNvSpPr>
            <a:spLocks noGrp="1"/>
          </p:cNvSpPr>
          <p:nvPr>
            <p:ph type="ftr" sz="quarter" idx="11"/>
          </p:nvPr>
        </p:nvSpPr>
        <p:spPr>
          <a:xfrm>
            <a:off x="685800" y="381001"/>
            <a:ext cx="6991492" cy="364065"/>
          </a:xfrm>
        </p:spPr>
        <p:txBody>
          <a:bodyPr/>
          <a:lstStyle/>
          <a:p>
            <a:endParaRPr lang="uk-UA"/>
          </a:p>
        </p:txBody>
      </p:sp>
      <p:sp>
        <p:nvSpPr>
          <p:cNvPr id="6" name="Slide Number Placeholder 5"/>
          <p:cNvSpPr>
            <a:spLocks noGrp="1"/>
          </p:cNvSpPr>
          <p:nvPr>
            <p:ph type="sldNum" sz="quarter" idx="12"/>
          </p:nvPr>
        </p:nvSpPr>
        <p:spPr>
          <a:xfrm>
            <a:off x="10862452" y="381000"/>
            <a:ext cx="643748" cy="365125"/>
          </a:xfrm>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426516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41920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685800" y="3132666"/>
            <a:ext cx="5311775" cy="3086019"/>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132666"/>
            <a:ext cx="5334000" cy="3086019"/>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90A3B0CD-C6E6-42B5-BEE0-1C89575B562C}" type="datetimeFigureOut">
              <a:rPr lang="uk-UA" smtClean="0"/>
              <a:t>27.09.2019</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370525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90A3B0CD-C6E6-42B5-BEE0-1C89575B562C}" type="datetimeFigureOut">
              <a:rPr lang="uk-UA" smtClean="0"/>
              <a:t>27.09.2019</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65386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3B0CD-C6E6-42B5-BEE0-1C89575B562C}" type="datetimeFigureOut">
              <a:rPr lang="uk-UA" smtClean="0"/>
              <a:t>27.09.2019</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24693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uk-UA" smtClean="0"/>
              <a:t>Зразок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6941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90A3B0CD-C6E6-42B5-BEE0-1C89575B562C}" type="datetimeFigureOut">
              <a:rPr lang="uk-UA" smtClean="0"/>
              <a:t>27.09.2019</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2594A823-2433-495C-9A6B-C7E88B1B6941}" type="slidenum">
              <a:rPr lang="uk-UA" smtClean="0"/>
              <a:t>‹№›</a:t>
            </a:fld>
            <a:endParaRPr lang="uk-UA"/>
          </a:p>
        </p:txBody>
      </p:sp>
    </p:spTree>
    <p:extLst>
      <p:ext uri="{BB962C8B-B14F-4D97-AF65-F5344CB8AC3E}">
        <p14:creationId xmlns:p14="http://schemas.microsoft.com/office/powerpoint/2010/main" val="207909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A3B0CD-C6E6-42B5-BEE0-1C89575B562C}" type="datetimeFigureOut">
              <a:rPr lang="uk-UA" smtClean="0"/>
              <a:t>27.09.2019</a:t>
            </a:fld>
            <a:endParaRPr lang="uk-UA"/>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94A823-2433-495C-9A6B-C7E88B1B6941}" type="slidenum">
              <a:rPr lang="uk-UA" smtClean="0"/>
              <a:t>‹№›</a:t>
            </a:fld>
            <a:endParaRPr lang="uk-UA"/>
          </a:p>
        </p:txBody>
      </p:sp>
    </p:spTree>
    <p:extLst>
      <p:ext uri="{BB962C8B-B14F-4D97-AF65-F5344CB8AC3E}">
        <p14:creationId xmlns:p14="http://schemas.microsoft.com/office/powerpoint/2010/main" val="42899017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1600" y="1372331"/>
            <a:ext cx="9448800" cy="1825096"/>
          </a:xfrm>
        </p:spPr>
        <p:txBody>
          <a:bodyPr/>
          <a:lstStyle/>
          <a:p>
            <a:r>
              <a:rPr lang="en-US"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Decomposition Of Game</a:t>
            </a:r>
            <a:endParaRPr lang="uk-UA"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Підзаголовок 2"/>
          <p:cNvSpPr>
            <a:spLocks noGrp="1"/>
          </p:cNvSpPr>
          <p:nvPr>
            <p:ph type="subTitle" idx="1"/>
          </p:nvPr>
        </p:nvSpPr>
        <p:spPr/>
        <p:txBody>
          <a:bodyPr/>
          <a:lstStyle/>
          <a:p>
            <a:r>
              <a:rPr lang="en-US" dirty="0" err="1" smtClean="0"/>
              <a:t>Koshtura</a:t>
            </a:r>
            <a:r>
              <a:rPr lang="en-US" dirty="0" smtClean="0"/>
              <a:t> Diana, </a:t>
            </a:r>
            <a:r>
              <a:rPr lang="en-US" dirty="0" err="1" smtClean="0"/>
              <a:t>Podlesna</a:t>
            </a:r>
            <a:r>
              <a:rPr lang="en-US" dirty="0" smtClean="0"/>
              <a:t> Lilia</a:t>
            </a:r>
            <a:endParaRPr lang="uk-UA" dirty="0"/>
          </a:p>
        </p:txBody>
      </p:sp>
    </p:spTree>
    <p:extLst>
      <p:ext uri="{BB962C8B-B14F-4D97-AF65-F5344CB8AC3E}">
        <p14:creationId xmlns:p14="http://schemas.microsoft.com/office/powerpoint/2010/main" val="1266149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Step Fourth – Creating Running Student</a:t>
            </a:r>
            <a:endParaRPr lang="uk-UA" dirty="0"/>
          </a:p>
        </p:txBody>
      </p:sp>
      <p:pic>
        <p:nvPicPr>
          <p:cNvPr id="6" name="Місце для вмісту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5189" y="2057401"/>
            <a:ext cx="6622868" cy="4630782"/>
          </a:xfrm>
        </p:spPr>
      </p:pic>
    </p:spTree>
    <p:extLst>
      <p:ext uri="{BB962C8B-B14F-4D97-AF65-F5344CB8AC3E}">
        <p14:creationId xmlns:p14="http://schemas.microsoft.com/office/powerpoint/2010/main" val="2378502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6600"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Moving</a:t>
            </a:r>
            <a:endParaRPr lang="uk-UA" sz="66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5" name="Місце для вмісту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95863" y="1745009"/>
            <a:ext cx="6510337" cy="3474344"/>
          </a:xfrm>
        </p:spPr>
      </p:pic>
      <p:sp>
        <p:nvSpPr>
          <p:cNvPr id="4" name="Місце для тексту 3"/>
          <p:cNvSpPr>
            <a:spLocks noGrp="1"/>
          </p:cNvSpPr>
          <p:nvPr>
            <p:ph type="body" sz="half" idx="2"/>
          </p:nvPr>
        </p:nvSpPr>
        <p:spPr/>
        <p:txBody>
          <a:bodyPr>
            <a:normAutofit fontScale="85000" lnSpcReduction="10000"/>
          </a:bodyPr>
          <a:lstStyle/>
          <a:p>
            <a:pPr marL="285750" indent="-285750">
              <a:buFontTx/>
              <a:buChar char="-"/>
            </a:pP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Initializing the Figure;</a:t>
            </a:r>
          </a:p>
          <a:p>
            <a:pPr marL="285750" indent="-285750">
              <a:buFontTx/>
              <a:buChar char="-"/>
            </a:pP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Turning the Figure left and right;</a:t>
            </a:r>
          </a:p>
          <a:p>
            <a:pPr marL="285750" indent="-285750">
              <a:buFontTx/>
              <a:buChar char="-"/>
            </a:pP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Making the Figure jump;</a:t>
            </a:r>
          </a:p>
          <a:p>
            <a:pPr marL="285750" indent="-285750">
              <a:buFontTx/>
              <a:buChar char="-"/>
            </a:pPr>
            <a:r>
              <a:rPr lang="en-US" sz="32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What we have so far</a:t>
            </a:r>
          </a:p>
        </p:txBody>
      </p:sp>
    </p:spTree>
    <p:extLst>
      <p:ext uri="{BB962C8B-B14F-4D97-AF65-F5344CB8AC3E}">
        <p14:creationId xmlns:p14="http://schemas.microsoft.com/office/powerpoint/2010/main" val="815373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577" y="764373"/>
            <a:ext cx="4859383" cy="1293028"/>
          </a:xfrm>
        </p:spPr>
        <p:txBody>
          <a:bodyPr>
            <a:noAutofit/>
          </a:bodyPr>
          <a:lstStyle/>
          <a:p>
            <a:r>
              <a:rPr lang="en-US" sz="5400"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Fifth Step</a:t>
            </a:r>
            <a:endParaRPr lang="uk-UA" sz="54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Місце для вмісту 2"/>
          <p:cNvSpPr>
            <a:spLocks noGrp="1"/>
          </p:cNvSpPr>
          <p:nvPr>
            <p:ph sz="half" idx="1"/>
          </p:nvPr>
        </p:nvSpPr>
        <p:spPr/>
        <p:txBody>
          <a:bodyPr>
            <a:normAutofit fontScale="92500" lnSpcReduction="10000"/>
          </a:bodyPr>
          <a:lstStyle/>
          <a:p>
            <a:r>
              <a:rPr lang="en-US" sz="43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Animating the Figure;</a:t>
            </a:r>
          </a:p>
          <a:p>
            <a:r>
              <a:rPr lang="en-US" sz="43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Animation function;</a:t>
            </a:r>
          </a:p>
          <a:p>
            <a:r>
              <a:rPr lang="en-US" sz="43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Getting position;</a:t>
            </a:r>
          </a:p>
          <a:p>
            <a:r>
              <a:rPr lang="en-US" sz="43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Making Figure move;</a:t>
            </a:r>
          </a:p>
          <a:p>
            <a:endParaRPr lang="uk-UA" dirty="0"/>
          </a:p>
        </p:txBody>
      </p:sp>
      <p:pic>
        <p:nvPicPr>
          <p:cNvPr id="5" name="Місце для вмісту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613954"/>
            <a:ext cx="5919651" cy="5434149"/>
          </a:xfrm>
        </p:spPr>
      </p:pic>
    </p:spTree>
    <p:extLst>
      <p:ext uri="{BB962C8B-B14F-4D97-AF65-F5344CB8AC3E}">
        <p14:creationId xmlns:p14="http://schemas.microsoft.com/office/powerpoint/2010/main" val="85744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cap="none" dirty="0" smtClean="0">
                <a:ln/>
                <a:solidFill>
                  <a:schemeClr val="accent3"/>
                </a:solidFill>
              </a:rPr>
              <a:t>Sixth Step</a:t>
            </a:r>
            <a:endParaRPr lang="uk-UA" sz="9600" b="1" cap="none" dirty="0">
              <a:ln/>
              <a:solidFill>
                <a:schemeClr val="accent3"/>
              </a:solidFill>
            </a:endParaRPr>
          </a:p>
        </p:txBody>
      </p:sp>
      <p:sp>
        <p:nvSpPr>
          <p:cNvPr id="3" name="Місце для вмісту 2"/>
          <p:cNvSpPr>
            <a:spLocks noGrp="1"/>
          </p:cNvSpPr>
          <p:nvPr>
            <p:ph idx="1"/>
          </p:nvPr>
        </p:nvSpPr>
        <p:spPr>
          <a:xfrm>
            <a:off x="838200" y="2390503"/>
            <a:ext cx="10515600" cy="378646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7200" b="1" dirty="0" err="1" smtClean="0">
                <a:ln/>
                <a:solidFill>
                  <a:schemeClr val="accent3"/>
                </a:solidFill>
              </a:rPr>
              <a:t>Tesing</a:t>
            </a:r>
            <a:r>
              <a:rPr lang="en-US" sz="7200" b="1" dirty="0" smtClean="0">
                <a:ln/>
                <a:solidFill>
                  <a:schemeClr val="accent3"/>
                </a:solidFill>
              </a:rPr>
              <a:t> our Figure sprite;</a:t>
            </a:r>
          </a:p>
          <a:p>
            <a:r>
              <a:rPr lang="en-US" sz="7200" b="1" dirty="0" smtClean="0">
                <a:ln/>
                <a:solidFill>
                  <a:schemeClr val="accent3"/>
                </a:solidFill>
              </a:rPr>
              <a:t>THE DOOR</a:t>
            </a:r>
            <a:endParaRPr lang="uk-UA" sz="7200" b="1" dirty="0">
              <a:ln/>
              <a:solidFill>
                <a:schemeClr val="accent3"/>
              </a:solidFill>
            </a:endParaRPr>
          </a:p>
        </p:txBody>
      </p:sp>
    </p:spTree>
    <p:extLst>
      <p:ext uri="{BB962C8B-B14F-4D97-AF65-F5344CB8AC3E}">
        <p14:creationId xmlns:p14="http://schemas.microsoft.com/office/powerpoint/2010/main" val="250367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b="1" cap="none"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Running the program … but it is not the end</a:t>
            </a:r>
            <a:endParaRPr lang="uk-UA" sz="32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4" name="Місце для вмісту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5557" y="2193925"/>
            <a:ext cx="7540885" cy="4024313"/>
          </a:xfrm>
        </p:spPr>
      </p:pic>
    </p:spTree>
    <p:extLst>
      <p:ext uri="{BB962C8B-B14F-4D97-AF65-F5344CB8AC3E}">
        <p14:creationId xmlns:p14="http://schemas.microsoft.com/office/powerpoint/2010/main" val="2311023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cap="none" dirty="0" smtClean="0">
                <a:ln w="22225">
                  <a:solidFill>
                    <a:schemeClr val="accent2"/>
                  </a:solidFill>
                  <a:prstDash val="solid"/>
                </a:ln>
                <a:solidFill>
                  <a:schemeClr val="accent2">
                    <a:lumMod val="40000"/>
                    <a:lumOff val="60000"/>
                  </a:schemeClr>
                </a:solidFill>
              </a:rPr>
              <a:t>Because</a:t>
            </a:r>
            <a:endParaRPr lang="uk-UA" b="1" cap="none" dirty="0">
              <a:ln w="22225">
                <a:solidFill>
                  <a:schemeClr val="accent2"/>
                </a:solidFill>
                <a:prstDash val="solid"/>
              </a:ln>
              <a:solidFill>
                <a:schemeClr val="accent2">
                  <a:lumMod val="40000"/>
                  <a:lumOff val="60000"/>
                </a:schemeClr>
              </a:solidFill>
            </a:endParaRPr>
          </a:p>
        </p:txBody>
      </p:sp>
      <p:pic>
        <p:nvPicPr>
          <p:cNvPr id="6" name="Місце для вмісту 5"/>
          <p:cNvPicPr>
            <a:picLocks noGrp="1" noChangeAspect="1"/>
          </p:cNvPicPr>
          <p:nvPr>
            <p:ph idx="1"/>
          </p:nvPr>
        </p:nvPicPr>
        <p:blipFill rotWithShape="1">
          <a:blip r:embed="rId2">
            <a:extLst>
              <a:ext uri="{28A0092B-C50C-407E-A947-70E740481C1C}">
                <a14:useLocalDpi xmlns:a14="http://schemas.microsoft.com/office/drawing/2010/main" val="0"/>
              </a:ext>
            </a:extLst>
          </a:blip>
          <a:srcRect b="10395"/>
          <a:stretch/>
        </p:blipFill>
        <p:spPr>
          <a:xfrm>
            <a:off x="2244983" y="2193926"/>
            <a:ext cx="7702034" cy="3605984"/>
          </a:xfrm>
        </p:spPr>
      </p:pic>
    </p:spTree>
    <p:extLst>
      <p:ext uri="{BB962C8B-B14F-4D97-AF65-F5344CB8AC3E}">
        <p14:creationId xmlns:p14="http://schemas.microsoft.com/office/powerpoint/2010/main" val="39386325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2064566"/>
          </a:xfrm>
        </p:spPr>
        <p:txBody>
          <a:bodyPr>
            <a:noAutofit/>
          </a:bodyPr>
          <a:lstStyle/>
          <a:p>
            <a:pPr algn="ctr"/>
            <a:r>
              <a:rPr lang="en-US" sz="11500" b="1" cap="none"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Last Step!!!!</a:t>
            </a:r>
            <a:endParaRPr lang="uk-UA" sz="115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Місце для вмісту 2"/>
          <p:cNvSpPr>
            <a:spLocks noGrp="1"/>
          </p:cNvSpPr>
          <p:nvPr>
            <p:ph idx="1"/>
          </p:nvPr>
        </p:nvSpPr>
        <p:spPr>
          <a:xfrm>
            <a:off x="838200" y="2965269"/>
            <a:ext cx="10515600" cy="3211694"/>
          </a:xfrm>
        </p:spPr>
        <p:txBody>
          <a:bodyPr>
            <a:normAutofit/>
          </a:bodyPr>
          <a:lstStyle/>
          <a:p>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final game;</a:t>
            </a:r>
          </a:p>
          <a:p>
            <a:r>
              <a:rPr lang="en-US" sz="66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we learned;</a:t>
            </a:r>
            <a:endParaRPr lang="uk-UA"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36018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8000" b="1" cap="none"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uk-UA" sz="80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403566"/>
            <a:ext cx="6457406" cy="3357154"/>
          </a:xfrm>
        </p:spPr>
      </p:pic>
    </p:spTree>
    <p:extLst>
      <p:ext uri="{BB962C8B-B14F-4D97-AF65-F5344CB8AC3E}">
        <p14:creationId xmlns:p14="http://schemas.microsoft.com/office/powerpoint/2010/main" val="229941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212715"/>
          </a:xfrm>
        </p:spPr>
        <p:txBody>
          <a:bodyPr>
            <a:normAutofit/>
          </a:bodyPr>
          <a:lstStyle/>
          <a:p>
            <a:pPr algn="ctr"/>
            <a:r>
              <a:rPr lang="en-US" sz="48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Running Student Game</a:t>
            </a:r>
            <a:br>
              <a:rPr lang="en-US" sz="48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Adventure game</a:t>
            </a:r>
            <a:r>
              <a:rPr lang="en-US" sz="48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8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28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It is a good idea to develop a plan when creating a game. </a:t>
            </a:r>
            <a:endParaRPr lang="uk-UA" sz="4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2937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80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First Step</a:t>
            </a:r>
            <a:endParaRPr lang="uk-UA" sz="80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Місце для тексту 2"/>
          <p:cNvSpPr>
            <a:spLocks noGrp="1"/>
          </p:cNvSpPr>
          <p:nvPr>
            <p:ph type="body" idx="1"/>
          </p:nvPr>
        </p:nvSpPr>
        <p:spPr>
          <a:xfrm>
            <a:off x="1024467" y="3641725"/>
            <a:ext cx="10490200" cy="1322161"/>
          </a:xfrm>
        </p:spPr>
        <p:txBody>
          <a:bodyPr>
            <a:normAutofit/>
          </a:bodyPr>
          <a:lstStyle/>
          <a:p>
            <a:r>
              <a:rPr lang="en-US" sz="32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Description of our new game</a:t>
            </a:r>
            <a:endParaRPr lang="uk-UA"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44842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852795"/>
          </a:xfrm>
        </p:spPr>
        <p:txBody>
          <a:bodyPr>
            <a:normAutofit/>
          </a:bodyPr>
          <a:lstStyle/>
          <a:p>
            <a:r>
              <a:rPr lang="en-US" sz="32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Student from university – Running Student – get lost in big university and you want to help him escape through the exit on the top floor.</a:t>
            </a:r>
            <a:br>
              <a:rPr lang="en-US" sz="32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32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game has a figure that can run from left to right and jump. There platforms on each floor that he must jump to.</a:t>
            </a:r>
            <a:br>
              <a:rPr lang="en-US" sz="32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en-US" sz="32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The goal of the game is to reach the door to the exit, before it is too late and the game ends.</a:t>
            </a:r>
            <a:endParaRPr lang="uk-UA" sz="32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66426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cap="none"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Second Step – Creating The Game Elements</a:t>
            </a:r>
            <a:endParaRPr lang="uk-UA"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Місце для вмісту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843" y="2193925"/>
            <a:ext cx="4024313" cy="4024313"/>
          </a:xfrm>
        </p:spPr>
      </p:pic>
    </p:spTree>
    <p:extLst>
      <p:ext uri="{BB962C8B-B14F-4D97-AF65-F5344CB8AC3E}">
        <p14:creationId xmlns:p14="http://schemas.microsoft.com/office/powerpoint/2010/main" val="2495529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643789"/>
          </a:xfrm>
        </p:spPr>
        <p:txBody>
          <a:bodyPr>
            <a:normAutofit/>
            <a:scene3d>
              <a:camera prst="perspectiveAbove"/>
              <a:lightRig rig="threePt" dir="t"/>
            </a:scene3d>
          </a:bodyPr>
          <a:lstStyle/>
          <a:p>
            <a:r>
              <a:rPr lang="en-US" sz="4800" dirty="0" smtClean="0"/>
              <a:t>- Preparing a transparent image;</a:t>
            </a:r>
            <a:br>
              <a:rPr lang="en-US" sz="4800" dirty="0" smtClean="0"/>
            </a:br>
            <a:r>
              <a:rPr lang="en-US" sz="4800" dirty="0" smtClean="0"/>
              <a:t>- Drawing Running Student;</a:t>
            </a:r>
            <a:br>
              <a:rPr lang="en-US" sz="4800" dirty="0" smtClean="0"/>
            </a:br>
            <a:r>
              <a:rPr lang="en-US" sz="4800" dirty="0" smtClean="0"/>
              <a:t>- Drawing the platforms;</a:t>
            </a:r>
            <a:br>
              <a:rPr lang="en-US" sz="4800" dirty="0" smtClean="0"/>
            </a:br>
            <a:r>
              <a:rPr lang="en-US" sz="4800" dirty="0" smtClean="0"/>
              <a:t>- Drawing the door;</a:t>
            </a:r>
            <a:br>
              <a:rPr lang="en-US" sz="4800" dirty="0" smtClean="0"/>
            </a:br>
            <a:r>
              <a:rPr lang="en-US" sz="4800" dirty="0" smtClean="0"/>
              <a:t>- Drawing the background;</a:t>
            </a:r>
            <a:br>
              <a:rPr lang="en-US" sz="4800" dirty="0" smtClean="0"/>
            </a:br>
            <a:r>
              <a:rPr lang="en-US" sz="4800" dirty="0" smtClean="0"/>
              <a:t>- Transparency;</a:t>
            </a:r>
            <a:endParaRPr lang="uk-UA" sz="4800" dirty="0"/>
          </a:p>
        </p:txBody>
      </p:sp>
    </p:spTree>
    <p:extLst>
      <p:ext uri="{BB962C8B-B14F-4D97-AF65-F5344CB8AC3E}">
        <p14:creationId xmlns:p14="http://schemas.microsoft.com/office/powerpoint/2010/main" val="171873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460909"/>
          </a:xfrm>
        </p:spPr>
        <p:txBody>
          <a:bodyPr>
            <a:normAutofit fontScale="90000"/>
          </a:bodyPr>
          <a:lstStyle/>
          <a:p>
            <a: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t>Based on description we know we need several images. Wee will obviously need code to pull all this together, but before we get there, we will create graphics for out game. </a:t>
            </a:r>
            <a:b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br>
            <a: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t>Sprites are the things in a game – typically a character of some kind. Sprites are usually </a:t>
            </a:r>
            <a:r>
              <a:rPr lang="en-US" sz="4000" b="1" cap="none" dirty="0" err="1" smtClean="0">
                <a:ln w="6600">
                  <a:solidFill>
                    <a:schemeClr val="accent2"/>
                  </a:solidFill>
                  <a:prstDash val="solid"/>
                </a:ln>
                <a:solidFill>
                  <a:srgbClr val="FFFFFF"/>
                </a:solidFill>
                <a:effectLst>
                  <a:outerShdw dist="38100" dir="2700000" algn="tl" rotWithShape="0">
                    <a:schemeClr val="accent2"/>
                  </a:outerShdw>
                </a:effectLst>
              </a:rPr>
              <a:t>prerendered</a:t>
            </a:r>
            <a:r>
              <a:rPr lang="en-US" sz="4000" b="1" cap="none" dirty="0" smtClean="0">
                <a:ln w="6600">
                  <a:solidFill>
                    <a:schemeClr val="accent2"/>
                  </a:solidFill>
                  <a:prstDash val="solid"/>
                </a:ln>
                <a:solidFill>
                  <a:srgbClr val="FFFFFF"/>
                </a:solidFill>
                <a:effectLst>
                  <a:outerShdw dist="38100" dir="2700000" algn="tl" rotWithShape="0">
                    <a:schemeClr val="accent2"/>
                  </a:outerShdw>
                </a:effectLst>
              </a:rPr>
              <a:t>, meaning they are drawn in advance rather than being created by the program.</a:t>
            </a:r>
            <a:endParaRPr lang="uk-UA" sz="4000" b="1" cap="none"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09941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pPr algn="ctr"/>
            <a:r>
              <a:rPr lang="en-US" dirty="0" smtClean="0"/>
              <a:t>Third Step </a:t>
            </a:r>
            <a:endParaRPr lang="uk-UA" dirty="0"/>
          </a:p>
        </p:txBody>
      </p:sp>
      <p:pic>
        <p:nvPicPr>
          <p:cNvPr id="4" name="Місце для вмісту 3"/>
          <p:cNvPicPr>
            <a:picLocks noGrp="1" noChangeAspect="1"/>
          </p:cNvPicPr>
          <p:nvPr>
            <p:ph idx="1"/>
          </p:nvPr>
        </p:nvPicPr>
        <p:blipFill rotWithShape="1">
          <a:blip r:embed="rId2">
            <a:extLst>
              <a:ext uri="{28A0092B-C50C-407E-A947-70E740481C1C}">
                <a14:useLocalDpi xmlns:a14="http://schemas.microsoft.com/office/drawing/2010/main" val="0"/>
              </a:ext>
            </a:extLst>
          </a:blip>
          <a:srcRect t="23624"/>
          <a:stretch/>
        </p:blipFill>
        <p:spPr>
          <a:xfrm>
            <a:off x="1345474" y="1815737"/>
            <a:ext cx="9862457" cy="3997233"/>
          </a:xfrm>
        </p:spPr>
      </p:pic>
    </p:spTree>
    <p:extLst>
      <p:ext uri="{BB962C8B-B14F-4D97-AF65-F5344CB8AC3E}">
        <p14:creationId xmlns:p14="http://schemas.microsoft.com/office/powerpoint/2010/main" val="711059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147401"/>
          </a:xfrm>
        </p:spPr>
        <p:txBody>
          <a:bodyPr>
            <a:normAutofit/>
          </a:bodyPr>
          <a:lstStyle/>
          <a:p>
            <a:r>
              <a:rPr lang="en-US" b="1" cap="none" spc="50" dirty="0" smtClean="0">
                <a:ln w="0"/>
                <a:solidFill>
                  <a:schemeClr val="bg2"/>
                </a:solidFill>
                <a:effectLst>
                  <a:innerShdw blurRad="63500" dist="50800" dir="13500000">
                    <a:srgbClr val="000000">
                      <a:alpha val="50000"/>
                    </a:srgbClr>
                  </a:innerShdw>
                </a:effectLst>
              </a:rPr>
              <a:t>- Creating the game class;</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Creating the cords class;</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a:t>
            </a:r>
            <a:r>
              <a:rPr lang="en-US" b="1" cap="none" spc="50" dirty="0" err="1" smtClean="0">
                <a:ln w="0"/>
                <a:solidFill>
                  <a:schemeClr val="bg2"/>
                </a:solidFill>
                <a:effectLst>
                  <a:innerShdw blurRad="63500" dist="50800" dir="13500000">
                    <a:srgbClr val="000000">
                      <a:alpha val="50000"/>
                    </a:srgbClr>
                  </a:innerShdw>
                </a:effectLst>
              </a:rPr>
              <a:t>Cheking</a:t>
            </a:r>
            <a:r>
              <a:rPr lang="en-US" b="1" cap="none" spc="50" dirty="0" smtClean="0">
                <a:ln w="0"/>
                <a:solidFill>
                  <a:schemeClr val="bg2"/>
                </a:solidFill>
                <a:effectLst>
                  <a:innerShdw blurRad="63500" dist="50800" dir="13500000">
                    <a:srgbClr val="000000">
                      <a:alpha val="50000"/>
                    </a:srgbClr>
                  </a:innerShdw>
                </a:effectLst>
              </a:rPr>
              <a:t> for collisions;</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Sprites colliding vertically;</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Putting it all together;</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Creating the sprite class;</a:t>
            </a:r>
            <a:br>
              <a:rPr lang="en-US" b="1" cap="none" spc="50" dirty="0" smtClean="0">
                <a:ln w="0"/>
                <a:solidFill>
                  <a:schemeClr val="bg2"/>
                </a:solidFill>
                <a:effectLst>
                  <a:innerShdw blurRad="63500" dist="50800" dir="13500000">
                    <a:srgbClr val="000000">
                      <a:alpha val="50000"/>
                    </a:srgbClr>
                  </a:innerShdw>
                </a:effectLst>
              </a:rPr>
            </a:br>
            <a:r>
              <a:rPr lang="en-US" b="1" cap="none" spc="50" dirty="0" smtClean="0">
                <a:ln w="0"/>
                <a:solidFill>
                  <a:schemeClr val="bg2"/>
                </a:solidFill>
                <a:effectLst>
                  <a:innerShdw blurRad="63500" dist="50800" dir="13500000">
                    <a:srgbClr val="000000">
                      <a:alpha val="50000"/>
                    </a:srgbClr>
                  </a:innerShdw>
                </a:effectLst>
              </a:rPr>
              <a:t>- Adding the platforms;</a:t>
            </a:r>
            <a:endParaRPr lang="uk-UA"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669252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уман">
  <a:themeElements>
    <a:clrScheme name="Туман">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Ребристість">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TM04033937[[fn=Туман]]</Template>
  <TotalTime>51</TotalTime>
  <Words>179</Words>
  <Application>Microsoft Office PowerPoint</Application>
  <PresentationFormat>Широкий екран</PresentationFormat>
  <Paragraphs>31</Paragraphs>
  <Slides>17</Slides>
  <Notes>0</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17</vt:i4>
      </vt:variant>
    </vt:vector>
  </HeadingPairs>
  <TitlesOfParts>
    <vt:vector size="20" baseType="lpstr">
      <vt:lpstr>Arial</vt:lpstr>
      <vt:lpstr>Century Schoolbook</vt:lpstr>
      <vt:lpstr>Туман</vt:lpstr>
      <vt:lpstr>Decomposition Of Game</vt:lpstr>
      <vt:lpstr>Running Student Game Adventure game It is a good idea to develop a plan when creating a game. </vt:lpstr>
      <vt:lpstr>First Step</vt:lpstr>
      <vt:lpstr>Student from university – Running Student – get lost in big university and you want to help him escape through the exit on the top floor. The game has a figure that can run from left to right and jump. There platforms on each floor that he must jump to. The goal of the game is to reach the door to the exit, before it is too late and the game ends.</vt:lpstr>
      <vt:lpstr>Second Step – Creating The Game Elements</vt:lpstr>
      <vt:lpstr>- Preparing a transparent image; - Drawing Running Student; - Drawing the platforms; - Drawing the door; - Drawing the background; - Transparency;</vt:lpstr>
      <vt:lpstr>Based on description we know we need several images. Wee will obviously need code to pull all this together, but before we get there, we will create graphics for out game.  Sprites are the things in a game – typically a character of some kind. Sprites are usually prerendered, meaning they are drawn in advance rather than being created by the program.</vt:lpstr>
      <vt:lpstr>Third Step </vt:lpstr>
      <vt:lpstr>- Creating the game class; - Creating the cords class; - Cheking for collisions; - Sprites colliding vertically; - Putting it all together; - Creating the sprite class; - Adding the platforms;</vt:lpstr>
      <vt:lpstr>Step Fourth – Creating Running Student</vt:lpstr>
      <vt:lpstr>Moving</vt:lpstr>
      <vt:lpstr>Fifth Step</vt:lpstr>
      <vt:lpstr>Sixth Step</vt:lpstr>
      <vt:lpstr>Running the program … but it is not the end</vt:lpstr>
      <vt:lpstr>Because</vt:lpstr>
      <vt:lpstr>Last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Decomposition Of Game</dc:title>
  <dc:creator>DIANA</dc:creator>
  <cp:lastModifiedBy>DIANA</cp:lastModifiedBy>
  <cp:revision>6</cp:revision>
  <dcterms:created xsi:type="dcterms:W3CDTF">2019-09-27T17:28:53Z</dcterms:created>
  <dcterms:modified xsi:type="dcterms:W3CDTF">2019-09-27T18:20:33Z</dcterms:modified>
</cp:coreProperties>
</file>