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300" r:id="rId5"/>
    <p:sldId id="273" r:id="rId6"/>
    <p:sldId id="274" r:id="rId7"/>
    <p:sldId id="276" r:id="rId8"/>
    <p:sldId id="301" r:id="rId9"/>
    <p:sldId id="277" r:id="rId10"/>
    <p:sldId id="297" r:id="rId11"/>
    <p:sldId id="299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84" autoAdjust="0"/>
  </p:normalViewPr>
  <p:slideViewPr>
    <p:cSldViewPr>
      <p:cViewPr varScale="1">
        <p:scale>
          <a:sx n="61" d="100"/>
          <a:sy n="61" d="100"/>
        </p:scale>
        <p:origin x="28" y="1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81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7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10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82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39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29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35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6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39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3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1940D1-6D88-4F89-992C-DFA9C5866E6C}" type="datetimeFigureOut">
              <a:rPr lang="ru-RU" smtClean="0"/>
              <a:t>18.12.19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421537-8233-4F79-86D1-FFC5262E1B0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39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ADCAA3-DEBC-406D-8401-30E1F946FF53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9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5B83A8-B65A-4820-B3AA-18435A44086F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567F8A-3B9B-475E-B703-D5E9DB2614A0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86B7B8-68DB-4C8D-B1EE-F0C4532BD17D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2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9D4412-E0C6-4262-9FCB-58486E3B00CB}" type="datetime1">
              <a:rPr lang="ru-RU" noProof="0" smtClean="0"/>
              <a:t>18.12.19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90217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9D4412-E0C6-4262-9FCB-58486E3B00CB}" type="datetime1">
              <a:rPr lang="ru-RU" noProof="0" smtClean="0"/>
              <a:t>18.12.19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209053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2BE7C9-88BB-4EFE-8667-3062E1396877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2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13653-6E18-417E-A961-3DF0937C0BAA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0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9705AF-92A4-4691-A540-883D58C8D1DC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09E27C-4335-4F92-9135-AD8999CC569B}" type="datetime1">
              <a:rPr lang="ru-RU" smtClean="0"/>
              <a:t>18.12.19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3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18.12.19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34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5780" y="980728"/>
            <a:ext cx="11161240" cy="14401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>
                <a:latin typeface="Arial" panose="020B0604020202020204" pitchFamily="34" charset="0"/>
                <a:cs typeface="Adobe Arabic" panose="02040503050201020203" pitchFamily="18" charset="-78"/>
              </a:rPr>
              <a:t>Разработка интернет-витрины для такелажа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782044" y="4416220"/>
            <a:ext cx="6120171" cy="1329824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800" dirty="0">
                <a:cs typeface="Adobe Arabic" panose="02040503050201020203" pitchFamily="18" charset="-78"/>
              </a:rPr>
              <a:t>Кривулько Дианы Романовны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>
                <a:cs typeface="Adobe Arabic" panose="02040503050201020203" pitchFamily="18" charset="-78"/>
              </a:rPr>
              <a:t>студентки 4 курса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>
                <a:cs typeface="Adobe Arabic" panose="02040503050201020203" pitchFamily="18" charset="-78"/>
              </a:rPr>
              <a:t>специальности «прикладная информатика»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246540" y="5646094"/>
            <a:ext cx="6120171" cy="1185808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200" dirty="0">
                <a:cs typeface="Adobe Arabic" panose="02040503050201020203" pitchFamily="18" charset="-78"/>
              </a:rPr>
              <a:t>Научный руководитель: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>
                <a:cs typeface="Adobe Arabic" panose="02040503050201020203" pitchFamily="18" charset="-78"/>
              </a:rPr>
              <a:t>доцент кафедры,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err="1">
                <a:cs typeface="Adobe Arabic" panose="02040503050201020203" pitchFamily="18" charset="-78"/>
              </a:rPr>
              <a:t>Царик</a:t>
            </a:r>
            <a:r>
              <a:rPr lang="ru-RU" sz="2200" dirty="0">
                <a:cs typeface="Adobe Arabic" panose="02040503050201020203" pitchFamily="18" charset="-78"/>
              </a:rPr>
              <a:t> Сергей Всеволодович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07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25860" y="1772816"/>
            <a:ext cx="10225136" cy="388843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/>
              <a:t>реализовать адаптивное отображение веб-приложения с помощью </a:t>
            </a:r>
            <a:r>
              <a:rPr lang="en-US" sz="2800" dirty="0"/>
              <a:t>Bootstrap Framework</a:t>
            </a:r>
            <a:r>
              <a:rPr lang="ru-RU" sz="2800" dirty="0"/>
              <a:t>;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/>
              <a:t>реализована </a:t>
            </a:r>
            <a:r>
              <a:rPr lang="en-US" sz="2800" dirty="0"/>
              <a:t>MVC </a:t>
            </a:r>
            <a:r>
              <a:rPr lang="ru-RU" sz="2800" dirty="0"/>
              <a:t>модель веб-приложения интернет-витрина такелажа</a:t>
            </a:r>
            <a:r>
              <a:rPr lang="ru-RU" sz="2800" dirty="0">
                <a:latin typeface="+mn-lt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892" y="836712"/>
            <a:ext cx="15161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000" dirty="0"/>
              <a:t>Выводы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2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81315" y="2354232"/>
            <a:ext cx="11161240" cy="14401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Разработка интернет-витрины фенов для волос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854052" y="3794392"/>
            <a:ext cx="6120171" cy="1329824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800" dirty="0"/>
              <a:t>Кривулько Диана Романовна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/>
              <a:t>студентки 4 курса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/>
              <a:t>специальности «прикладная информатика»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246540" y="5524250"/>
            <a:ext cx="6120171" cy="1185808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Научный руководитель: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доцент кафедры,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err="1"/>
              <a:t>Царик</a:t>
            </a:r>
            <a:r>
              <a:rPr lang="ru-RU" sz="2200" dirty="0"/>
              <a:t> Сергей Всеволодович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10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33517" y="957027"/>
            <a:ext cx="11161240" cy="9832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830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69876" y="1988840"/>
            <a:ext cx="10225136" cy="302433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>
                <a:latin typeface="+mn-lt"/>
                <a:cs typeface="Adobe Arabic" panose="02040503050201020203" pitchFamily="18" charset="-78"/>
              </a:rPr>
              <a:t>Изучение фреймворков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Bootstrap </a:t>
            </a:r>
            <a:r>
              <a:rPr lang="ru-RU" sz="2800" dirty="0">
                <a:latin typeface="+mn-lt"/>
                <a:cs typeface="Adobe Arabic" panose="02040503050201020203" pitchFamily="18" charset="-78"/>
              </a:rPr>
              <a:t>и</a:t>
            </a:r>
            <a:r>
              <a:rPr lang="en-GB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Spring</a:t>
            </a:r>
            <a:endParaRPr lang="ru-RU" sz="2800" dirty="0">
              <a:latin typeface="+mn-lt"/>
              <a:cs typeface="Adobe Arabic" panose="02040503050201020203" pitchFamily="18" charset="-78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>
                <a:latin typeface="+mn-lt"/>
                <a:cs typeface="Adobe Arabic" panose="02040503050201020203" pitchFamily="18" charset="-78"/>
              </a:rPr>
              <a:t>Разработка интернет-витрины для такелажа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22858" y="908720"/>
            <a:ext cx="47067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000" dirty="0">
                <a:cs typeface="Adobe Arabic" panose="02040503050201020203" pitchFamily="18" charset="-78"/>
              </a:rPr>
              <a:t>Цель курсового проекта: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84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9836" y="632584"/>
            <a:ext cx="11161240" cy="14401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  <a:cs typeface="Adobe Arabic" panose="02040503050201020203" pitchFamily="18" charset="-78"/>
              </a:rPr>
              <a:t>Для достижения цели были поставлены следующие задачи: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3000" dirty="0">
              <a:latin typeface="+mn-lt"/>
            </a:endParaRPr>
          </a:p>
        </p:txBody>
      </p:sp>
      <p:sp>
        <p:nvSpPr>
          <p:cNvPr id="3" name="Объект 13"/>
          <p:cNvSpPr txBox="1">
            <a:spLocks/>
          </p:cNvSpPr>
          <p:nvPr/>
        </p:nvSpPr>
        <p:spPr>
          <a:xfrm>
            <a:off x="1522412" y="1962543"/>
            <a:ext cx="9144000" cy="4267200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cs typeface="Adobe Arabic" panose="02040503050201020203" pitchFamily="18" charset="-78"/>
              </a:rPr>
              <a:t>Изучить возможные средства разработки интернет-витрины;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cs typeface="Adobe Arabic" panose="02040503050201020203" pitchFamily="18" charset="-78"/>
              </a:rPr>
              <a:t>Создание страниц интернет-витрины с помощью </a:t>
            </a:r>
            <a:r>
              <a:rPr lang="en-US" dirty="0"/>
              <a:t>Bootstrap Framework</a:t>
            </a:r>
            <a:endParaRPr lang="ru-RU" dirty="0"/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cs typeface="Adobe Arabic" panose="02040503050201020203" pitchFamily="18" charset="-78"/>
              </a:rPr>
              <a:t>Реализовать 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MVC </a:t>
            </a:r>
            <a:r>
              <a:rPr lang="ru-RU" dirty="0">
                <a:cs typeface="Adobe Arabic" panose="02040503050201020203" pitchFamily="18" charset="-78"/>
              </a:rPr>
              <a:t>модель веб-приложения интернет-витрины;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41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9836" y="632584"/>
            <a:ext cx="11161240" cy="14401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</a:rPr>
              <a:t>Инструменты разработки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3" y="4334879"/>
            <a:ext cx="2736304" cy="18905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78" y="4368588"/>
            <a:ext cx="3709791" cy="19186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633816"/>
            <a:ext cx="2532197" cy="21266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0" y="1343454"/>
            <a:ext cx="4510236" cy="24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3932" y="425233"/>
            <a:ext cx="7443091" cy="111098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  <a:cs typeface="Adobe Arabic" panose="02040503050201020203" pitchFamily="18" charset="-78"/>
              </a:rPr>
              <a:t>Главная страница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BCB14-3325-4DA7-86E2-ABFC7894A4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5" y="1412776"/>
            <a:ext cx="10134364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6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73932" y="425233"/>
            <a:ext cx="7443091" cy="111098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</a:rPr>
              <a:t>Каталог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106E7-17A7-4C30-A550-E509BDC5A02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705"/>
          <a:stretch/>
        </p:blipFill>
        <p:spPr bwMode="auto">
          <a:xfrm>
            <a:off x="3656012" y="984250"/>
            <a:ext cx="4876800" cy="173863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1B787C-B8C7-4B0A-8E68-2DA6BC43994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722880"/>
            <a:ext cx="4876800" cy="2247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9A5181-E65F-4C5F-B05F-0A8C72A675E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/>
          <a:stretch/>
        </p:blipFill>
        <p:spPr bwMode="auto">
          <a:xfrm>
            <a:off x="3656012" y="4970145"/>
            <a:ext cx="4876800" cy="81724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19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7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73932" y="425233"/>
            <a:ext cx="7443091" cy="111098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</a:rPr>
              <a:t>Страница товара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260852-55C9-40FC-AA28-3E49342D2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196752"/>
            <a:ext cx="7569610" cy="364323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56004F-2CC7-419E-8BB6-F77401209A1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/>
          <a:stretch/>
        </p:blipFill>
        <p:spPr bwMode="auto">
          <a:xfrm>
            <a:off x="2203440" y="4837624"/>
            <a:ext cx="7569610" cy="126834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87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4A088-F12D-4CCE-8B3A-368B23FBE7F6}"/>
              </a:ext>
            </a:extLst>
          </p:cNvPr>
          <p:cNvSpPr txBox="1">
            <a:spLocks/>
          </p:cNvSpPr>
          <p:nvPr/>
        </p:nvSpPr>
        <p:spPr>
          <a:xfrm>
            <a:off x="1125860" y="548680"/>
            <a:ext cx="7632848" cy="93610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</a:rPr>
              <a:t>Страница входа в админ-панель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1E4EB2-B694-49F7-9D97-DDAB2BE58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483905"/>
            <a:ext cx="4064471" cy="3728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1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25860" y="548680"/>
            <a:ext cx="7632848" cy="93610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3000" dirty="0">
                <a:latin typeface="+mn-lt"/>
              </a:rPr>
              <a:t>Панели добавления и редактирования товаров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188851" y="121280"/>
            <a:ext cx="756338" cy="8594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3DF08B-203E-4FBE-92AA-F8B01057EC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00808"/>
            <a:ext cx="9150454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2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820</TotalTime>
  <Words>146</Words>
  <Application>Microsoft Office PowerPoint</Application>
  <PresentationFormat>Произвольный</PresentationFormat>
  <Paragraphs>51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Adobe Arabic</vt:lpstr>
      <vt:lpstr>Arial</vt:lpstr>
      <vt:lpstr>Century Schoolbook</vt:lpstr>
      <vt:lpstr>Corbel</vt:lpstr>
      <vt:lpstr>Wingdings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Дорожко</dc:creator>
  <cp:lastModifiedBy>Диана Кривулько</cp:lastModifiedBy>
  <cp:revision>39</cp:revision>
  <dcterms:created xsi:type="dcterms:W3CDTF">2017-10-18T17:18:18Z</dcterms:created>
  <dcterms:modified xsi:type="dcterms:W3CDTF">2019-12-18T17:44:47Z</dcterms:modified>
</cp:coreProperties>
</file>