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Bebas Neue"/>
      <p:regular r:id="rId14"/>
    </p:embeddedFont>
    <p:embeddedFont>
      <p:font typeface="Quicksand"/>
      <p:regular r:id="rId15"/>
      <p:bold r:id="rId16"/>
    </p:embeddedFont>
    <p:embeddedFont>
      <p:font typeface="Lily Script One"/>
      <p:regular r:id="rId17"/>
    </p:embeddedFont>
    <p:embeddedFont>
      <p:font typeface="PT Sans"/>
      <p:regular r:id="rId18"/>
      <p:bold r:id="rId19"/>
      <p:italic r:id="rId20"/>
      <p:boldItalic r:id="rId21"/>
    </p:embeddedFont>
    <p:embeddedFont>
      <p:font typeface="Quicksand Medium"/>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02ADF5A-914A-4946-800F-077BB74A4158}">
  <a:tblStyle styleId="{402ADF5A-914A-4946-800F-077BB74A415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TSans-italic.fntdata"/><Relationship Id="rId22" Type="http://schemas.openxmlformats.org/officeDocument/2006/relationships/font" Target="fonts/QuicksandMedium-regular.fntdata"/><Relationship Id="rId21" Type="http://schemas.openxmlformats.org/officeDocument/2006/relationships/font" Target="fonts/PTSans-boldItalic.fntdata"/><Relationship Id="rId23" Type="http://schemas.openxmlformats.org/officeDocument/2006/relationships/font" Target="fonts/QuicksandMedium-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Quicksand-regular.fntdata"/><Relationship Id="rId14" Type="http://schemas.openxmlformats.org/officeDocument/2006/relationships/font" Target="fonts/BebasNeue-regular.fntdata"/><Relationship Id="rId17" Type="http://schemas.openxmlformats.org/officeDocument/2006/relationships/font" Target="fonts/LilyScriptOne-regular.fntdata"/><Relationship Id="rId16" Type="http://schemas.openxmlformats.org/officeDocument/2006/relationships/font" Target="fonts/Quicksand-bold.fntdata"/><Relationship Id="rId19" Type="http://schemas.openxmlformats.org/officeDocument/2006/relationships/font" Target="fonts/PTSans-bold.fntdata"/><Relationship Id="rId18" Type="http://schemas.openxmlformats.org/officeDocument/2006/relationships/font" Target="fonts/PTSan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11d9fabb0eb_4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11d9fabb0eb_4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11d9fabb0eb_4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11d9fabb0eb_4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g11a7d39787b_5_1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11a7d39787b_5_1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54dda1946d_4_2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54dda1946d_4_2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g54dda1946d_6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8" name="Google Shape;868;g54dda1946d_6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g11eb9518ebf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7" name="Google Shape;887;g11eb9518ebf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g54dda1946d_6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6" name="Google Shape;926;g54dda1946d_6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360175" y="-1766774"/>
            <a:ext cx="10543867" cy="7448936"/>
            <a:chOff x="360175" y="-1766774"/>
            <a:chExt cx="10543867" cy="7448936"/>
          </a:xfrm>
        </p:grpSpPr>
        <p:grpSp>
          <p:nvGrpSpPr>
            <p:cNvPr id="10" name="Google Shape;10;p2"/>
            <p:cNvGrpSpPr/>
            <p:nvPr/>
          </p:nvGrpSpPr>
          <p:grpSpPr>
            <a:xfrm>
              <a:off x="360175" y="-1766774"/>
              <a:ext cx="10543867" cy="7361808"/>
              <a:chOff x="360175" y="-1766774"/>
              <a:chExt cx="10543867" cy="7361808"/>
            </a:xfrm>
          </p:grpSpPr>
          <p:grpSp>
            <p:nvGrpSpPr>
              <p:cNvPr id="11" name="Google Shape;11;p2"/>
              <p:cNvGrpSpPr/>
              <p:nvPr/>
            </p:nvGrpSpPr>
            <p:grpSpPr>
              <a:xfrm>
                <a:off x="360175" y="617821"/>
                <a:ext cx="8915025" cy="4783582"/>
                <a:chOff x="360175" y="617821"/>
                <a:chExt cx="8915025" cy="4783582"/>
              </a:xfrm>
            </p:grpSpPr>
            <p:sp>
              <p:nvSpPr>
                <p:cNvPr id="12" name="Google Shape;12;p2"/>
                <p:cNvSpPr/>
                <p:nvPr/>
              </p:nvSpPr>
              <p:spPr>
                <a:xfrm>
                  <a:off x="8777012" y="2920010"/>
                  <a:ext cx="498188" cy="136422"/>
                </a:xfrm>
                <a:custGeom>
                  <a:rect b="b" l="l" r="r" t="t"/>
                  <a:pathLst>
                    <a:path extrusionOk="0" h="4555" w="16634">
                      <a:moveTo>
                        <a:pt x="2277" y="1"/>
                      </a:moveTo>
                      <a:cubicBezTo>
                        <a:pt x="1019" y="1"/>
                        <a:pt x="0" y="1020"/>
                        <a:pt x="0" y="2278"/>
                      </a:cubicBezTo>
                      <a:cubicBezTo>
                        <a:pt x="0" y="3536"/>
                        <a:pt x="1019" y="4555"/>
                        <a:pt x="2277" y="4555"/>
                      </a:cubicBezTo>
                      <a:lnTo>
                        <a:pt x="14356" y="4555"/>
                      </a:lnTo>
                      <a:cubicBezTo>
                        <a:pt x="15613" y="4555"/>
                        <a:pt x="16633" y="3536"/>
                        <a:pt x="16633" y="2278"/>
                      </a:cubicBezTo>
                      <a:cubicBezTo>
                        <a:pt x="16633" y="1020"/>
                        <a:pt x="15613" y="1"/>
                        <a:pt x="143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1799685">
                  <a:off x="465346" y="682148"/>
                  <a:ext cx="333602" cy="284637"/>
                </a:xfrm>
                <a:custGeom>
                  <a:rect b="b" l="l" r="r" t="t"/>
                  <a:pathLst>
                    <a:path extrusionOk="0" h="18619" w="21822">
                      <a:moveTo>
                        <a:pt x="10911" y="0"/>
                      </a:moveTo>
                      <a:cubicBezTo>
                        <a:pt x="10347" y="0"/>
                        <a:pt x="9783" y="280"/>
                        <a:pt x="9460" y="838"/>
                      </a:cubicBezTo>
                      <a:lnTo>
                        <a:pt x="647" y="16104"/>
                      </a:lnTo>
                      <a:cubicBezTo>
                        <a:pt x="0" y="17221"/>
                        <a:pt x="807" y="18618"/>
                        <a:pt x="2097" y="18618"/>
                      </a:cubicBezTo>
                      <a:lnTo>
                        <a:pt x="19725" y="18618"/>
                      </a:lnTo>
                      <a:cubicBezTo>
                        <a:pt x="21015" y="18618"/>
                        <a:pt x="21822" y="17221"/>
                        <a:pt x="21176" y="16104"/>
                      </a:cubicBezTo>
                      <a:lnTo>
                        <a:pt x="12362" y="838"/>
                      </a:lnTo>
                      <a:cubicBezTo>
                        <a:pt x="12040" y="280"/>
                        <a:pt x="11475" y="0"/>
                        <a:pt x="109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2884188" y="4727378"/>
                  <a:ext cx="993871" cy="354180"/>
                </a:xfrm>
                <a:custGeom>
                  <a:rect b="b" l="l" r="r" t="t"/>
                  <a:pathLst>
                    <a:path extrusionOk="0" h="11187" w="31392">
                      <a:moveTo>
                        <a:pt x="25798" y="2457"/>
                      </a:moveTo>
                      <a:cubicBezTo>
                        <a:pt x="27530" y="2457"/>
                        <a:pt x="28935" y="3861"/>
                        <a:pt x="28935" y="5594"/>
                      </a:cubicBezTo>
                      <a:cubicBezTo>
                        <a:pt x="28935" y="7326"/>
                        <a:pt x="27530" y="8731"/>
                        <a:pt x="25798" y="8731"/>
                      </a:cubicBezTo>
                      <a:lnTo>
                        <a:pt x="5594" y="8731"/>
                      </a:lnTo>
                      <a:cubicBezTo>
                        <a:pt x="3861" y="8731"/>
                        <a:pt x="2456" y="7326"/>
                        <a:pt x="2456" y="5594"/>
                      </a:cubicBezTo>
                      <a:cubicBezTo>
                        <a:pt x="2456" y="3861"/>
                        <a:pt x="3861" y="2457"/>
                        <a:pt x="5594" y="2457"/>
                      </a:cubicBezTo>
                      <a:close/>
                      <a:moveTo>
                        <a:pt x="5594" y="1"/>
                      </a:moveTo>
                      <a:cubicBezTo>
                        <a:pt x="2510" y="1"/>
                        <a:pt x="0" y="2510"/>
                        <a:pt x="0" y="5594"/>
                      </a:cubicBezTo>
                      <a:cubicBezTo>
                        <a:pt x="0" y="8678"/>
                        <a:pt x="2510" y="11186"/>
                        <a:pt x="5594" y="11186"/>
                      </a:cubicBezTo>
                      <a:lnTo>
                        <a:pt x="25798" y="11186"/>
                      </a:lnTo>
                      <a:cubicBezTo>
                        <a:pt x="28882" y="11186"/>
                        <a:pt x="31392" y="8678"/>
                        <a:pt x="31392" y="5594"/>
                      </a:cubicBezTo>
                      <a:cubicBezTo>
                        <a:pt x="31392" y="2510"/>
                        <a:pt x="28882" y="1"/>
                        <a:pt x="257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360175" y="4499825"/>
                  <a:ext cx="199200" cy="1992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p:nvPr/>
            </p:nvSpPr>
            <p:spPr>
              <a:xfrm rot="5400000">
                <a:off x="8219100" y="3945575"/>
                <a:ext cx="1381105" cy="1917815"/>
              </a:xfrm>
              <a:custGeom>
                <a:rect b="b" l="l" r="r" t="t"/>
                <a:pathLst>
                  <a:path extrusionOk="0" h="84383" w="60768">
                    <a:moveTo>
                      <a:pt x="59505" y="1265"/>
                    </a:moveTo>
                    <a:lnTo>
                      <a:pt x="59505" y="11801"/>
                    </a:lnTo>
                    <a:lnTo>
                      <a:pt x="48970" y="11801"/>
                    </a:lnTo>
                    <a:lnTo>
                      <a:pt x="48970" y="1265"/>
                    </a:lnTo>
                    <a:close/>
                    <a:moveTo>
                      <a:pt x="11799" y="1265"/>
                    </a:moveTo>
                    <a:lnTo>
                      <a:pt x="11799" y="11802"/>
                    </a:lnTo>
                    <a:lnTo>
                      <a:pt x="1264" y="11802"/>
                    </a:lnTo>
                    <a:lnTo>
                      <a:pt x="1264" y="1265"/>
                    </a:lnTo>
                    <a:close/>
                    <a:moveTo>
                      <a:pt x="23598" y="1265"/>
                    </a:moveTo>
                    <a:lnTo>
                      <a:pt x="23598" y="11802"/>
                    </a:lnTo>
                    <a:lnTo>
                      <a:pt x="13063" y="11802"/>
                    </a:lnTo>
                    <a:lnTo>
                      <a:pt x="13063" y="1265"/>
                    </a:lnTo>
                    <a:close/>
                    <a:moveTo>
                      <a:pt x="35908" y="1265"/>
                    </a:moveTo>
                    <a:lnTo>
                      <a:pt x="35908" y="11802"/>
                    </a:lnTo>
                    <a:lnTo>
                      <a:pt x="24861" y="11802"/>
                    </a:lnTo>
                    <a:lnTo>
                      <a:pt x="24861" y="1265"/>
                    </a:lnTo>
                    <a:close/>
                    <a:moveTo>
                      <a:pt x="47706" y="1265"/>
                    </a:moveTo>
                    <a:lnTo>
                      <a:pt x="47706" y="11802"/>
                    </a:lnTo>
                    <a:lnTo>
                      <a:pt x="37171" y="11802"/>
                    </a:lnTo>
                    <a:lnTo>
                      <a:pt x="37171" y="1265"/>
                    </a:lnTo>
                    <a:close/>
                    <a:moveTo>
                      <a:pt x="11799" y="13065"/>
                    </a:moveTo>
                    <a:lnTo>
                      <a:pt x="11799" y="23602"/>
                    </a:lnTo>
                    <a:lnTo>
                      <a:pt x="1264" y="23602"/>
                    </a:lnTo>
                    <a:lnTo>
                      <a:pt x="1264" y="13065"/>
                    </a:lnTo>
                    <a:close/>
                    <a:moveTo>
                      <a:pt x="23598" y="13065"/>
                    </a:moveTo>
                    <a:lnTo>
                      <a:pt x="23598" y="23602"/>
                    </a:lnTo>
                    <a:lnTo>
                      <a:pt x="13063" y="23602"/>
                    </a:lnTo>
                    <a:lnTo>
                      <a:pt x="13063" y="13065"/>
                    </a:lnTo>
                    <a:close/>
                    <a:moveTo>
                      <a:pt x="35908" y="13065"/>
                    </a:moveTo>
                    <a:lnTo>
                      <a:pt x="35908" y="23602"/>
                    </a:lnTo>
                    <a:lnTo>
                      <a:pt x="24861" y="23602"/>
                    </a:lnTo>
                    <a:lnTo>
                      <a:pt x="24861" y="13065"/>
                    </a:lnTo>
                    <a:close/>
                    <a:moveTo>
                      <a:pt x="47706" y="13065"/>
                    </a:moveTo>
                    <a:lnTo>
                      <a:pt x="47706" y="23602"/>
                    </a:lnTo>
                    <a:lnTo>
                      <a:pt x="37171" y="23602"/>
                    </a:lnTo>
                    <a:lnTo>
                      <a:pt x="37171" y="13065"/>
                    </a:lnTo>
                    <a:close/>
                    <a:moveTo>
                      <a:pt x="59505" y="13065"/>
                    </a:moveTo>
                    <a:lnTo>
                      <a:pt x="59505" y="23602"/>
                    </a:lnTo>
                    <a:lnTo>
                      <a:pt x="48970" y="23602"/>
                    </a:lnTo>
                    <a:lnTo>
                      <a:pt x="48970" y="13065"/>
                    </a:lnTo>
                    <a:close/>
                    <a:moveTo>
                      <a:pt x="11799" y="24866"/>
                    </a:moveTo>
                    <a:lnTo>
                      <a:pt x="11799" y="35403"/>
                    </a:lnTo>
                    <a:lnTo>
                      <a:pt x="1264" y="35403"/>
                    </a:lnTo>
                    <a:lnTo>
                      <a:pt x="1264" y="24866"/>
                    </a:lnTo>
                    <a:close/>
                    <a:moveTo>
                      <a:pt x="23598" y="24866"/>
                    </a:moveTo>
                    <a:lnTo>
                      <a:pt x="23598" y="35403"/>
                    </a:lnTo>
                    <a:lnTo>
                      <a:pt x="13063" y="35403"/>
                    </a:lnTo>
                    <a:lnTo>
                      <a:pt x="13063" y="24866"/>
                    </a:lnTo>
                    <a:close/>
                    <a:moveTo>
                      <a:pt x="35908" y="24866"/>
                    </a:moveTo>
                    <a:lnTo>
                      <a:pt x="35908" y="35403"/>
                    </a:lnTo>
                    <a:lnTo>
                      <a:pt x="24861" y="35403"/>
                    </a:lnTo>
                    <a:lnTo>
                      <a:pt x="24861" y="24866"/>
                    </a:lnTo>
                    <a:close/>
                    <a:moveTo>
                      <a:pt x="47706" y="24866"/>
                    </a:moveTo>
                    <a:lnTo>
                      <a:pt x="47706" y="35403"/>
                    </a:lnTo>
                    <a:lnTo>
                      <a:pt x="37171" y="35403"/>
                    </a:lnTo>
                    <a:lnTo>
                      <a:pt x="37171" y="24866"/>
                    </a:lnTo>
                    <a:close/>
                    <a:moveTo>
                      <a:pt x="59505" y="24866"/>
                    </a:moveTo>
                    <a:lnTo>
                      <a:pt x="59505" y="35403"/>
                    </a:lnTo>
                    <a:lnTo>
                      <a:pt x="48970" y="35403"/>
                    </a:lnTo>
                    <a:lnTo>
                      <a:pt x="48970" y="24866"/>
                    </a:lnTo>
                    <a:close/>
                    <a:moveTo>
                      <a:pt x="23598" y="36667"/>
                    </a:moveTo>
                    <a:lnTo>
                      <a:pt x="23598" y="47716"/>
                    </a:lnTo>
                    <a:lnTo>
                      <a:pt x="13063" y="47716"/>
                    </a:lnTo>
                    <a:lnTo>
                      <a:pt x="13063" y="36667"/>
                    </a:lnTo>
                    <a:close/>
                    <a:moveTo>
                      <a:pt x="35908" y="36667"/>
                    </a:moveTo>
                    <a:lnTo>
                      <a:pt x="35908" y="47716"/>
                    </a:lnTo>
                    <a:lnTo>
                      <a:pt x="24861" y="47716"/>
                    </a:lnTo>
                    <a:lnTo>
                      <a:pt x="24861" y="36667"/>
                    </a:lnTo>
                    <a:close/>
                    <a:moveTo>
                      <a:pt x="11799" y="36667"/>
                    </a:moveTo>
                    <a:lnTo>
                      <a:pt x="11799" y="47718"/>
                    </a:lnTo>
                    <a:lnTo>
                      <a:pt x="1264" y="47718"/>
                    </a:lnTo>
                    <a:lnTo>
                      <a:pt x="1264" y="36667"/>
                    </a:lnTo>
                    <a:close/>
                    <a:moveTo>
                      <a:pt x="47706" y="36667"/>
                    </a:moveTo>
                    <a:lnTo>
                      <a:pt x="47706" y="47718"/>
                    </a:lnTo>
                    <a:lnTo>
                      <a:pt x="37171" y="47718"/>
                    </a:lnTo>
                    <a:lnTo>
                      <a:pt x="37171" y="36667"/>
                    </a:lnTo>
                    <a:close/>
                    <a:moveTo>
                      <a:pt x="59505" y="36667"/>
                    </a:moveTo>
                    <a:lnTo>
                      <a:pt x="59505" y="47718"/>
                    </a:lnTo>
                    <a:lnTo>
                      <a:pt x="48970" y="47718"/>
                    </a:lnTo>
                    <a:lnTo>
                      <a:pt x="48970" y="36667"/>
                    </a:lnTo>
                    <a:close/>
                    <a:moveTo>
                      <a:pt x="11799" y="48980"/>
                    </a:moveTo>
                    <a:lnTo>
                      <a:pt x="11799" y="59518"/>
                    </a:lnTo>
                    <a:lnTo>
                      <a:pt x="1264" y="59518"/>
                    </a:lnTo>
                    <a:lnTo>
                      <a:pt x="1264" y="48980"/>
                    </a:lnTo>
                    <a:close/>
                    <a:moveTo>
                      <a:pt x="23598" y="48980"/>
                    </a:moveTo>
                    <a:lnTo>
                      <a:pt x="23598" y="59518"/>
                    </a:lnTo>
                    <a:lnTo>
                      <a:pt x="13063" y="59518"/>
                    </a:lnTo>
                    <a:lnTo>
                      <a:pt x="13063" y="48980"/>
                    </a:lnTo>
                    <a:close/>
                    <a:moveTo>
                      <a:pt x="35908" y="48980"/>
                    </a:moveTo>
                    <a:lnTo>
                      <a:pt x="35908" y="59518"/>
                    </a:lnTo>
                    <a:lnTo>
                      <a:pt x="24861" y="59518"/>
                    </a:lnTo>
                    <a:lnTo>
                      <a:pt x="24861" y="48980"/>
                    </a:lnTo>
                    <a:close/>
                    <a:moveTo>
                      <a:pt x="47706" y="48980"/>
                    </a:moveTo>
                    <a:lnTo>
                      <a:pt x="47706" y="59518"/>
                    </a:lnTo>
                    <a:lnTo>
                      <a:pt x="37171" y="59518"/>
                    </a:lnTo>
                    <a:lnTo>
                      <a:pt x="37171" y="48980"/>
                    </a:lnTo>
                    <a:close/>
                    <a:moveTo>
                      <a:pt x="59505" y="48980"/>
                    </a:moveTo>
                    <a:lnTo>
                      <a:pt x="59505" y="59518"/>
                    </a:lnTo>
                    <a:lnTo>
                      <a:pt x="48970" y="59518"/>
                    </a:lnTo>
                    <a:lnTo>
                      <a:pt x="48970" y="48980"/>
                    </a:lnTo>
                    <a:close/>
                    <a:moveTo>
                      <a:pt x="11799" y="60782"/>
                    </a:moveTo>
                    <a:lnTo>
                      <a:pt x="11799" y="71319"/>
                    </a:lnTo>
                    <a:lnTo>
                      <a:pt x="1264" y="71319"/>
                    </a:lnTo>
                    <a:lnTo>
                      <a:pt x="1264" y="60782"/>
                    </a:lnTo>
                    <a:close/>
                    <a:moveTo>
                      <a:pt x="23598" y="60782"/>
                    </a:moveTo>
                    <a:lnTo>
                      <a:pt x="23598" y="71319"/>
                    </a:lnTo>
                    <a:lnTo>
                      <a:pt x="13063" y="71319"/>
                    </a:lnTo>
                    <a:lnTo>
                      <a:pt x="13063" y="60782"/>
                    </a:lnTo>
                    <a:close/>
                    <a:moveTo>
                      <a:pt x="35908" y="60782"/>
                    </a:moveTo>
                    <a:lnTo>
                      <a:pt x="35908" y="71319"/>
                    </a:lnTo>
                    <a:lnTo>
                      <a:pt x="24861" y="71319"/>
                    </a:lnTo>
                    <a:lnTo>
                      <a:pt x="24861" y="60782"/>
                    </a:lnTo>
                    <a:close/>
                    <a:moveTo>
                      <a:pt x="47706" y="60782"/>
                    </a:moveTo>
                    <a:lnTo>
                      <a:pt x="47706" y="71319"/>
                    </a:lnTo>
                    <a:lnTo>
                      <a:pt x="37171" y="71319"/>
                    </a:lnTo>
                    <a:lnTo>
                      <a:pt x="37171" y="60782"/>
                    </a:lnTo>
                    <a:close/>
                    <a:moveTo>
                      <a:pt x="59505" y="60782"/>
                    </a:moveTo>
                    <a:lnTo>
                      <a:pt x="59505" y="71319"/>
                    </a:lnTo>
                    <a:lnTo>
                      <a:pt x="48970" y="71319"/>
                    </a:lnTo>
                    <a:lnTo>
                      <a:pt x="48970" y="60782"/>
                    </a:lnTo>
                    <a:close/>
                    <a:moveTo>
                      <a:pt x="11799" y="72583"/>
                    </a:moveTo>
                    <a:lnTo>
                      <a:pt x="11799" y="83120"/>
                    </a:lnTo>
                    <a:lnTo>
                      <a:pt x="1264" y="83120"/>
                    </a:lnTo>
                    <a:lnTo>
                      <a:pt x="1264" y="72583"/>
                    </a:lnTo>
                    <a:close/>
                    <a:moveTo>
                      <a:pt x="23598" y="72583"/>
                    </a:moveTo>
                    <a:lnTo>
                      <a:pt x="23598" y="83120"/>
                    </a:lnTo>
                    <a:lnTo>
                      <a:pt x="13063" y="83120"/>
                    </a:lnTo>
                    <a:lnTo>
                      <a:pt x="13063" y="72583"/>
                    </a:lnTo>
                    <a:close/>
                    <a:moveTo>
                      <a:pt x="35908" y="72583"/>
                    </a:moveTo>
                    <a:lnTo>
                      <a:pt x="35908" y="83120"/>
                    </a:lnTo>
                    <a:lnTo>
                      <a:pt x="24861" y="83120"/>
                    </a:lnTo>
                    <a:lnTo>
                      <a:pt x="24861" y="72583"/>
                    </a:lnTo>
                    <a:close/>
                    <a:moveTo>
                      <a:pt x="47706" y="72583"/>
                    </a:moveTo>
                    <a:lnTo>
                      <a:pt x="47706" y="83120"/>
                    </a:lnTo>
                    <a:lnTo>
                      <a:pt x="37171" y="83120"/>
                    </a:lnTo>
                    <a:lnTo>
                      <a:pt x="37171" y="72583"/>
                    </a:lnTo>
                    <a:close/>
                    <a:moveTo>
                      <a:pt x="59505" y="72583"/>
                    </a:moveTo>
                    <a:lnTo>
                      <a:pt x="59505" y="83120"/>
                    </a:lnTo>
                    <a:lnTo>
                      <a:pt x="48970" y="83120"/>
                    </a:lnTo>
                    <a:lnTo>
                      <a:pt x="48970" y="72583"/>
                    </a:lnTo>
                    <a:close/>
                    <a:moveTo>
                      <a:pt x="0" y="1"/>
                    </a:moveTo>
                    <a:lnTo>
                      <a:pt x="0" y="84383"/>
                    </a:lnTo>
                    <a:lnTo>
                      <a:pt x="60768" y="84383"/>
                    </a:lnTo>
                    <a:lnTo>
                      <a:pt x="607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rot="10800000">
                <a:off x="7388850" y="-1766774"/>
                <a:ext cx="3515192" cy="3515145"/>
                <a:chOff x="2217185" y="277650"/>
                <a:chExt cx="1510222" cy="1510202"/>
              </a:xfrm>
            </p:grpSpPr>
            <p:sp>
              <p:nvSpPr>
                <p:cNvPr id="18" name="Google Shape;18;p2"/>
                <p:cNvSpPr/>
                <p:nvPr/>
              </p:nvSpPr>
              <p:spPr>
                <a:xfrm>
                  <a:off x="2217185" y="277650"/>
                  <a:ext cx="1510222" cy="1510202"/>
                </a:xfrm>
                <a:custGeom>
                  <a:rect b="b" l="l" r="r" t="t"/>
                  <a:pathLst>
                    <a:path extrusionOk="0" h="75303" w="75304">
                      <a:moveTo>
                        <a:pt x="37652" y="6610"/>
                      </a:moveTo>
                      <a:cubicBezTo>
                        <a:pt x="54767" y="6610"/>
                        <a:pt x="68693" y="20536"/>
                        <a:pt x="68693" y="37651"/>
                      </a:cubicBezTo>
                      <a:cubicBezTo>
                        <a:pt x="68693" y="54767"/>
                        <a:pt x="54767" y="68693"/>
                        <a:pt x="37652" y="68693"/>
                      </a:cubicBezTo>
                      <a:cubicBezTo>
                        <a:pt x="20535" y="68693"/>
                        <a:pt x="6610" y="54767"/>
                        <a:pt x="6610" y="37651"/>
                      </a:cubicBezTo>
                      <a:cubicBezTo>
                        <a:pt x="6610" y="20536"/>
                        <a:pt x="20535" y="6610"/>
                        <a:pt x="37652" y="6610"/>
                      </a:cubicBezTo>
                      <a:close/>
                      <a:moveTo>
                        <a:pt x="37652" y="0"/>
                      </a:moveTo>
                      <a:cubicBezTo>
                        <a:pt x="16890" y="0"/>
                        <a:pt x="0" y="16890"/>
                        <a:pt x="0" y="37651"/>
                      </a:cubicBezTo>
                      <a:cubicBezTo>
                        <a:pt x="0" y="58413"/>
                        <a:pt x="16890" y="75303"/>
                        <a:pt x="37652" y="75303"/>
                      </a:cubicBezTo>
                      <a:cubicBezTo>
                        <a:pt x="58412" y="75303"/>
                        <a:pt x="75303" y="58413"/>
                        <a:pt x="75303" y="37651"/>
                      </a:cubicBezTo>
                      <a:cubicBezTo>
                        <a:pt x="75303" y="16890"/>
                        <a:pt x="58412" y="0"/>
                        <a:pt x="376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371830" y="432294"/>
                  <a:ext cx="1200913" cy="1200893"/>
                </a:xfrm>
                <a:custGeom>
                  <a:rect b="b" l="l" r="r" t="t"/>
                  <a:pathLst>
                    <a:path extrusionOk="0" h="59880" w="59881">
                      <a:moveTo>
                        <a:pt x="29941" y="6610"/>
                      </a:moveTo>
                      <a:lnTo>
                        <a:pt x="29941" y="6611"/>
                      </a:lnTo>
                      <a:cubicBezTo>
                        <a:pt x="42805" y="6611"/>
                        <a:pt x="53270" y="17076"/>
                        <a:pt x="53270" y="29940"/>
                      </a:cubicBezTo>
                      <a:cubicBezTo>
                        <a:pt x="53270" y="42805"/>
                        <a:pt x="42805" y="53271"/>
                        <a:pt x="29941" y="53271"/>
                      </a:cubicBezTo>
                      <a:cubicBezTo>
                        <a:pt x="17077" y="53271"/>
                        <a:pt x="6610" y="42805"/>
                        <a:pt x="6610" y="29940"/>
                      </a:cubicBezTo>
                      <a:cubicBezTo>
                        <a:pt x="6610" y="17076"/>
                        <a:pt x="17077" y="6610"/>
                        <a:pt x="29941" y="6610"/>
                      </a:cubicBezTo>
                      <a:close/>
                      <a:moveTo>
                        <a:pt x="29941" y="1"/>
                      </a:moveTo>
                      <a:cubicBezTo>
                        <a:pt x="13431" y="1"/>
                        <a:pt x="0" y="13432"/>
                        <a:pt x="0" y="29940"/>
                      </a:cubicBezTo>
                      <a:cubicBezTo>
                        <a:pt x="0" y="46449"/>
                        <a:pt x="13431" y="59880"/>
                        <a:pt x="29941" y="59880"/>
                      </a:cubicBezTo>
                      <a:cubicBezTo>
                        <a:pt x="46449" y="59880"/>
                        <a:pt x="59880" y="46449"/>
                        <a:pt x="59880" y="29940"/>
                      </a:cubicBezTo>
                      <a:cubicBezTo>
                        <a:pt x="59880" y="13432"/>
                        <a:pt x="46449" y="1"/>
                        <a:pt x="299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526474" y="586938"/>
                  <a:ext cx="891605" cy="891625"/>
                </a:xfrm>
                <a:custGeom>
                  <a:rect b="b" l="l" r="r" t="t"/>
                  <a:pathLst>
                    <a:path extrusionOk="0" h="44459" w="44458">
                      <a:moveTo>
                        <a:pt x="22230" y="6611"/>
                      </a:moveTo>
                      <a:cubicBezTo>
                        <a:pt x="30841" y="6611"/>
                        <a:pt x="37849" y="13617"/>
                        <a:pt x="37849" y="22229"/>
                      </a:cubicBezTo>
                      <a:cubicBezTo>
                        <a:pt x="37849" y="30842"/>
                        <a:pt x="30841" y="37848"/>
                        <a:pt x="22230" y="37848"/>
                      </a:cubicBezTo>
                      <a:cubicBezTo>
                        <a:pt x="13617" y="37848"/>
                        <a:pt x="6611" y="30842"/>
                        <a:pt x="6611" y="22229"/>
                      </a:cubicBezTo>
                      <a:cubicBezTo>
                        <a:pt x="6611" y="13617"/>
                        <a:pt x="13617" y="6611"/>
                        <a:pt x="22230" y="6611"/>
                      </a:cubicBezTo>
                      <a:close/>
                      <a:moveTo>
                        <a:pt x="22230" y="1"/>
                      </a:moveTo>
                      <a:cubicBezTo>
                        <a:pt x="9973" y="1"/>
                        <a:pt x="1" y="9972"/>
                        <a:pt x="1" y="22229"/>
                      </a:cubicBezTo>
                      <a:cubicBezTo>
                        <a:pt x="1" y="34487"/>
                        <a:pt x="9973" y="44458"/>
                        <a:pt x="22230" y="44458"/>
                      </a:cubicBezTo>
                      <a:cubicBezTo>
                        <a:pt x="34486" y="44458"/>
                        <a:pt x="44457" y="34487"/>
                        <a:pt x="44457" y="22229"/>
                      </a:cubicBezTo>
                      <a:cubicBezTo>
                        <a:pt x="44457" y="9972"/>
                        <a:pt x="34486" y="1"/>
                        <a:pt x="222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1" name="Google Shape;21;p2"/>
            <p:cNvGrpSpPr/>
            <p:nvPr/>
          </p:nvGrpSpPr>
          <p:grpSpPr>
            <a:xfrm>
              <a:off x="1119063" y="4311763"/>
              <a:ext cx="1070600" cy="1370400"/>
              <a:chOff x="729025" y="467250"/>
              <a:chExt cx="1070600" cy="1370400"/>
            </a:xfrm>
          </p:grpSpPr>
          <p:sp>
            <p:nvSpPr>
              <p:cNvPr id="22" name="Google Shape;22;p2"/>
              <p:cNvSpPr/>
              <p:nvPr/>
            </p:nvSpPr>
            <p:spPr>
              <a:xfrm>
                <a:off x="1620825" y="1658850"/>
                <a:ext cx="178800" cy="178800"/>
              </a:xfrm>
              <a:custGeom>
                <a:rect b="b" l="l" r="r" t="t"/>
                <a:pathLst>
                  <a:path extrusionOk="0" h="7152" w="7152">
                    <a:moveTo>
                      <a:pt x="7151" y="1"/>
                    </a:moveTo>
                    <a:lnTo>
                      <a:pt x="1" y="7151"/>
                    </a:lnTo>
                    <a:lnTo>
                      <a:pt x="3354" y="7151"/>
                    </a:lnTo>
                    <a:cubicBezTo>
                      <a:pt x="5450" y="7151"/>
                      <a:pt x="7151" y="5450"/>
                      <a:pt x="7151" y="3353"/>
                    </a:cubicBezTo>
                    <a:lnTo>
                      <a:pt x="71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244425" y="1282425"/>
                <a:ext cx="555200" cy="555225"/>
              </a:xfrm>
              <a:custGeom>
                <a:rect b="b" l="l" r="r" t="t"/>
                <a:pathLst>
                  <a:path extrusionOk="0" h="22209" w="22208">
                    <a:moveTo>
                      <a:pt x="22207" y="1"/>
                    </a:moveTo>
                    <a:lnTo>
                      <a:pt x="0" y="22208"/>
                    </a:lnTo>
                    <a:lnTo>
                      <a:pt x="7371" y="22208"/>
                    </a:lnTo>
                    <a:lnTo>
                      <a:pt x="22207" y="7369"/>
                    </a:lnTo>
                    <a:lnTo>
                      <a:pt x="222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53450" y="891475"/>
                <a:ext cx="946175" cy="946175"/>
              </a:xfrm>
              <a:custGeom>
                <a:rect b="b" l="l" r="r" t="t"/>
                <a:pathLst>
                  <a:path extrusionOk="0" h="37847" w="37847">
                    <a:moveTo>
                      <a:pt x="37846" y="0"/>
                    </a:moveTo>
                    <a:lnTo>
                      <a:pt x="0" y="37846"/>
                    </a:lnTo>
                    <a:lnTo>
                      <a:pt x="7372" y="37846"/>
                    </a:lnTo>
                    <a:lnTo>
                      <a:pt x="37846" y="7373"/>
                    </a:lnTo>
                    <a:lnTo>
                      <a:pt x="3784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29075" y="515100"/>
                <a:ext cx="1070550" cy="1254825"/>
              </a:xfrm>
              <a:custGeom>
                <a:rect b="b" l="l" r="r" t="t"/>
                <a:pathLst>
                  <a:path extrusionOk="0" h="50193" w="42822">
                    <a:moveTo>
                      <a:pt x="42821" y="0"/>
                    </a:moveTo>
                    <a:lnTo>
                      <a:pt x="0" y="42825"/>
                    </a:lnTo>
                    <a:lnTo>
                      <a:pt x="0" y="50193"/>
                    </a:lnTo>
                    <a:lnTo>
                      <a:pt x="42821" y="7371"/>
                    </a:lnTo>
                    <a:lnTo>
                      <a:pt x="4282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729075" y="467250"/>
                <a:ext cx="926250" cy="926275"/>
              </a:xfrm>
              <a:custGeom>
                <a:rect b="b" l="l" r="r" t="t"/>
                <a:pathLst>
                  <a:path extrusionOk="0" h="37051" w="37050">
                    <a:moveTo>
                      <a:pt x="29677" y="0"/>
                    </a:moveTo>
                    <a:lnTo>
                      <a:pt x="0" y="29679"/>
                    </a:lnTo>
                    <a:lnTo>
                      <a:pt x="0" y="37050"/>
                    </a:lnTo>
                    <a:lnTo>
                      <a:pt x="370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729075" y="467250"/>
                <a:ext cx="549750" cy="549900"/>
              </a:xfrm>
              <a:custGeom>
                <a:rect b="b" l="l" r="r" t="t"/>
                <a:pathLst>
                  <a:path extrusionOk="0" h="21996" w="21990">
                    <a:moveTo>
                      <a:pt x="14618" y="0"/>
                    </a:moveTo>
                    <a:lnTo>
                      <a:pt x="0" y="14624"/>
                    </a:lnTo>
                    <a:lnTo>
                      <a:pt x="0" y="21995"/>
                    </a:lnTo>
                    <a:lnTo>
                      <a:pt x="219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9025" y="467300"/>
                <a:ext cx="173400" cy="173350"/>
              </a:xfrm>
              <a:custGeom>
                <a:rect b="b" l="l" r="r" t="t"/>
                <a:pathLst>
                  <a:path extrusionOk="0" h="6934" w="6936">
                    <a:moveTo>
                      <a:pt x="3797" y="0"/>
                    </a:moveTo>
                    <a:cubicBezTo>
                      <a:pt x="1700" y="0"/>
                      <a:pt x="0" y="1700"/>
                      <a:pt x="2" y="3798"/>
                    </a:cubicBezTo>
                    <a:lnTo>
                      <a:pt x="2" y="6933"/>
                    </a:lnTo>
                    <a:lnTo>
                      <a:pt x="6935" y="0"/>
                    </a:lnTo>
                    <a:lnTo>
                      <a:pt x="3800" y="0"/>
                    </a:lnTo>
                    <a:cubicBezTo>
                      <a:pt x="3799" y="0"/>
                      <a:pt x="3798" y="0"/>
                      <a:pt x="37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9" name="Google Shape;29;p2"/>
          <p:cNvSpPr txBox="1"/>
          <p:nvPr>
            <p:ph type="ctrTitle"/>
          </p:nvPr>
        </p:nvSpPr>
        <p:spPr>
          <a:xfrm>
            <a:off x="827525" y="1334487"/>
            <a:ext cx="4862400" cy="19305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5200"/>
              <a:buNone/>
              <a:defRPr sz="7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30" name="Google Shape;30;p2"/>
          <p:cNvSpPr txBox="1"/>
          <p:nvPr>
            <p:ph idx="1" type="subTitle"/>
          </p:nvPr>
        </p:nvSpPr>
        <p:spPr>
          <a:xfrm>
            <a:off x="827525" y="3474375"/>
            <a:ext cx="4290000" cy="24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5" name="Shape 165"/>
        <p:cNvGrpSpPr/>
        <p:nvPr/>
      </p:nvGrpSpPr>
      <p:grpSpPr>
        <a:xfrm>
          <a:off x="0" y="0"/>
          <a:ext cx="0" cy="0"/>
          <a:chOff x="0" y="0"/>
          <a:chExt cx="0" cy="0"/>
        </a:xfrm>
      </p:grpSpPr>
      <p:grpSp>
        <p:nvGrpSpPr>
          <p:cNvPr id="166" name="Google Shape;166;p11"/>
          <p:cNvGrpSpPr/>
          <p:nvPr/>
        </p:nvGrpSpPr>
        <p:grpSpPr>
          <a:xfrm>
            <a:off x="-642477" y="-549502"/>
            <a:ext cx="10678444" cy="7763162"/>
            <a:chOff x="-642477" y="-549502"/>
            <a:chExt cx="10678444" cy="7763162"/>
          </a:xfrm>
        </p:grpSpPr>
        <p:grpSp>
          <p:nvGrpSpPr>
            <p:cNvPr id="167" name="Google Shape;167;p11"/>
            <p:cNvGrpSpPr/>
            <p:nvPr/>
          </p:nvGrpSpPr>
          <p:grpSpPr>
            <a:xfrm>
              <a:off x="-642477" y="125852"/>
              <a:ext cx="9532658" cy="5670605"/>
              <a:chOff x="-642477" y="125852"/>
              <a:chExt cx="9532658" cy="5670605"/>
            </a:xfrm>
          </p:grpSpPr>
          <p:grpSp>
            <p:nvGrpSpPr>
              <p:cNvPr id="168" name="Google Shape;168;p11"/>
              <p:cNvGrpSpPr/>
              <p:nvPr/>
            </p:nvGrpSpPr>
            <p:grpSpPr>
              <a:xfrm>
                <a:off x="-642477" y="125852"/>
                <a:ext cx="9532658" cy="5559259"/>
                <a:chOff x="-633302" y="79952"/>
                <a:chExt cx="9532658" cy="5559259"/>
              </a:xfrm>
            </p:grpSpPr>
            <p:sp>
              <p:nvSpPr>
                <p:cNvPr id="169" name="Google Shape;169;p11"/>
                <p:cNvSpPr/>
                <p:nvPr/>
              </p:nvSpPr>
              <p:spPr>
                <a:xfrm rot="10800000">
                  <a:off x="-633302" y="2760657"/>
                  <a:ext cx="1201422" cy="465031"/>
                </a:xfrm>
                <a:custGeom>
                  <a:rect b="b" l="l" r="r" t="t"/>
                  <a:pathLst>
                    <a:path extrusionOk="0" h="13833" w="35738">
                      <a:moveTo>
                        <a:pt x="5013" y="0"/>
                      </a:moveTo>
                      <a:cubicBezTo>
                        <a:pt x="2253" y="0"/>
                        <a:pt x="7" y="2245"/>
                        <a:pt x="7" y="5005"/>
                      </a:cubicBezTo>
                      <a:lnTo>
                        <a:pt x="7" y="7356"/>
                      </a:lnTo>
                      <a:cubicBezTo>
                        <a:pt x="1" y="7852"/>
                        <a:pt x="402" y="8258"/>
                        <a:pt x="898" y="8258"/>
                      </a:cubicBezTo>
                      <a:cubicBezTo>
                        <a:pt x="1394" y="8258"/>
                        <a:pt x="1794" y="7852"/>
                        <a:pt x="1788" y="7356"/>
                      </a:cubicBezTo>
                      <a:lnTo>
                        <a:pt x="1788" y="5005"/>
                      </a:lnTo>
                      <a:cubicBezTo>
                        <a:pt x="1788" y="3227"/>
                        <a:pt x="3234" y="1780"/>
                        <a:pt x="5013" y="1780"/>
                      </a:cubicBezTo>
                      <a:lnTo>
                        <a:pt x="5306" y="1780"/>
                      </a:lnTo>
                      <a:cubicBezTo>
                        <a:pt x="7085" y="1780"/>
                        <a:pt x="8532" y="3227"/>
                        <a:pt x="8532" y="5005"/>
                      </a:cubicBezTo>
                      <a:lnTo>
                        <a:pt x="8532" y="8826"/>
                      </a:lnTo>
                      <a:cubicBezTo>
                        <a:pt x="8532" y="11586"/>
                        <a:pt x="10777" y="13831"/>
                        <a:pt x="13536" y="13831"/>
                      </a:cubicBezTo>
                      <a:lnTo>
                        <a:pt x="13684" y="13831"/>
                      </a:lnTo>
                      <a:cubicBezTo>
                        <a:pt x="16443" y="13831"/>
                        <a:pt x="18689" y="11586"/>
                        <a:pt x="18689" y="8826"/>
                      </a:cubicBezTo>
                      <a:lnTo>
                        <a:pt x="18689" y="5005"/>
                      </a:lnTo>
                      <a:cubicBezTo>
                        <a:pt x="18689" y="3227"/>
                        <a:pt x="20135" y="1780"/>
                        <a:pt x="21914" y="1780"/>
                      </a:cubicBezTo>
                      <a:lnTo>
                        <a:pt x="22502" y="1780"/>
                      </a:lnTo>
                      <a:cubicBezTo>
                        <a:pt x="24280" y="1780"/>
                        <a:pt x="25728" y="3227"/>
                        <a:pt x="25728" y="5005"/>
                      </a:cubicBezTo>
                      <a:lnTo>
                        <a:pt x="25728" y="8826"/>
                      </a:lnTo>
                      <a:cubicBezTo>
                        <a:pt x="25728" y="11587"/>
                        <a:pt x="27973" y="13832"/>
                        <a:pt x="30732" y="13832"/>
                      </a:cubicBezTo>
                      <a:cubicBezTo>
                        <a:pt x="33492" y="13832"/>
                        <a:pt x="35737" y="11587"/>
                        <a:pt x="35737" y="8826"/>
                      </a:cubicBezTo>
                      <a:lnTo>
                        <a:pt x="35737" y="7356"/>
                      </a:lnTo>
                      <a:cubicBezTo>
                        <a:pt x="35737" y="6865"/>
                        <a:pt x="35339" y="6466"/>
                        <a:pt x="34847" y="6466"/>
                      </a:cubicBezTo>
                      <a:cubicBezTo>
                        <a:pt x="34356" y="6466"/>
                        <a:pt x="33958" y="6865"/>
                        <a:pt x="33958" y="7356"/>
                      </a:cubicBezTo>
                      <a:lnTo>
                        <a:pt x="33958" y="8826"/>
                      </a:lnTo>
                      <a:cubicBezTo>
                        <a:pt x="33958" y="10603"/>
                        <a:pt x="32511" y="12051"/>
                        <a:pt x="30732" y="12051"/>
                      </a:cubicBezTo>
                      <a:cubicBezTo>
                        <a:pt x="28955" y="12051"/>
                        <a:pt x="27507" y="10605"/>
                        <a:pt x="27507" y="8826"/>
                      </a:cubicBezTo>
                      <a:lnTo>
                        <a:pt x="27507" y="5005"/>
                      </a:lnTo>
                      <a:cubicBezTo>
                        <a:pt x="27507" y="2245"/>
                        <a:pt x="25262" y="0"/>
                        <a:pt x="22502" y="0"/>
                      </a:cubicBezTo>
                      <a:lnTo>
                        <a:pt x="21914" y="0"/>
                      </a:lnTo>
                      <a:cubicBezTo>
                        <a:pt x="19154" y="0"/>
                        <a:pt x="16909" y="2245"/>
                        <a:pt x="16909" y="5005"/>
                      </a:cubicBezTo>
                      <a:lnTo>
                        <a:pt x="16909" y="8826"/>
                      </a:lnTo>
                      <a:cubicBezTo>
                        <a:pt x="16909" y="10603"/>
                        <a:pt x="15462" y="12051"/>
                        <a:pt x="13684" y="12051"/>
                      </a:cubicBezTo>
                      <a:lnTo>
                        <a:pt x="13536" y="12051"/>
                      </a:lnTo>
                      <a:cubicBezTo>
                        <a:pt x="11759" y="12051"/>
                        <a:pt x="10311" y="10605"/>
                        <a:pt x="10311" y="8826"/>
                      </a:cubicBezTo>
                      <a:lnTo>
                        <a:pt x="10311" y="5005"/>
                      </a:lnTo>
                      <a:cubicBezTo>
                        <a:pt x="10311" y="2245"/>
                        <a:pt x="8066" y="0"/>
                        <a:pt x="53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1"/>
                <p:cNvSpPr/>
                <p:nvPr/>
              </p:nvSpPr>
              <p:spPr>
                <a:xfrm>
                  <a:off x="5119515" y="79952"/>
                  <a:ext cx="498196" cy="249098"/>
                </a:xfrm>
                <a:custGeom>
                  <a:rect b="b" l="l" r="r" t="t"/>
                  <a:pathLst>
                    <a:path extrusionOk="0" h="7428" w="14856">
                      <a:moveTo>
                        <a:pt x="7428" y="0"/>
                      </a:moveTo>
                      <a:cubicBezTo>
                        <a:pt x="3325" y="0"/>
                        <a:pt x="0" y="3326"/>
                        <a:pt x="0" y="7428"/>
                      </a:cubicBezTo>
                      <a:lnTo>
                        <a:pt x="14856" y="7428"/>
                      </a:lnTo>
                      <a:cubicBezTo>
                        <a:pt x="14856" y="3326"/>
                        <a:pt x="11530" y="0"/>
                        <a:pt x="74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rot="10800000">
                  <a:off x="8655552" y="2068346"/>
                  <a:ext cx="243804" cy="243751"/>
                </a:xfrm>
                <a:custGeom>
                  <a:rect b="b" l="l" r="r" t="t"/>
                  <a:pathLst>
                    <a:path extrusionOk="0" h="6803" w="6804">
                      <a:moveTo>
                        <a:pt x="3401" y="2054"/>
                      </a:moveTo>
                      <a:cubicBezTo>
                        <a:pt x="4145" y="2055"/>
                        <a:pt x="4748" y="2659"/>
                        <a:pt x="4749" y="3402"/>
                      </a:cubicBezTo>
                      <a:cubicBezTo>
                        <a:pt x="4748" y="3947"/>
                        <a:pt x="4420" y="4438"/>
                        <a:pt x="3917" y="4647"/>
                      </a:cubicBezTo>
                      <a:cubicBezTo>
                        <a:pt x="3750" y="4716"/>
                        <a:pt x="3575" y="4749"/>
                        <a:pt x="3401" y="4749"/>
                      </a:cubicBezTo>
                      <a:cubicBezTo>
                        <a:pt x="3051" y="4749"/>
                        <a:pt x="2706" y="4612"/>
                        <a:pt x="2448" y="4354"/>
                      </a:cubicBezTo>
                      <a:cubicBezTo>
                        <a:pt x="2063" y="3969"/>
                        <a:pt x="1948" y="3390"/>
                        <a:pt x="2157" y="2887"/>
                      </a:cubicBezTo>
                      <a:cubicBezTo>
                        <a:pt x="2365" y="2383"/>
                        <a:pt x="2856" y="2054"/>
                        <a:pt x="3401" y="2054"/>
                      </a:cubicBezTo>
                      <a:close/>
                      <a:moveTo>
                        <a:pt x="3401" y="0"/>
                      </a:moveTo>
                      <a:cubicBezTo>
                        <a:pt x="1527" y="0"/>
                        <a:pt x="1" y="1526"/>
                        <a:pt x="1" y="3402"/>
                      </a:cubicBezTo>
                      <a:cubicBezTo>
                        <a:pt x="1" y="5278"/>
                        <a:pt x="1527" y="6803"/>
                        <a:pt x="3401" y="6803"/>
                      </a:cubicBezTo>
                      <a:cubicBezTo>
                        <a:pt x="5277" y="6803"/>
                        <a:pt x="6803" y="5278"/>
                        <a:pt x="6803" y="3402"/>
                      </a:cubicBezTo>
                      <a:cubicBezTo>
                        <a:pt x="6803" y="1526"/>
                        <a:pt x="5277" y="0"/>
                        <a:pt x="34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rot="9000315">
                  <a:off x="8273144" y="351285"/>
                  <a:ext cx="333602" cy="284637"/>
                </a:xfrm>
                <a:custGeom>
                  <a:rect b="b" l="l" r="r" t="t"/>
                  <a:pathLst>
                    <a:path extrusionOk="0" h="18619" w="21822">
                      <a:moveTo>
                        <a:pt x="10911" y="0"/>
                      </a:moveTo>
                      <a:cubicBezTo>
                        <a:pt x="10347" y="0"/>
                        <a:pt x="9783" y="280"/>
                        <a:pt x="9460" y="838"/>
                      </a:cubicBezTo>
                      <a:lnTo>
                        <a:pt x="647" y="16104"/>
                      </a:lnTo>
                      <a:cubicBezTo>
                        <a:pt x="0" y="17221"/>
                        <a:pt x="807" y="18618"/>
                        <a:pt x="2097" y="18618"/>
                      </a:cubicBezTo>
                      <a:lnTo>
                        <a:pt x="19725" y="18618"/>
                      </a:lnTo>
                      <a:cubicBezTo>
                        <a:pt x="21015" y="18618"/>
                        <a:pt x="21822" y="17221"/>
                        <a:pt x="21176" y="16104"/>
                      </a:cubicBezTo>
                      <a:lnTo>
                        <a:pt x="12362" y="838"/>
                      </a:lnTo>
                      <a:cubicBezTo>
                        <a:pt x="12040" y="280"/>
                        <a:pt x="11475" y="0"/>
                        <a:pt x="109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rot="-5400000">
                  <a:off x="4198996" y="4965186"/>
                  <a:ext cx="993871" cy="354180"/>
                </a:xfrm>
                <a:custGeom>
                  <a:rect b="b" l="l" r="r" t="t"/>
                  <a:pathLst>
                    <a:path extrusionOk="0" h="11187" w="31392">
                      <a:moveTo>
                        <a:pt x="25798" y="2457"/>
                      </a:moveTo>
                      <a:cubicBezTo>
                        <a:pt x="27530" y="2457"/>
                        <a:pt x="28935" y="3861"/>
                        <a:pt x="28935" y="5594"/>
                      </a:cubicBezTo>
                      <a:cubicBezTo>
                        <a:pt x="28935" y="7326"/>
                        <a:pt x="27530" y="8731"/>
                        <a:pt x="25798" y="8731"/>
                      </a:cubicBezTo>
                      <a:lnTo>
                        <a:pt x="5594" y="8731"/>
                      </a:lnTo>
                      <a:cubicBezTo>
                        <a:pt x="3861" y="8731"/>
                        <a:pt x="2456" y="7326"/>
                        <a:pt x="2456" y="5594"/>
                      </a:cubicBezTo>
                      <a:cubicBezTo>
                        <a:pt x="2456" y="3861"/>
                        <a:pt x="3861" y="2457"/>
                        <a:pt x="5594" y="2457"/>
                      </a:cubicBezTo>
                      <a:close/>
                      <a:moveTo>
                        <a:pt x="5594" y="1"/>
                      </a:moveTo>
                      <a:cubicBezTo>
                        <a:pt x="2510" y="1"/>
                        <a:pt x="0" y="2510"/>
                        <a:pt x="0" y="5594"/>
                      </a:cubicBezTo>
                      <a:cubicBezTo>
                        <a:pt x="0" y="8678"/>
                        <a:pt x="2510" y="11186"/>
                        <a:pt x="5594" y="11186"/>
                      </a:cubicBezTo>
                      <a:lnTo>
                        <a:pt x="25798" y="11186"/>
                      </a:lnTo>
                      <a:cubicBezTo>
                        <a:pt x="28882" y="11186"/>
                        <a:pt x="31392" y="8678"/>
                        <a:pt x="31392" y="5594"/>
                      </a:cubicBezTo>
                      <a:cubicBezTo>
                        <a:pt x="31392" y="2510"/>
                        <a:pt x="28882" y="1"/>
                        <a:pt x="257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87833" y="4426057"/>
                <a:ext cx="1070600" cy="1370400"/>
                <a:chOff x="432442" y="3302557"/>
                <a:chExt cx="1070600" cy="1370400"/>
              </a:xfrm>
            </p:grpSpPr>
            <p:sp>
              <p:nvSpPr>
                <p:cNvPr id="175" name="Google Shape;175;p11"/>
                <p:cNvSpPr/>
                <p:nvPr/>
              </p:nvSpPr>
              <p:spPr>
                <a:xfrm rot="10800000">
                  <a:off x="432442" y="3302557"/>
                  <a:ext cx="178800" cy="178800"/>
                </a:xfrm>
                <a:custGeom>
                  <a:rect b="b" l="l" r="r" t="t"/>
                  <a:pathLst>
                    <a:path extrusionOk="0" h="7152" w="7152">
                      <a:moveTo>
                        <a:pt x="7151" y="1"/>
                      </a:moveTo>
                      <a:lnTo>
                        <a:pt x="1" y="7151"/>
                      </a:lnTo>
                      <a:lnTo>
                        <a:pt x="3354" y="7151"/>
                      </a:lnTo>
                      <a:cubicBezTo>
                        <a:pt x="5450" y="7151"/>
                        <a:pt x="7151" y="5450"/>
                        <a:pt x="7151" y="3353"/>
                      </a:cubicBezTo>
                      <a:lnTo>
                        <a:pt x="71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rot="10800000">
                  <a:off x="432442" y="3302557"/>
                  <a:ext cx="555200" cy="555225"/>
                </a:xfrm>
                <a:custGeom>
                  <a:rect b="b" l="l" r="r" t="t"/>
                  <a:pathLst>
                    <a:path extrusionOk="0" h="22209" w="22208">
                      <a:moveTo>
                        <a:pt x="22207" y="1"/>
                      </a:moveTo>
                      <a:lnTo>
                        <a:pt x="0" y="22208"/>
                      </a:lnTo>
                      <a:lnTo>
                        <a:pt x="7371" y="22208"/>
                      </a:lnTo>
                      <a:lnTo>
                        <a:pt x="22207" y="7369"/>
                      </a:lnTo>
                      <a:lnTo>
                        <a:pt x="222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rot="10800000">
                  <a:off x="432442" y="3302557"/>
                  <a:ext cx="946175" cy="946175"/>
                </a:xfrm>
                <a:custGeom>
                  <a:rect b="b" l="l" r="r" t="t"/>
                  <a:pathLst>
                    <a:path extrusionOk="0" h="37847" w="37847">
                      <a:moveTo>
                        <a:pt x="37846" y="0"/>
                      </a:moveTo>
                      <a:lnTo>
                        <a:pt x="0" y="37846"/>
                      </a:lnTo>
                      <a:lnTo>
                        <a:pt x="7372" y="37846"/>
                      </a:lnTo>
                      <a:lnTo>
                        <a:pt x="37846" y="7373"/>
                      </a:lnTo>
                      <a:lnTo>
                        <a:pt x="3784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p:nvPr/>
              </p:nvSpPr>
              <p:spPr>
                <a:xfrm rot="10800000">
                  <a:off x="432442" y="3370282"/>
                  <a:ext cx="1070550" cy="1254825"/>
                </a:xfrm>
                <a:custGeom>
                  <a:rect b="b" l="l" r="r" t="t"/>
                  <a:pathLst>
                    <a:path extrusionOk="0" h="50193" w="42822">
                      <a:moveTo>
                        <a:pt x="42821" y="0"/>
                      </a:moveTo>
                      <a:lnTo>
                        <a:pt x="0" y="42825"/>
                      </a:lnTo>
                      <a:lnTo>
                        <a:pt x="0" y="50193"/>
                      </a:lnTo>
                      <a:lnTo>
                        <a:pt x="42821" y="7371"/>
                      </a:lnTo>
                      <a:lnTo>
                        <a:pt x="4282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rot="10800000">
                  <a:off x="576742" y="3746682"/>
                  <a:ext cx="926250" cy="926275"/>
                </a:xfrm>
                <a:custGeom>
                  <a:rect b="b" l="l" r="r" t="t"/>
                  <a:pathLst>
                    <a:path extrusionOk="0" h="37051" w="37050">
                      <a:moveTo>
                        <a:pt x="29677" y="0"/>
                      </a:moveTo>
                      <a:lnTo>
                        <a:pt x="0" y="29679"/>
                      </a:lnTo>
                      <a:lnTo>
                        <a:pt x="0" y="37050"/>
                      </a:lnTo>
                      <a:lnTo>
                        <a:pt x="370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rot="10800000">
                  <a:off x="953242" y="4123057"/>
                  <a:ext cx="549750" cy="549900"/>
                </a:xfrm>
                <a:custGeom>
                  <a:rect b="b" l="l" r="r" t="t"/>
                  <a:pathLst>
                    <a:path extrusionOk="0" h="21996" w="21990">
                      <a:moveTo>
                        <a:pt x="14618" y="0"/>
                      </a:moveTo>
                      <a:lnTo>
                        <a:pt x="0" y="14624"/>
                      </a:lnTo>
                      <a:lnTo>
                        <a:pt x="0" y="21995"/>
                      </a:lnTo>
                      <a:lnTo>
                        <a:pt x="219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rot="10800000">
                  <a:off x="1329642" y="4499557"/>
                  <a:ext cx="173400" cy="173350"/>
                </a:xfrm>
                <a:custGeom>
                  <a:rect b="b" l="l" r="r" t="t"/>
                  <a:pathLst>
                    <a:path extrusionOk="0" h="6934" w="6936">
                      <a:moveTo>
                        <a:pt x="3797" y="0"/>
                      </a:moveTo>
                      <a:cubicBezTo>
                        <a:pt x="1700" y="0"/>
                        <a:pt x="0" y="1700"/>
                        <a:pt x="2" y="3798"/>
                      </a:cubicBezTo>
                      <a:lnTo>
                        <a:pt x="2" y="6933"/>
                      </a:lnTo>
                      <a:lnTo>
                        <a:pt x="6935" y="0"/>
                      </a:lnTo>
                      <a:lnTo>
                        <a:pt x="3800" y="0"/>
                      </a:lnTo>
                      <a:cubicBezTo>
                        <a:pt x="3799" y="0"/>
                        <a:pt x="3798" y="0"/>
                        <a:pt x="37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2" name="Google Shape;182;p11"/>
            <p:cNvSpPr/>
            <p:nvPr/>
          </p:nvSpPr>
          <p:spPr>
            <a:xfrm rot="-5400000">
              <a:off x="-18450" y="-817857"/>
              <a:ext cx="1381105" cy="1917815"/>
            </a:xfrm>
            <a:custGeom>
              <a:rect b="b" l="l" r="r" t="t"/>
              <a:pathLst>
                <a:path extrusionOk="0" h="84383" w="60768">
                  <a:moveTo>
                    <a:pt x="59505" y="1265"/>
                  </a:moveTo>
                  <a:lnTo>
                    <a:pt x="59505" y="11801"/>
                  </a:lnTo>
                  <a:lnTo>
                    <a:pt x="48970" y="11801"/>
                  </a:lnTo>
                  <a:lnTo>
                    <a:pt x="48970" y="1265"/>
                  </a:lnTo>
                  <a:close/>
                  <a:moveTo>
                    <a:pt x="11799" y="1265"/>
                  </a:moveTo>
                  <a:lnTo>
                    <a:pt x="11799" y="11802"/>
                  </a:lnTo>
                  <a:lnTo>
                    <a:pt x="1264" y="11802"/>
                  </a:lnTo>
                  <a:lnTo>
                    <a:pt x="1264" y="1265"/>
                  </a:lnTo>
                  <a:close/>
                  <a:moveTo>
                    <a:pt x="23598" y="1265"/>
                  </a:moveTo>
                  <a:lnTo>
                    <a:pt x="23598" y="11802"/>
                  </a:lnTo>
                  <a:lnTo>
                    <a:pt x="13063" y="11802"/>
                  </a:lnTo>
                  <a:lnTo>
                    <a:pt x="13063" y="1265"/>
                  </a:lnTo>
                  <a:close/>
                  <a:moveTo>
                    <a:pt x="35908" y="1265"/>
                  </a:moveTo>
                  <a:lnTo>
                    <a:pt x="35908" y="11802"/>
                  </a:lnTo>
                  <a:lnTo>
                    <a:pt x="24861" y="11802"/>
                  </a:lnTo>
                  <a:lnTo>
                    <a:pt x="24861" y="1265"/>
                  </a:lnTo>
                  <a:close/>
                  <a:moveTo>
                    <a:pt x="47706" y="1265"/>
                  </a:moveTo>
                  <a:lnTo>
                    <a:pt x="47706" y="11802"/>
                  </a:lnTo>
                  <a:lnTo>
                    <a:pt x="37171" y="11802"/>
                  </a:lnTo>
                  <a:lnTo>
                    <a:pt x="37171" y="1265"/>
                  </a:lnTo>
                  <a:close/>
                  <a:moveTo>
                    <a:pt x="11799" y="13065"/>
                  </a:moveTo>
                  <a:lnTo>
                    <a:pt x="11799" y="23602"/>
                  </a:lnTo>
                  <a:lnTo>
                    <a:pt x="1264" y="23602"/>
                  </a:lnTo>
                  <a:lnTo>
                    <a:pt x="1264" y="13065"/>
                  </a:lnTo>
                  <a:close/>
                  <a:moveTo>
                    <a:pt x="23598" y="13065"/>
                  </a:moveTo>
                  <a:lnTo>
                    <a:pt x="23598" y="23602"/>
                  </a:lnTo>
                  <a:lnTo>
                    <a:pt x="13063" y="23602"/>
                  </a:lnTo>
                  <a:lnTo>
                    <a:pt x="13063" y="13065"/>
                  </a:lnTo>
                  <a:close/>
                  <a:moveTo>
                    <a:pt x="35908" y="13065"/>
                  </a:moveTo>
                  <a:lnTo>
                    <a:pt x="35908" y="23602"/>
                  </a:lnTo>
                  <a:lnTo>
                    <a:pt x="24861" y="23602"/>
                  </a:lnTo>
                  <a:lnTo>
                    <a:pt x="24861" y="13065"/>
                  </a:lnTo>
                  <a:close/>
                  <a:moveTo>
                    <a:pt x="47706" y="13065"/>
                  </a:moveTo>
                  <a:lnTo>
                    <a:pt x="47706" y="23602"/>
                  </a:lnTo>
                  <a:lnTo>
                    <a:pt x="37171" y="23602"/>
                  </a:lnTo>
                  <a:lnTo>
                    <a:pt x="37171" y="13065"/>
                  </a:lnTo>
                  <a:close/>
                  <a:moveTo>
                    <a:pt x="59505" y="13065"/>
                  </a:moveTo>
                  <a:lnTo>
                    <a:pt x="59505" y="23602"/>
                  </a:lnTo>
                  <a:lnTo>
                    <a:pt x="48970" y="23602"/>
                  </a:lnTo>
                  <a:lnTo>
                    <a:pt x="48970" y="13065"/>
                  </a:lnTo>
                  <a:close/>
                  <a:moveTo>
                    <a:pt x="11799" y="24866"/>
                  </a:moveTo>
                  <a:lnTo>
                    <a:pt x="11799" y="35403"/>
                  </a:lnTo>
                  <a:lnTo>
                    <a:pt x="1264" y="35403"/>
                  </a:lnTo>
                  <a:lnTo>
                    <a:pt x="1264" y="24866"/>
                  </a:lnTo>
                  <a:close/>
                  <a:moveTo>
                    <a:pt x="23598" y="24866"/>
                  </a:moveTo>
                  <a:lnTo>
                    <a:pt x="23598" y="35403"/>
                  </a:lnTo>
                  <a:lnTo>
                    <a:pt x="13063" y="35403"/>
                  </a:lnTo>
                  <a:lnTo>
                    <a:pt x="13063" y="24866"/>
                  </a:lnTo>
                  <a:close/>
                  <a:moveTo>
                    <a:pt x="35908" y="24866"/>
                  </a:moveTo>
                  <a:lnTo>
                    <a:pt x="35908" y="35403"/>
                  </a:lnTo>
                  <a:lnTo>
                    <a:pt x="24861" y="35403"/>
                  </a:lnTo>
                  <a:lnTo>
                    <a:pt x="24861" y="24866"/>
                  </a:lnTo>
                  <a:close/>
                  <a:moveTo>
                    <a:pt x="47706" y="24866"/>
                  </a:moveTo>
                  <a:lnTo>
                    <a:pt x="47706" y="35403"/>
                  </a:lnTo>
                  <a:lnTo>
                    <a:pt x="37171" y="35403"/>
                  </a:lnTo>
                  <a:lnTo>
                    <a:pt x="37171" y="24866"/>
                  </a:lnTo>
                  <a:close/>
                  <a:moveTo>
                    <a:pt x="59505" y="24866"/>
                  </a:moveTo>
                  <a:lnTo>
                    <a:pt x="59505" y="35403"/>
                  </a:lnTo>
                  <a:lnTo>
                    <a:pt x="48970" y="35403"/>
                  </a:lnTo>
                  <a:lnTo>
                    <a:pt x="48970" y="24866"/>
                  </a:lnTo>
                  <a:close/>
                  <a:moveTo>
                    <a:pt x="23598" y="36667"/>
                  </a:moveTo>
                  <a:lnTo>
                    <a:pt x="23598" y="47716"/>
                  </a:lnTo>
                  <a:lnTo>
                    <a:pt x="13063" y="47716"/>
                  </a:lnTo>
                  <a:lnTo>
                    <a:pt x="13063" y="36667"/>
                  </a:lnTo>
                  <a:close/>
                  <a:moveTo>
                    <a:pt x="35908" y="36667"/>
                  </a:moveTo>
                  <a:lnTo>
                    <a:pt x="35908" y="47716"/>
                  </a:lnTo>
                  <a:lnTo>
                    <a:pt x="24861" y="47716"/>
                  </a:lnTo>
                  <a:lnTo>
                    <a:pt x="24861" y="36667"/>
                  </a:lnTo>
                  <a:close/>
                  <a:moveTo>
                    <a:pt x="11799" y="36667"/>
                  </a:moveTo>
                  <a:lnTo>
                    <a:pt x="11799" y="47718"/>
                  </a:lnTo>
                  <a:lnTo>
                    <a:pt x="1264" y="47718"/>
                  </a:lnTo>
                  <a:lnTo>
                    <a:pt x="1264" y="36667"/>
                  </a:lnTo>
                  <a:close/>
                  <a:moveTo>
                    <a:pt x="47706" y="36667"/>
                  </a:moveTo>
                  <a:lnTo>
                    <a:pt x="47706" y="47718"/>
                  </a:lnTo>
                  <a:lnTo>
                    <a:pt x="37171" y="47718"/>
                  </a:lnTo>
                  <a:lnTo>
                    <a:pt x="37171" y="36667"/>
                  </a:lnTo>
                  <a:close/>
                  <a:moveTo>
                    <a:pt x="59505" y="36667"/>
                  </a:moveTo>
                  <a:lnTo>
                    <a:pt x="59505" y="47718"/>
                  </a:lnTo>
                  <a:lnTo>
                    <a:pt x="48970" y="47718"/>
                  </a:lnTo>
                  <a:lnTo>
                    <a:pt x="48970" y="36667"/>
                  </a:lnTo>
                  <a:close/>
                  <a:moveTo>
                    <a:pt x="11799" y="48980"/>
                  </a:moveTo>
                  <a:lnTo>
                    <a:pt x="11799" y="59518"/>
                  </a:lnTo>
                  <a:lnTo>
                    <a:pt x="1264" y="59518"/>
                  </a:lnTo>
                  <a:lnTo>
                    <a:pt x="1264" y="48980"/>
                  </a:lnTo>
                  <a:close/>
                  <a:moveTo>
                    <a:pt x="23598" y="48980"/>
                  </a:moveTo>
                  <a:lnTo>
                    <a:pt x="23598" y="59518"/>
                  </a:lnTo>
                  <a:lnTo>
                    <a:pt x="13063" y="59518"/>
                  </a:lnTo>
                  <a:lnTo>
                    <a:pt x="13063" y="48980"/>
                  </a:lnTo>
                  <a:close/>
                  <a:moveTo>
                    <a:pt x="35908" y="48980"/>
                  </a:moveTo>
                  <a:lnTo>
                    <a:pt x="35908" y="59518"/>
                  </a:lnTo>
                  <a:lnTo>
                    <a:pt x="24861" y="59518"/>
                  </a:lnTo>
                  <a:lnTo>
                    <a:pt x="24861" y="48980"/>
                  </a:lnTo>
                  <a:close/>
                  <a:moveTo>
                    <a:pt x="47706" y="48980"/>
                  </a:moveTo>
                  <a:lnTo>
                    <a:pt x="47706" y="59518"/>
                  </a:lnTo>
                  <a:lnTo>
                    <a:pt x="37171" y="59518"/>
                  </a:lnTo>
                  <a:lnTo>
                    <a:pt x="37171" y="48980"/>
                  </a:lnTo>
                  <a:close/>
                  <a:moveTo>
                    <a:pt x="59505" y="48980"/>
                  </a:moveTo>
                  <a:lnTo>
                    <a:pt x="59505" y="59518"/>
                  </a:lnTo>
                  <a:lnTo>
                    <a:pt x="48970" y="59518"/>
                  </a:lnTo>
                  <a:lnTo>
                    <a:pt x="48970" y="48980"/>
                  </a:lnTo>
                  <a:close/>
                  <a:moveTo>
                    <a:pt x="11799" y="60782"/>
                  </a:moveTo>
                  <a:lnTo>
                    <a:pt x="11799" y="71319"/>
                  </a:lnTo>
                  <a:lnTo>
                    <a:pt x="1264" y="71319"/>
                  </a:lnTo>
                  <a:lnTo>
                    <a:pt x="1264" y="60782"/>
                  </a:lnTo>
                  <a:close/>
                  <a:moveTo>
                    <a:pt x="23598" y="60782"/>
                  </a:moveTo>
                  <a:lnTo>
                    <a:pt x="23598" y="71319"/>
                  </a:lnTo>
                  <a:lnTo>
                    <a:pt x="13063" y="71319"/>
                  </a:lnTo>
                  <a:lnTo>
                    <a:pt x="13063" y="60782"/>
                  </a:lnTo>
                  <a:close/>
                  <a:moveTo>
                    <a:pt x="35908" y="60782"/>
                  </a:moveTo>
                  <a:lnTo>
                    <a:pt x="35908" y="71319"/>
                  </a:lnTo>
                  <a:lnTo>
                    <a:pt x="24861" y="71319"/>
                  </a:lnTo>
                  <a:lnTo>
                    <a:pt x="24861" y="60782"/>
                  </a:lnTo>
                  <a:close/>
                  <a:moveTo>
                    <a:pt x="47706" y="60782"/>
                  </a:moveTo>
                  <a:lnTo>
                    <a:pt x="47706" y="71319"/>
                  </a:lnTo>
                  <a:lnTo>
                    <a:pt x="37171" y="71319"/>
                  </a:lnTo>
                  <a:lnTo>
                    <a:pt x="37171" y="60782"/>
                  </a:lnTo>
                  <a:close/>
                  <a:moveTo>
                    <a:pt x="59505" y="60782"/>
                  </a:moveTo>
                  <a:lnTo>
                    <a:pt x="59505" y="71319"/>
                  </a:lnTo>
                  <a:lnTo>
                    <a:pt x="48970" y="71319"/>
                  </a:lnTo>
                  <a:lnTo>
                    <a:pt x="48970" y="60782"/>
                  </a:lnTo>
                  <a:close/>
                  <a:moveTo>
                    <a:pt x="11799" y="72583"/>
                  </a:moveTo>
                  <a:lnTo>
                    <a:pt x="11799" y="83120"/>
                  </a:lnTo>
                  <a:lnTo>
                    <a:pt x="1264" y="83120"/>
                  </a:lnTo>
                  <a:lnTo>
                    <a:pt x="1264" y="72583"/>
                  </a:lnTo>
                  <a:close/>
                  <a:moveTo>
                    <a:pt x="23598" y="72583"/>
                  </a:moveTo>
                  <a:lnTo>
                    <a:pt x="23598" y="83120"/>
                  </a:lnTo>
                  <a:lnTo>
                    <a:pt x="13063" y="83120"/>
                  </a:lnTo>
                  <a:lnTo>
                    <a:pt x="13063" y="72583"/>
                  </a:lnTo>
                  <a:close/>
                  <a:moveTo>
                    <a:pt x="35908" y="72583"/>
                  </a:moveTo>
                  <a:lnTo>
                    <a:pt x="35908" y="83120"/>
                  </a:lnTo>
                  <a:lnTo>
                    <a:pt x="24861" y="83120"/>
                  </a:lnTo>
                  <a:lnTo>
                    <a:pt x="24861" y="72583"/>
                  </a:lnTo>
                  <a:close/>
                  <a:moveTo>
                    <a:pt x="47706" y="72583"/>
                  </a:moveTo>
                  <a:lnTo>
                    <a:pt x="47706" y="83120"/>
                  </a:lnTo>
                  <a:lnTo>
                    <a:pt x="37171" y="83120"/>
                  </a:lnTo>
                  <a:lnTo>
                    <a:pt x="37171" y="72583"/>
                  </a:lnTo>
                  <a:close/>
                  <a:moveTo>
                    <a:pt x="59505" y="72583"/>
                  </a:moveTo>
                  <a:lnTo>
                    <a:pt x="59505" y="83120"/>
                  </a:lnTo>
                  <a:lnTo>
                    <a:pt x="48970" y="83120"/>
                  </a:lnTo>
                  <a:lnTo>
                    <a:pt x="48970" y="72583"/>
                  </a:lnTo>
                  <a:close/>
                  <a:moveTo>
                    <a:pt x="0" y="1"/>
                  </a:moveTo>
                  <a:lnTo>
                    <a:pt x="0" y="84383"/>
                  </a:lnTo>
                  <a:lnTo>
                    <a:pt x="60768" y="84383"/>
                  </a:lnTo>
                  <a:lnTo>
                    <a:pt x="607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11"/>
            <p:cNvGrpSpPr/>
            <p:nvPr/>
          </p:nvGrpSpPr>
          <p:grpSpPr>
            <a:xfrm rot="10800000">
              <a:off x="6520775" y="3698514"/>
              <a:ext cx="3515192" cy="3515145"/>
              <a:chOff x="1401904" y="487201"/>
              <a:chExt cx="1510222" cy="1510202"/>
            </a:xfrm>
          </p:grpSpPr>
          <p:sp>
            <p:nvSpPr>
              <p:cNvPr id="184" name="Google Shape;184;p11"/>
              <p:cNvSpPr/>
              <p:nvPr/>
            </p:nvSpPr>
            <p:spPr>
              <a:xfrm>
                <a:off x="1401904" y="487201"/>
                <a:ext cx="1510222" cy="1510202"/>
              </a:xfrm>
              <a:custGeom>
                <a:rect b="b" l="l" r="r" t="t"/>
                <a:pathLst>
                  <a:path extrusionOk="0" h="75303" w="75304">
                    <a:moveTo>
                      <a:pt x="37652" y="6610"/>
                    </a:moveTo>
                    <a:cubicBezTo>
                      <a:pt x="54767" y="6610"/>
                      <a:pt x="68693" y="20536"/>
                      <a:pt x="68693" y="37651"/>
                    </a:cubicBezTo>
                    <a:cubicBezTo>
                      <a:pt x="68693" y="54767"/>
                      <a:pt x="54767" y="68693"/>
                      <a:pt x="37652" y="68693"/>
                    </a:cubicBezTo>
                    <a:cubicBezTo>
                      <a:pt x="20535" y="68693"/>
                      <a:pt x="6610" y="54767"/>
                      <a:pt x="6610" y="37651"/>
                    </a:cubicBezTo>
                    <a:cubicBezTo>
                      <a:pt x="6610" y="20536"/>
                      <a:pt x="20535" y="6610"/>
                      <a:pt x="37652" y="6610"/>
                    </a:cubicBezTo>
                    <a:close/>
                    <a:moveTo>
                      <a:pt x="37652" y="0"/>
                    </a:moveTo>
                    <a:cubicBezTo>
                      <a:pt x="16890" y="0"/>
                      <a:pt x="0" y="16890"/>
                      <a:pt x="0" y="37651"/>
                    </a:cubicBezTo>
                    <a:cubicBezTo>
                      <a:pt x="0" y="58413"/>
                      <a:pt x="16890" y="75303"/>
                      <a:pt x="37652" y="75303"/>
                    </a:cubicBezTo>
                    <a:cubicBezTo>
                      <a:pt x="58412" y="75303"/>
                      <a:pt x="75303" y="58413"/>
                      <a:pt x="75303" y="37651"/>
                    </a:cubicBezTo>
                    <a:cubicBezTo>
                      <a:pt x="75303" y="16890"/>
                      <a:pt x="58412" y="0"/>
                      <a:pt x="376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1556548" y="641845"/>
                <a:ext cx="1200913" cy="1200893"/>
              </a:xfrm>
              <a:custGeom>
                <a:rect b="b" l="l" r="r" t="t"/>
                <a:pathLst>
                  <a:path extrusionOk="0" h="59880" w="59881">
                    <a:moveTo>
                      <a:pt x="29941" y="6610"/>
                    </a:moveTo>
                    <a:lnTo>
                      <a:pt x="29941" y="6611"/>
                    </a:lnTo>
                    <a:cubicBezTo>
                      <a:pt x="42805" y="6611"/>
                      <a:pt x="53270" y="17076"/>
                      <a:pt x="53270" y="29940"/>
                    </a:cubicBezTo>
                    <a:cubicBezTo>
                      <a:pt x="53270" y="42805"/>
                      <a:pt x="42805" y="53271"/>
                      <a:pt x="29941" y="53271"/>
                    </a:cubicBezTo>
                    <a:cubicBezTo>
                      <a:pt x="17077" y="53271"/>
                      <a:pt x="6610" y="42805"/>
                      <a:pt x="6610" y="29940"/>
                    </a:cubicBezTo>
                    <a:cubicBezTo>
                      <a:pt x="6610" y="17076"/>
                      <a:pt x="17077" y="6610"/>
                      <a:pt x="29941" y="6610"/>
                    </a:cubicBezTo>
                    <a:close/>
                    <a:moveTo>
                      <a:pt x="29941" y="1"/>
                    </a:moveTo>
                    <a:cubicBezTo>
                      <a:pt x="13431" y="1"/>
                      <a:pt x="0" y="13432"/>
                      <a:pt x="0" y="29940"/>
                    </a:cubicBezTo>
                    <a:cubicBezTo>
                      <a:pt x="0" y="46449"/>
                      <a:pt x="13431" y="59880"/>
                      <a:pt x="29941" y="59880"/>
                    </a:cubicBezTo>
                    <a:cubicBezTo>
                      <a:pt x="46449" y="59880"/>
                      <a:pt x="59880" y="46449"/>
                      <a:pt x="59880" y="29940"/>
                    </a:cubicBezTo>
                    <a:cubicBezTo>
                      <a:pt x="59880" y="13432"/>
                      <a:pt x="46449" y="1"/>
                      <a:pt x="299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1711192" y="796489"/>
                <a:ext cx="891605" cy="891625"/>
              </a:xfrm>
              <a:custGeom>
                <a:rect b="b" l="l" r="r" t="t"/>
                <a:pathLst>
                  <a:path extrusionOk="0" h="44459" w="44458">
                    <a:moveTo>
                      <a:pt x="22230" y="6611"/>
                    </a:moveTo>
                    <a:cubicBezTo>
                      <a:pt x="30841" y="6611"/>
                      <a:pt x="37849" y="13617"/>
                      <a:pt x="37849" y="22229"/>
                    </a:cubicBezTo>
                    <a:cubicBezTo>
                      <a:pt x="37849" y="30842"/>
                      <a:pt x="30841" y="37848"/>
                      <a:pt x="22230" y="37848"/>
                    </a:cubicBezTo>
                    <a:cubicBezTo>
                      <a:pt x="13617" y="37848"/>
                      <a:pt x="6611" y="30842"/>
                      <a:pt x="6611" y="22229"/>
                    </a:cubicBezTo>
                    <a:cubicBezTo>
                      <a:pt x="6611" y="13617"/>
                      <a:pt x="13617" y="6611"/>
                      <a:pt x="22230" y="6611"/>
                    </a:cubicBezTo>
                    <a:close/>
                    <a:moveTo>
                      <a:pt x="22230" y="1"/>
                    </a:moveTo>
                    <a:cubicBezTo>
                      <a:pt x="9973" y="1"/>
                      <a:pt x="1" y="9972"/>
                      <a:pt x="1" y="22229"/>
                    </a:cubicBezTo>
                    <a:cubicBezTo>
                      <a:pt x="1" y="34487"/>
                      <a:pt x="9973" y="44458"/>
                      <a:pt x="22230" y="44458"/>
                    </a:cubicBezTo>
                    <a:cubicBezTo>
                      <a:pt x="34486" y="44458"/>
                      <a:pt x="44457" y="34487"/>
                      <a:pt x="44457" y="22229"/>
                    </a:cubicBezTo>
                    <a:cubicBezTo>
                      <a:pt x="44457" y="9972"/>
                      <a:pt x="34486" y="1"/>
                      <a:pt x="222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7" name="Google Shape;187;p11"/>
          <p:cNvSpPr txBox="1"/>
          <p:nvPr>
            <p:ph hasCustomPrompt="1" type="title"/>
          </p:nvPr>
        </p:nvSpPr>
        <p:spPr>
          <a:xfrm>
            <a:off x="1241175" y="1776000"/>
            <a:ext cx="6661500" cy="9054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8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88" name="Google Shape;188;p11"/>
          <p:cNvSpPr txBox="1"/>
          <p:nvPr>
            <p:ph idx="1" type="subTitle"/>
          </p:nvPr>
        </p:nvSpPr>
        <p:spPr>
          <a:xfrm>
            <a:off x="2097400" y="3023550"/>
            <a:ext cx="4949400" cy="26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89" name="Shape 18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90" name="Shape 190"/>
        <p:cNvGrpSpPr/>
        <p:nvPr/>
      </p:nvGrpSpPr>
      <p:grpSpPr>
        <a:xfrm>
          <a:off x="0" y="0"/>
          <a:ext cx="0" cy="0"/>
          <a:chOff x="0" y="0"/>
          <a:chExt cx="0" cy="0"/>
        </a:xfrm>
      </p:grpSpPr>
      <p:grpSp>
        <p:nvGrpSpPr>
          <p:cNvPr id="191" name="Google Shape;191;p13"/>
          <p:cNvGrpSpPr/>
          <p:nvPr/>
        </p:nvGrpSpPr>
        <p:grpSpPr>
          <a:xfrm>
            <a:off x="-488191" y="-210231"/>
            <a:ext cx="10356751" cy="6186265"/>
            <a:chOff x="-488191" y="-210231"/>
            <a:chExt cx="10356751" cy="6186265"/>
          </a:xfrm>
        </p:grpSpPr>
        <p:grpSp>
          <p:nvGrpSpPr>
            <p:cNvPr id="192" name="Google Shape;192;p13"/>
            <p:cNvGrpSpPr/>
            <p:nvPr/>
          </p:nvGrpSpPr>
          <p:grpSpPr>
            <a:xfrm>
              <a:off x="-488191" y="2339231"/>
              <a:ext cx="10356751" cy="3636803"/>
              <a:chOff x="-488191" y="2339231"/>
              <a:chExt cx="10356751" cy="3636803"/>
            </a:xfrm>
          </p:grpSpPr>
          <p:sp>
            <p:nvSpPr>
              <p:cNvPr id="193" name="Google Shape;193;p13"/>
              <p:cNvSpPr/>
              <p:nvPr/>
            </p:nvSpPr>
            <p:spPr>
              <a:xfrm>
                <a:off x="-488191" y="2339231"/>
                <a:ext cx="1201422" cy="465031"/>
              </a:xfrm>
              <a:custGeom>
                <a:rect b="b" l="l" r="r" t="t"/>
                <a:pathLst>
                  <a:path extrusionOk="0" h="13833" w="35738">
                    <a:moveTo>
                      <a:pt x="5013" y="0"/>
                    </a:moveTo>
                    <a:cubicBezTo>
                      <a:pt x="2253" y="0"/>
                      <a:pt x="7" y="2245"/>
                      <a:pt x="7" y="5005"/>
                    </a:cubicBezTo>
                    <a:lnTo>
                      <a:pt x="7" y="7356"/>
                    </a:lnTo>
                    <a:cubicBezTo>
                      <a:pt x="1" y="7852"/>
                      <a:pt x="402" y="8258"/>
                      <a:pt x="898" y="8258"/>
                    </a:cubicBezTo>
                    <a:cubicBezTo>
                      <a:pt x="1394" y="8258"/>
                      <a:pt x="1794" y="7852"/>
                      <a:pt x="1788" y="7356"/>
                    </a:cubicBezTo>
                    <a:lnTo>
                      <a:pt x="1788" y="5005"/>
                    </a:lnTo>
                    <a:cubicBezTo>
                      <a:pt x="1788" y="3227"/>
                      <a:pt x="3234" y="1780"/>
                      <a:pt x="5013" y="1780"/>
                    </a:cubicBezTo>
                    <a:lnTo>
                      <a:pt x="5306" y="1780"/>
                    </a:lnTo>
                    <a:cubicBezTo>
                      <a:pt x="7085" y="1780"/>
                      <a:pt x="8532" y="3227"/>
                      <a:pt x="8532" y="5005"/>
                    </a:cubicBezTo>
                    <a:lnTo>
                      <a:pt x="8532" y="8826"/>
                    </a:lnTo>
                    <a:cubicBezTo>
                      <a:pt x="8532" y="11586"/>
                      <a:pt x="10777" y="13831"/>
                      <a:pt x="13536" y="13831"/>
                    </a:cubicBezTo>
                    <a:lnTo>
                      <a:pt x="13684" y="13831"/>
                    </a:lnTo>
                    <a:cubicBezTo>
                      <a:pt x="16443" y="13831"/>
                      <a:pt x="18689" y="11586"/>
                      <a:pt x="18689" y="8826"/>
                    </a:cubicBezTo>
                    <a:lnTo>
                      <a:pt x="18689" y="5005"/>
                    </a:lnTo>
                    <a:cubicBezTo>
                      <a:pt x="18689" y="3227"/>
                      <a:pt x="20135" y="1780"/>
                      <a:pt x="21914" y="1780"/>
                    </a:cubicBezTo>
                    <a:lnTo>
                      <a:pt x="22502" y="1780"/>
                    </a:lnTo>
                    <a:cubicBezTo>
                      <a:pt x="24280" y="1780"/>
                      <a:pt x="25728" y="3227"/>
                      <a:pt x="25728" y="5005"/>
                    </a:cubicBezTo>
                    <a:lnTo>
                      <a:pt x="25728" y="8826"/>
                    </a:lnTo>
                    <a:cubicBezTo>
                      <a:pt x="25728" y="11587"/>
                      <a:pt x="27973" y="13832"/>
                      <a:pt x="30732" y="13832"/>
                    </a:cubicBezTo>
                    <a:cubicBezTo>
                      <a:pt x="33492" y="13832"/>
                      <a:pt x="35737" y="11587"/>
                      <a:pt x="35737" y="8826"/>
                    </a:cubicBezTo>
                    <a:lnTo>
                      <a:pt x="35737" y="7356"/>
                    </a:lnTo>
                    <a:cubicBezTo>
                      <a:pt x="35737" y="6865"/>
                      <a:pt x="35339" y="6466"/>
                      <a:pt x="34847" y="6466"/>
                    </a:cubicBezTo>
                    <a:cubicBezTo>
                      <a:pt x="34356" y="6466"/>
                      <a:pt x="33958" y="6865"/>
                      <a:pt x="33958" y="7356"/>
                    </a:cubicBezTo>
                    <a:lnTo>
                      <a:pt x="33958" y="8826"/>
                    </a:lnTo>
                    <a:cubicBezTo>
                      <a:pt x="33958" y="10603"/>
                      <a:pt x="32511" y="12051"/>
                      <a:pt x="30732" y="12051"/>
                    </a:cubicBezTo>
                    <a:cubicBezTo>
                      <a:pt x="28955" y="12051"/>
                      <a:pt x="27507" y="10605"/>
                      <a:pt x="27507" y="8826"/>
                    </a:cubicBezTo>
                    <a:lnTo>
                      <a:pt x="27507" y="5005"/>
                    </a:lnTo>
                    <a:cubicBezTo>
                      <a:pt x="27507" y="2245"/>
                      <a:pt x="25262" y="0"/>
                      <a:pt x="22502" y="0"/>
                    </a:cubicBezTo>
                    <a:lnTo>
                      <a:pt x="21914" y="0"/>
                    </a:lnTo>
                    <a:cubicBezTo>
                      <a:pt x="19154" y="0"/>
                      <a:pt x="16909" y="2245"/>
                      <a:pt x="16909" y="5005"/>
                    </a:cubicBezTo>
                    <a:lnTo>
                      <a:pt x="16909" y="8826"/>
                    </a:lnTo>
                    <a:cubicBezTo>
                      <a:pt x="16909" y="10603"/>
                      <a:pt x="15462" y="12051"/>
                      <a:pt x="13684" y="12051"/>
                    </a:cubicBezTo>
                    <a:lnTo>
                      <a:pt x="13536" y="12051"/>
                    </a:lnTo>
                    <a:cubicBezTo>
                      <a:pt x="11759" y="12051"/>
                      <a:pt x="10311" y="10605"/>
                      <a:pt x="10311" y="8826"/>
                    </a:cubicBezTo>
                    <a:lnTo>
                      <a:pt x="10311" y="5005"/>
                    </a:lnTo>
                    <a:cubicBezTo>
                      <a:pt x="10311" y="2245"/>
                      <a:pt x="8066" y="0"/>
                      <a:pt x="53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3"/>
              <p:cNvSpPr/>
              <p:nvPr/>
            </p:nvSpPr>
            <p:spPr>
              <a:xfrm>
                <a:off x="8777012" y="2592035"/>
                <a:ext cx="498188" cy="136422"/>
              </a:xfrm>
              <a:custGeom>
                <a:rect b="b" l="l" r="r" t="t"/>
                <a:pathLst>
                  <a:path extrusionOk="0" h="4555" w="16634">
                    <a:moveTo>
                      <a:pt x="2277" y="1"/>
                    </a:moveTo>
                    <a:cubicBezTo>
                      <a:pt x="1019" y="1"/>
                      <a:pt x="0" y="1020"/>
                      <a:pt x="0" y="2278"/>
                    </a:cubicBezTo>
                    <a:cubicBezTo>
                      <a:pt x="0" y="3536"/>
                      <a:pt x="1019" y="4555"/>
                      <a:pt x="2277" y="4555"/>
                    </a:cubicBezTo>
                    <a:lnTo>
                      <a:pt x="14356" y="4555"/>
                    </a:lnTo>
                    <a:cubicBezTo>
                      <a:pt x="15613" y="4555"/>
                      <a:pt x="16633" y="3536"/>
                      <a:pt x="16633" y="2278"/>
                    </a:cubicBezTo>
                    <a:cubicBezTo>
                      <a:pt x="16633" y="1020"/>
                      <a:pt x="15613" y="1"/>
                      <a:pt x="143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3"/>
              <p:cNvSpPr/>
              <p:nvPr/>
            </p:nvSpPr>
            <p:spPr>
              <a:xfrm>
                <a:off x="6391668" y="4631257"/>
                <a:ext cx="498196" cy="249098"/>
              </a:xfrm>
              <a:custGeom>
                <a:rect b="b" l="l" r="r" t="t"/>
                <a:pathLst>
                  <a:path extrusionOk="0" h="7428" w="14856">
                    <a:moveTo>
                      <a:pt x="7428" y="0"/>
                    </a:moveTo>
                    <a:cubicBezTo>
                      <a:pt x="3325" y="0"/>
                      <a:pt x="0" y="3326"/>
                      <a:pt x="0" y="7428"/>
                    </a:cubicBezTo>
                    <a:lnTo>
                      <a:pt x="14856" y="7428"/>
                    </a:lnTo>
                    <a:cubicBezTo>
                      <a:pt x="14856" y="3326"/>
                      <a:pt x="11530" y="0"/>
                      <a:pt x="74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3"/>
              <p:cNvSpPr/>
              <p:nvPr/>
            </p:nvSpPr>
            <p:spPr>
              <a:xfrm rot="5400000">
                <a:off x="8219100" y="4326575"/>
                <a:ext cx="1381105" cy="1917815"/>
              </a:xfrm>
              <a:custGeom>
                <a:rect b="b" l="l" r="r" t="t"/>
                <a:pathLst>
                  <a:path extrusionOk="0" h="84383" w="60768">
                    <a:moveTo>
                      <a:pt x="59505" y="1265"/>
                    </a:moveTo>
                    <a:lnTo>
                      <a:pt x="59505" y="11801"/>
                    </a:lnTo>
                    <a:lnTo>
                      <a:pt x="48970" y="11801"/>
                    </a:lnTo>
                    <a:lnTo>
                      <a:pt x="48970" y="1265"/>
                    </a:lnTo>
                    <a:close/>
                    <a:moveTo>
                      <a:pt x="11799" y="1265"/>
                    </a:moveTo>
                    <a:lnTo>
                      <a:pt x="11799" y="11802"/>
                    </a:lnTo>
                    <a:lnTo>
                      <a:pt x="1264" y="11802"/>
                    </a:lnTo>
                    <a:lnTo>
                      <a:pt x="1264" y="1265"/>
                    </a:lnTo>
                    <a:close/>
                    <a:moveTo>
                      <a:pt x="23598" y="1265"/>
                    </a:moveTo>
                    <a:lnTo>
                      <a:pt x="23598" y="11802"/>
                    </a:lnTo>
                    <a:lnTo>
                      <a:pt x="13063" y="11802"/>
                    </a:lnTo>
                    <a:lnTo>
                      <a:pt x="13063" y="1265"/>
                    </a:lnTo>
                    <a:close/>
                    <a:moveTo>
                      <a:pt x="35908" y="1265"/>
                    </a:moveTo>
                    <a:lnTo>
                      <a:pt x="35908" y="11802"/>
                    </a:lnTo>
                    <a:lnTo>
                      <a:pt x="24861" y="11802"/>
                    </a:lnTo>
                    <a:lnTo>
                      <a:pt x="24861" y="1265"/>
                    </a:lnTo>
                    <a:close/>
                    <a:moveTo>
                      <a:pt x="47706" y="1265"/>
                    </a:moveTo>
                    <a:lnTo>
                      <a:pt x="47706" y="11802"/>
                    </a:lnTo>
                    <a:lnTo>
                      <a:pt x="37171" y="11802"/>
                    </a:lnTo>
                    <a:lnTo>
                      <a:pt x="37171" y="1265"/>
                    </a:lnTo>
                    <a:close/>
                    <a:moveTo>
                      <a:pt x="11799" y="13065"/>
                    </a:moveTo>
                    <a:lnTo>
                      <a:pt x="11799" y="23602"/>
                    </a:lnTo>
                    <a:lnTo>
                      <a:pt x="1264" y="23602"/>
                    </a:lnTo>
                    <a:lnTo>
                      <a:pt x="1264" y="13065"/>
                    </a:lnTo>
                    <a:close/>
                    <a:moveTo>
                      <a:pt x="23598" y="13065"/>
                    </a:moveTo>
                    <a:lnTo>
                      <a:pt x="23598" y="23602"/>
                    </a:lnTo>
                    <a:lnTo>
                      <a:pt x="13063" y="23602"/>
                    </a:lnTo>
                    <a:lnTo>
                      <a:pt x="13063" y="13065"/>
                    </a:lnTo>
                    <a:close/>
                    <a:moveTo>
                      <a:pt x="35908" y="13065"/>
                    </a:moveTo>
                    <a:lnTo>
                      <a:pt x="35908" y="23602"/>
                    </a:lnTo>
                    <a:lnTo>
                      <a:pt x="24861" y="23602"/>
                    </a:lnTo>
                    <a:lnTo>
                      <a:pt x="24861" y="13065"/>
                    </a:lnTo>
                    <a:close/>
                    <a:moveTo>
                      <a:pt x="47706" y="13065"/>
                    </a:moveTo>
                    <a:lnTo>
                      <a:pt x="47706" y="23602"/>
                    </a:lnTo>
                    <a:lnTo>
                      <a:pt x="37171" y="23602"/>
                    </a:lnTo>
                    <a:lnTo>
                      <a:pt x="37171" y="13065"/>
                    </a:lnTo>
                    <a:close/>
                    <a:moveTo>
                      <a:pt x="59505" y="13065"/>
                    </a:moveTo>
                    <a:lnTo>
                      <a:pt x="59505" y="23602"/>
                    </a:lnTo>
                    <a:lnTo>
                      <a:pt x="48970" y="23602"/>
                    </a:lnTo>
                    <a:lnTo>
                      <a:pt x="48970" y="13065"/>
                    </a:lnTo>
                    <a:close/>
                    <a:moveTo>
                      <a:pt x="11799" y="24866"/>
                    </a:moveTo>
                    <a:lnTo>
                      <a:pt x="11799" y="35403"/>
                    </a:lnTo>
                    <a:lnTo>
                      <a:pt x="1264" y="35403"/>
                    </a:lnTo>
                    <a:lnTo>
                      <a:pt x="1264" y="24866"/>
                    </a:lnTo>
                    <a:close/>
                    <a:moveTo>
                      <a:pt x="23598" y="24866"/>
                    </a:moveTo>
                    <a:lnTo>
                      <a:pt x="23598" y="35403"/>
                    </a:lnTo>
                    <a:lnTo>
                      <a:pt x="13063" y="35403"/>
                    </a:lnTo>
                    <a:lnTo>
                      <a:pt x="13063" y="24866"/>
                    </a:lnTo>
                    <a:close/>
                    <a:moveTo>
                      <a:pt x="35908" y="24866"/>
                    </a:moveTo>
                    <a:lnTo>
                      <a:pt x="35908" y="35403"/>
                    </a:lnTo>
                    <a:lnTo>
                      <a:pt x="24861" y="35403"/>
                    </a:lnTo>
                    <a:lnTo>
                      <a:pt x="24861" y="24866"/>
                    </a:lnTo>
                    <a:close/>
                    <a:moveTo>
                      <a:pt x="47706" y="24866"/>
                    </a:moveTo>
                    <a:lnTo>
                      <a:pt x="47706" y="35403"/>
                    </a:lnTo>
                    <a:lnTo>
                      <a:pt x="37171" y="35403"/>
                    </a:lnTo>
                    <a:lnTo>
                      <a:pt x="37171" y="24866"/>
                    </a:lnTo>
                    <a:close/>
                    <a:moveTo>
                      <a:pt x="59505" y="24866"/>
                    </a:moveTo>
                    <a:lnTo>
                      <a:pt x="59505" y="35403"/>
                    </a:lnTo>
                    <a:lnTo>
                      <a:pt x="48970" y="35403"/>
                    </a:lnTo>
                    <a:lnTo>
                      <a:pt x="48970" y="24866"/>
                    </a:lnTo>
                    <a:close/>
                    <a:moveTo>
                      <a:pt x="23598" y="36667"/>
                    </a:moveTo>
                    <a:lnTo>
                      <a:pt x="23598" y="47716"/>
                    </a:lnTo>
                    <a:lnTo>
                      <a:pt x="13063" y="47716"/>
                    </a:lnTo>
                    <a:lnTo>
                      <a:pt x="13063" y="36667"/>
                    </a:lnTo>
                    <a:close/>
                    <a:moveTo>
                      <a:pt x="35908" y="36667"/>
                    </a:moveTo>
                    <a:lnTo>
                      <a:pt x="35908" y="47716"/>
                    </a:lnTo>
                    <a:lnTo>
                      <a:pt x="24861" y="47716"/>
                    </a:lnTo>
                    <a:lnTo>
                      <a:pt x="24861" y="36667"/>
                    </a:lnTo>
                    <a:close/>
                    <a:moveTo>
                      <a:pt x="11799" y="36667"/>
                    </a:moveTo>
                    <a:lnTo>
                      <a:pt x="11799" y="47718"/>
                    </a:lnTo>
                    <a:lnTo>
                      <a:pt x="1264" y="47718"/>
                    </a:lnTo>
                    <a:lnTo>
                      <a:pt x="1264" y="36667"/>
                    </a:lnTo>
                    <a:close/>
                    <a:moveTo>
                      <a:pt x="47706" y="36667"/>
                    </a:moveTo>
                    <a:lnTo>
                      <a:pt x="47706" y="47718"/>
                    </a:lnTo>
                    <a:lnTo>
                      <a:pt x="37171" y="47718"/>
                    </a:lnTo>
                    <a:lnTo>
                      <a:pt x="37171" y="36667"/>
                    </a:lnTo>
                    <a:close/>
                    <a:moveTo>
                      <a:pt x="59505" y="36667"/>
                    </a:moveTo>
                    <a:lnTo>
                      <a:pt x="59505" y="47718"/>
                    </a:lnTo>
                    <a:lnTo>
                      <a:pt x="48970" y="47718"/>
                    </a:lnTo>
                    <a:lnTo>
                      <a:pt x="48970" y="36667"/>
                    </a:lnTo>
                    <a:close/>
                    <a:moveTo>
                      <a:pt x="11799" y="48980"/>
                    </a:moveTo>
                    <a:lnTo>
                      <a:pt x="11799" y="59518"/>
                    </a:lnTo>
                    <a:lnTo>
                      <a:pt x="1264" y="59518"/>
                    </a:lnTo>
                    <a:lnTo>
                      <a:pt x="1264" y="48980"/>
                    </a:lnTo>
                    <a:close/>
                    <a:moveTo>
                      <a:pt x="23598" y="48980"/>
                    </a:moveTo>
                    <a:lnTo>
                      <a:pt x="23598" y="59518"/>
                    </a:lnTo>
                    <a:lnTo>
                      <a:pt x="13063" y="59518"/>
                    </a:lnTo>
                    <a:lnTo>
                      <a:pt x="13063" y="48980"/>
                    </a:lnTo>
                    <a:close/>
                    <a:moveTo>
                      <a:pt x="35908" y="48980"/>
                    </a:moveTo>
                    <a:lnTo>
                      <a:pt x="35908" y="59518"/>
                    </a:lnTo>
                    <a:lnTo>
                      <a:pt x="24861" y="59518"/>
                    </a:lnTo>
                    <a:lnTo>
                      <a:pt x="24861" y="48980"/>
                    </a:lnTo>
                    <a:close/>
                    <a:moveTo>
                      <a:pt x="47706" y="48980"/>
                    </a:moveTo>
                    <a:lnTo>
                      <a:pt x="47706" y="59518"/>
                    </a:lnTo>
                    <a:lnTo>
                      <a:pt x="37171" y="59518"/>
                    </a:lnTo>
                    <a:lnTo>
                      <a:pt x="37171" y="48980"/>
                    </a:lnTo>
                    <a:close/>
                    <a:moveTo>
                      <a:pt x="59505" y="48980"/>
                    </a:moveTo>
                    <a:lnTo>
                      <a:pt x="59505" y="59518"/>
                    </a:lnTo>
                    <a:lnTo>
                      <a:pt x="48970" y="59518"/>
                    </a:lnTo>
                    <a:lnTo>
                      <a:pt x="48970" y="48980"/>
                    </a:lnTo>
                    <a:close/>
                    <a:moveTo>
                      <a:pt x="11799" y="60782"/>
                    </a:moveTo>
                    <a:lnTo>
                      <a:pt x="11799" y="71319"/>
                    </a:lnTo>
                    <a:lnTo>
                      <a:pt x="1264" y="71319"/>
                    </a:lnTo>
                    <a:lnTo>
                      <a:pt x="1264" y="60782"/>
                    </a:lnTo>
                    <a:close/>
                    <a:moveTo>
                      <a:pt x="23598" y="60782"/>
                    </a:moveTo>
                    <a:lnTo>
                      <a:pt x="23598" y="71319"/>
                    </a:lnTo>
                    <a:lnTo>
                      <a:pt x="13063" y="71319"/>
                    </a:lnTo>
                    <a:lnTo>
                      <a:pt x="13063" y="60782"/>
                    </a:lnTo>
                    <a:close/>
                    <a:moveTo>
                      <a:pt x="35908" y="60782"/>
                    </a:moveTo>
                    <a:lnTo>
                      <a:pt x="35908" y="71319"/>
                    </a:lnTo>
                    <a:lnTo>
                      <a:pt x="24861" y="71319"/>
                    </a:lnTo>
                    <a:lnTo>
                      <a:pt x="24861" y="60782"/>
                    </a:lnTo>
                    <a:close/>
                    <a:moveTo>
                      <a:pt x="47706" y="60782"/>
                    </a:moveTo>
                    <a:lnTo>
                      <a:pt x="47706" y="71319"/>
                    </a:lnTo>
                    <a:lnTo>
                      <a:pt x="37171" y="71319"/>
                    </a:lnTo>
                    <a:lnTo>
                      <a:pt x="37171" y="60782"/>
                    </a:lnTo>
                    <a:close/>
                    <a:moveTo>
                      <a:pt x="59505" y="60782"/>
                    </a:moveTo>
                    <a:lnTo>
                      <a:pt x="59505" y="71319"/>
                    </a:lnTo>
                    <a:lnTo>
                      <a:pt x="48970" y="71319"/>
                    </a:lnTo>
                    <a:lnTo>
                      <a:pt x="48970" y="60782"/>
                    </a:lnTo>
                    <a:close/>
                    <a:moveTo>
                      <a:pt x="11799" y="72583"/>
                    </a:moveTo>
                    <a:lnTo>
                      <a:pt x="11799" y="83120"/>
                    </a:lnTo>
                    <a:lnTo>
                      <a:pt x="1264" y="83120"/>
                    </a:lnTo>
                    <a:lnTo>
                      <a:pt x="1264" y="72583"/>
                    </a:lnTo>
                    <a:close/>
                    <a:moveTo>
                      <a:pt x="23598" y="72583"/>
                    </a:moveTo>
                    <a:lnTo>
                      <a:pt x="23598" y="83120"/>
                    </a:lnTo>
                    <a:lnTo>
                      <a:pt x="13063" y="83120"/>
                    </a:lnTo>
                    <a:lnTo>
                      <a:pt x="13063" y="72583"/>
                    </a:lnTo>
                    <a:close/>
                    <a:moveTo>
                      <a:pt x="35908" y="72583"/>
                    </a:moveTo>
                    <a:lnTo>
                      <a:pt x="35908" y="83120"/>
                    </a:lnTo>
                    <a:lnTo>
                      <a:pt x="24861" y="83120"/>
                    </a:lnTo>
                    <a:lnTo>
                      <a:pt x="24861" y="72583"/>
                    </a:lnTo>
                    <a:close/>
                    <a:moveTo>
                      <a:pt x="47706" y="72583"/>
                    </a:moveTo>
                    <a:lnTo>
                      <a:pt x="47706" y="83120"/>
                    </a:lnTo>
                    <a:lnTo>
                      <a:pt x="37171" y="83120"/>
                    </a:lnTo>
                    <a:lnTo>
                      <a:pt x="37171" y="72583"/>
                    </a:lnTo>
                    <a:close/>
                    <a:moveTo>
                      <a:pt x="59505" y="72583"/>
                    </a:moveTo>
                    <a:lnTo>
                      <a:pt x="59505" y="83120"/>
                    </a:lnTo>
                    <a:lnTo>
                      <a:pt x="48970" y="83120"/>
                    </a:lnTo>
                    <a:lnTo>
                      <a:pt x="48970" y="72583"/>
                    </a:lnTo>
                    <a:close/>
                    <a:moveTo>
                      <a:pt x="0" y="1"/>
                    </a:moveTo>
                    <a:lnTo>
                      <a:pt x="0" y="84383"/>
                    </a:lnTo>
                    <a:lnTo>
                      <a:pt x="60768" y="84383"/>
                    </a:lnTo>
                    <a:lnTo>
                      <a:pt x="607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3"/>
              <p:cNvSpPr/>
              <p:nvPr/>
            </p:nvSpPr>
            <p:spPr>
              <a:xfrm rot="5400000">
                <a:off x="4211063" y="4727378"/>
                <a:ext cx="993871" cy="354180"/>
              </a:xfrm>
              <a:custGeom>
                <a:rect b="b" l="l" r="r" t="t"/>
                <a:pathLst>
                  <a:path extrusionOk="0" h="11187" w="31392">
                    <a:moveTo>
                      <a:pt x="25798" y="2457"/>
                    </a:moveTo>
                    <a:cubicBezTo>
                      <a:pt x="27530" y="2457"/>
                      <a:pt x="28935" y="3861"/>
                      <a:pt x="28935" y="5594"/>
                    </a:cubicBezTo>
                    <a:cubicBezTo>
                      <a:pt x="28935" y="7326"/>
                      <a:pt x="27530" y="8731"/>
                      <a:pt x="25798" y="8731"/>
                    </a:cubicBezTo>
                    <a:lnTo>
                      <a:pt x="5594" y="8731"/>
                    </a:lnTo>
                    <a:cubicBezTo>
                      <a:pt x="3861" y="8731"/>
                      <a:pt x="2456" y="7326"/>
                      <a:pt x="2456" y="5594"/>
                    </a:cubicBezTo>
                    <a:cubicBezTo>
                      <a:pt x="2456" y="3861"/>
                      <a:pt x="3861" y="2457"/>
                      <a:pt x="5594" y="2457"/>
                    </a:cubicBezTo>
                    <a:close/>
                    <a:moveTo>
                      <a:pt x="5594" y="1"/>
                    </a:moveTo>
                    <a:cubicBezTo>
                      <a:pt x="2510" y="1"/>
                      <a:pt x="0" y="2510"/>
                      <a:pt x="0" y="5594"/>
                    </a:cubicBezTo>
                    <a:cubicBezTo>
                      <a:pt x="0" y="8678"/>
                      <a:pt x="2510" y="11186"/>
                      <a:pt x="5594" y="11186"/>
                    </a:cubicBezTo>
                    <a:lnTo>
                      <a:pt x="25798" y="11186"/>
                    </a:lnTo>
                    <a:cubicBezTo>
                      <a:pt x="28882" y="11186"/>
                      <a:pt x="31392" y="8678"/>
                      <a:pt x="31392" y="5594"/>
                    </a:cubicBezTo>
                    <a:cubicBezTo>
                      <a:pt x="31392" y="2510"/>
                      <a:pt x="28882" y="1"/>
                      <a:pt x="257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3"/>
              <p:cNvSpPr/>
              <p:nvPr/>
            </p:nvSpPr>
            <p:spPr>
              <a:xfrm>
                <a:off x="360175" y="4499825"/>
                <a:ext cx="199200" cy="1992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 name="Google Shape;199;p13"/>
            <p:cNvGrpSpPr/>
            <p:nvPr/>
          </p:nvGrpSpPr>
          <p:grpSpPr>
            <a:xfrm rot="5400000">
              <a:off x="-61558" y="-360131"/>
              <a:ext cx="1070600" cy="1370400"/>
              <a:chOff x="729025" y="467250"/>
              <a:chExt cx="1070600" cy="1370400"/>
            </a:xfrm>
          </p:grpSpPr>
          <p:sp>
            <p:nvSpPr>
              <p:cNvPr id="200" name="Google Shape;200;p13"/>
              <p:cNvSpPr/>
              <p:nvPr/>
            </p:nvSpPr>
            <p:spPr>
              <a:xfrm>
                <a:off x="1620825" y="1658850"/>
                <a:ext cx="178800" cy="178800"/>
              </a:xfrm>
              <a:custGeom>
                <a:rect b="b" l="l" r="r" t="t"/>
                <a:pathLst>
                  <a:path extrusionOk="0" h="7152" w="7152">
                    <a:moveTo>
                      <a:pt x="7151" y="1"/>
                    </a:moveTo>
                    <a:lnTo>
                      <a:pt x="1" y="7151"/>
                    </a:lnTo>
                    <a:lnTo>
                      <a:pt x="3354" y="7151"/>
                    </a:lnTo>
                    <a:cubicBezTo>
                      <a:pt x="5450" y="7151"/>
                      <a:pt x="7151" y="5450"/>
                      <a:pt x="7151" y="3353"/>
                    </a:cubicBezTo>
                    <a:lnTo>
                      <a:pt x="71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3"/>
              <p:cNvSpPr/>
              <p:nvPr/>
            </p:nvSpPr>
            <p:spPr>
              <a:xfrm>
                <a:off x="1244425" y="1282425"/>
                <a:ext cx="555200" cy="555225"/>
              </a:xfrm>
              <a:custGeom>
                <a:rect b="b" l="l" r="r" t="t"/>
                <a:pathLst>
                  <a:path extrusionOk="0" h="22209" w="22208">
                    <a:moveTo>
                      <a:pt x="22207" y="1"/>
                    </a:moveTo>
                    <a:lnTo>
                      <a:pt x="0" y="22208"/>
                    </a:lnTo>
                    <a:lnTo>
                      <a:pt x="7371" y="22208"/>
                    </a:lnTo>
                    <a:lnTo>
                      <a:pt x="22207" y="7369"/>
                    </a:lnTo>
                    <a:lnTo>
                      <a:pt x="222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3"/>
              <p:cNvSpPr/>
              <p:nvPr/>
            </p:nvSpPr>
            <p:spPr>
              <a:xfrm>
                <a:off x="853450" y="891475"/>
                <a:ext cx="946175" cy="946175"/>
              </a:xfrm>
              <a:custGeom>
                <a:rect b="b" l="l" r="r" t="t"/>
                <a:pathLst>
                  <a:path extrusionOk="0" h="37847" w="37847">
                    <a:moveTo>
                      <a:pt x="37846" y="0"/>
                    </a:moveTo>
                    <a:lnTo>
                      <a:pt x="0" y="37846"/>
                    </a:lnTo>
                    <a:lnTo>
                      <a:pt x="7372" y="37846"/>
                    </a:lnTo>
                    <a:lnTo>
                      <a:pt x="37846" y="7373"/>
                    </a:lnTo>
                    <a:lnTo>
                      <a:pt x="3784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3"/>
              <p:cNvSpPr/>
              <p:nvPr/>
            </p:nvSpPr>
            <p:spPr>
              <a:xfrm>
                <a:off x="729075" y="515100"/>
                <a:ext cx="1070550" cy="1254825"/>
              </a:xfrm>
              <a:custGeom>
                <a:rect b="b" l="l" r="r" t="t"/>
                <a:pathLst>
                  <a:path extrusionOk="0" h="50193" w="42822">
                    <a:moveTo>
                      <a:pt x="42821" y="0"/>
                    </a:moveTo>
                    <a:lnTo>
                      <a:pt x="0" y="42825"/>
                    </a:lnTo>
                    <a:lnTo>
                      <a:pt x="0" y="50193"/>
                    </a:lnTo>
                    <a:lnTo>
                      <a:pt x="42821" y="7371"/>
                    </a:lnTo>
                    <a:lnTo>
                      <a:pt x="4282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3"/>
              <p:cNvSpPr/>
              <p:nvPr/>
            </p:nvSpPr>
            <p:spPr>
              <a:xfrm>
                <a:off x="729075" y="467250"/>
                <a:ext cx="926250" cy="926275"/>
              </a:xfrm>
              <a:custGeom>
                <a:rect b="b" l="l" r="r" t="t"/>
                <a:pathLst>
                  <a:path extrusionOk="0" h="37051" w="37050">
                    <a:moveTo>
                      <a:pt x="29677" y="0"/>
                    </a:moveTo>
                    <a:lnTo>
                      <a:pt x="0" y="29679"/>
                    </a:lnTo>
                    <a:lnTo>
                      <a:pt x="0" y="37050"/>
                    </a:lnTo>
                    <a:lnTo>
                      <a:pt x="370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3"/>
              <p:cNvSpPr/>
              <p:nvPr/>
            </p:nvSpPr>
            <p:spPr>
              <a:xfrm>
                <a:off x="729075" y="467250"/>
                <a:ext cx="549750" cy="549900"/>
              </a:xfrm>
              <a:custGeom>
                <a:rect b="b" l="l" r="r" t="t"/>
                <a:pathLst>
                  <a:path extrusionOk="0" h="21996" w="21990">
                    <a:moveTo>
                      <a:pt x="14618" y="0"/>
                    </a:moveTo>
                    <a:lnTo>
                      <a:pt x="0" y="14624"/>
                    </a:lnTo>
                    <a:lnTo>
                      <a:pt x="0" y="21995"/>
                    </a:lnTo>
                    <a:lnTo>
                      <a:pt x="219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3"/>
              <p:cNvSpPr/>
              <p:nvPr/>
            </p:nvSpPr>
            <p:spPr>
              <a:xfrm>
                <a:off x="729025" y="467300"/>
                <a:ext cx="173400" cy="173350"/>
              </a:xfrm>
              <a:custGeom>
                <a:rect b="b" l="l" r="r" t="t"/>
                <a:pathLst>
                  <a:path extrusionOk="0" h="6934" w="6936">
                    <a:moveTo>
                      <a:pt x="3797" y="0"/>
                    </a:moveTo>
                    <a:cubicBezTo>
                      <a:pt x="1700" y="0"/>
                      <a:pt x="0" y="1700"/>
                      <a:pt x="2" y="3798"/>
                    </a:cubicBezTo>
                    <a:lnTo>
                      <a:pt x="2" y="6933"/>
                    </a:lnTo>
                    <a:lnTo>
                      <a:pt x="6935" y="0"/>
                    </a:lnTo>
                    <a:lnTo>
                      <a:pt x="3800" y="0"/>
                    </a:lnTo>
                    <a:cubicBezTo>
                      <a:pt x="3799" y="0"/>
                      <a:pt x="3798" y="0"/>
                      <a:pt x="37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7" name="Google Shape;207;p13"/>
          <p:cNvSpPr txBox="1"/>
          <p:nvPr>
            <p:ph type="title"/>
          </p:nvPr>
        </p:nvSpPr>
        <p:spPr>
          <a:xfrm>
            <a:off x="2752375" y="539500"/>
            <a:ext cx="3639300" cy="368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8" name="Google Shape;208;p13"/>
          <p:cNvSpPr txBox="1"/>
          <p:nvPr>
            <p:ph idx="2" type="title"/>
          </p:nvPr>
        </p:nvSpPr>
        <p:spPr>
          <a:xfrm>
            <a:off x="4841738" y="2701904"/>
            <a:ext cx="1422300" cy="32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9" name="Google Shape;209;p13"/>
          <p:cNvSpPr txBox="1"/>
          <p:nvPr>
            <p:ph idx="1" type="subTitle"/>
          </p:nvPr>
        </p:nvSpPr>
        <p:spPr>
          <a:xfrm>
            <a:off x="4907438" y="3277857"/>
            <a:ext cx="1290900" cy="90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
        <p:nvSpPr>
          <p:cNvPr id="210" name="Google Shape;210;p13"/>
          <p:cNvSpPr txBox="1"/>
          <p:nvPr>
            <p:ph idx="3" type="title"/>
          </p:nvPr>
        </p:nvSpPr>
        <p:spPr>
          <a:xfrm>
            <a:off x="983875" y="2701900"/>
            <a:ext cx="1290900" cy="32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1" name="Google Shape;211;p13"/>
          <p:cNvSpPr txBox="1"/>
          <p:nvPr>
            <p:ph idx="4" type="subTitle"/>
          </p:nvPr>
        </p:nvSpPr>
        <p:spPr>
          <a:xfrm>
            <a:off x="983888" y="3277857"/>
            <a:ext cx="1290900" cy="90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
        <p:nvSpPr>
          <p:cNvPr id="212" name="Google Shape;212;p13"/>
          <p:cNvSpPr txBox="1"/>
          <p:nvPr>
            <p:ph idx="5" type="title"/>
          </p:nvPr>
        </p:nvSpPr>
        <p:spPr>
          <a:xfrm>
            <a:off x="2879963" y="2701904"/>
            <a:ext cx="1422300" cy="32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3" name="Google Shape;213;p13"/>
          <p:cNvSpPr txBox="1"/>
          <p:nvPr>
            <p:ph idx="6" type="subTitle"/>
          </p:nvPr>
        </p:nvSpPr>
        <p:spPr>
          <a:xfrm>
            <a:off x="2945663" y="3277857"/>
            <a:ext cx="1290900" cy="90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
        <p:nvSpPr>
          <p:cNvPr id="214" name="Google Shape;214;p13"/>
          <p:cNvSpPr txBox="1"/>
          <p:nvPr>
            <p:ph idx="7" type="title"/>
          </p:nvPr>
        </p:nvSpPr>
        <p:spPr>
          <a:xfrm>
            <a:off x="6803513" y="2701904"/>
            <a:ext cx="1422300" cy="32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5" name="Google Shape;215;p13"/>
          <p:cNvSpPr txBox="1"/>
          <p:nvPr>
            <p:ph idx="8" type="subTitle"/>
          </p:nvPr>
        </p:nvSpPr>
        <p:spPr>
          <a:xfrm>
            <a:off x="6869213" y="3277857"/>
            <a:ext cx="1290900" cy="90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
        <p:nvSpPr>
          <p:cNvPr id="216" name="Google Shape;216;p13"/>
          <p:cNvSpPr txBox="1"/>
          <p:nvPr>
            <p:ph hasCustomPrompt="1" idx="9" type="title"/>
          </p:nvPr>
        </p:nvSpPr>
        <p:spPr>
          <a:xfrm>
            <a:off x="1229738" y="1674112"/>
            <a:ext cx="799200" cy="64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solidFill>
                  <a:schemeClr val="accent5"/>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7" name="Google Shape;217;p13"/>
          <p:cNvSpPr txBox="1"/>
          <p:nvPr>
            <p:ph hasCustomPrompt="1" idx="13" type="title"/>
          </p:nvPr>
        </p:nvSpPr>
        <p:spPr>
          <a:xfrm>
            <a:off x="5153288" y="1674112"/>
            <a:ext cx="799200" cy="64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solidFill>
                  <a:schemeClr val="accent5"/>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8" name="Google Shape;218;p13"/>
          <p:cNvSpPr txBox="1"/>
          <p:nvPr>
            <p:ph hasCustomPrompt="1" idx="14" type="title"/>
          </p:nvPr>
        </p:nvSpPr>
        <p:spPr>
          <a:xfrm>
            <a:off x="3191513" y="1674112"/>
            <a:ext cx="799200" cy="64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solidFill>
                  <a:schemeClr val="accent5"/>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9" name="Google Shape;219;p13"/>
          <p:cNvSpPr txBox="1"/>
          <p:nvPr>
            <p:ph hasCustomPrompt="1" idx="15" type="title"/>
          </p:nvPr>
        </p:nvSpPr>
        <p:spPr>
          <a:xfrm>
            <a:off x="7115063" y="1674112"/>
            <a:ext cx="799200" cy="64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solidFill>
                  <a:schemeClr val="accent5"/>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20" name="Shape 220"/>
        <p:cNvGrpSpPr/>
        <p:nvPr/>
      </p:nvGrpSpPr>
      <p:grpSpPr>
        <a:xfrm>
          <a:off x="0" y="0"/>
          <a:ext cx="0" cy="0"/>
          <a:chOff x="0" y="0"/>
          <a:chExt cx="0" cy="0"/>
        </a:xfrm>
      </p:grpSpPr>
      <p:grpSp>
        <p:nvGrpSpPr>
          <p:cNvPr id="221" name="Google Shape;221;p14"/>
          <p:cNvGrpSpPr/>
          <p:nvPr/>
        </p:nvGrpSpPr>
        <p:grpSpPr>
          <a:xfrm>
            <a:off x="-314355" y="-264777"/>
            <a:ext cx="10589122" cy="7432262"/>
            <a:chOff x="-314355" y="-264777"/>
            <a:chExt cx="10589122" cy="7432262"/>
          </a:xfrm>
        </p:grpSpPr>
        <p:grpSp>
          <p:nvGrpSpPr>
            <p:cNvPr id="222" name="Google Shape;222;p14"/>
            <p:cNvGrpSpPr/>
            <p:nvPr/>
          </p:nvGrpSpPr>
          <p:grpSpPr>
            <a:xfrm>
              <a:off x="-87833" y="332858"/>
              <a:ext cx="8734212" cy="5463599"/>
              <a:chOff x="-87833" y="332858"/>
              <a:chExt cx="8734212" cy="5463599"/>
            </a:xfrm>
          </p:grpSpPr>
          <p:grpSp>
            <p:nvGrpSpPr>
              <p:cNvPr id="223" name="Google Shape;223;p14"/>
              <p:cNvGrpSpPr/>
              <p:nvPr/>
            </p:nvGrpSpPr>
            <p:grpSpPr>
              <a:xfrm>
                <a:off x="136166" y="332858"/>
                <a:ext cx="8510213" cy="5352254"/>
                <a:chOff x="145341" y="286958"/>
                <a:chExt cx="8510213" cy="5352254"/>
              </a:xfrm>
            </p:grpSpPr>
            <p:sp>
              <p:nvSpPr>
                <p:cNvPr id="224" name="Google Shape;224;p14"/>
                <p:cNvSpPr/>
                <p:nvPr/>
              </p:nvSpPr>
              <p:spPr>
                <a:xfrm rot="10800000">
                  <a:off x="145341" y="2947825"/>
                  <a:ext cx="498188" cy="136422"/>
                </a:xfrm>
                <a:custGeom>
                  <a:rect b="b" l="l" r="r" t="t"/>
                  <a:pathLst>
                    <a:path extrusionOk="0" h="4555" w="16634">
                      <a:moveTo>
                        <a:pt x="2277" y="1"/>
                      </a:moveTo>
                      <a:cubicBezTo>
                        <a:pt x="1019" y="1"/>
                        <a:pt x="0" y="1020"/>
                        <a:pt x="0" y="2278"/>
                      </a:cubicBezTo>
                      <a:cubicBezTo>
                        <a:pt x="0" y="3536"/>
                        <a:pt x="1019" y="4555"/>
                        <a:pt x="2277" y="4555"/>
                      </a:cubicBezTo>
                      <a:lnTo>
                        <a:pt x="14356" y="4555"/>
                      </a:lnTo>
                      <a:cubicBezTo>
                        <a:pt x="15613" y="4555"/>
                        <a:pt x="16633" y="3536"/>
                        <a:pt x="16633" y="2278"/>
                      </a:cubicBezTo>
                      <a:cubicBezTo>
                        <a:pt x="16633" y="1020"/>
                        <a:pt x="15613" y="1"/>
                        <a:pt x="143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4"/>
                <p:cNvSpPr/>
                <p:nvPr/>
              </p:nvSpPr>
              <p:spPr>
                <a:xfrm rot="9000315">
                  <a:off x="8273144" y="351285"/>
                  <a:ext cx="333602" cy="284637"/>
                </a:xfrm>
                <a:custGeom>
                  <a:rect b="b" l="l" r="r" t="t"/>
                  <a:pathLst>
                    <a:path extrusionOk="0" h="18619" w="21822">
                      <a:moveTo>
                        <a:pt x="10911" y="0"/>
                      </a:moveTo>
                      <a:cubicBezTo>
                        <a:pt x="10347" y="0"/>
                        <a:pt x="9783" y="280"/>
                        <a:pt x="9460" y="838"/>
                      </a:cubicBezTo>
                      <a:lnTo>
                        <a:pt x="647" y="16104"/>
                      </a:lnTo>
                      <a:cubicBezTo>
                        <a:pt x="0" y="17221"/>
                        <a:pt x="807" y="18618"/>
                        <a:pt x="2097" y="18618"/>
                      </a:cubicBezTo>
                      <a:lnTo>
                        <a:pt x="19725" y="18618"/>
                      </a:lnTo>
                      <a:cubicBezTo>
                        <a:pt x="21015" y="18618"/>
                        <a:pt x="21822" y="17221"/>
                        <a:pt x="21176" y="16104"/>
                      </a:cubicBezTo>
                      <a:lnTo>
                        <a:pt x="12362" y="838"/>
                      </a:lnTo>
                      <a:cubicBezTo>
                        <a:pt x="12040" y="280"/>
                        <a:pt x="11475" y="0"/>
                        <a:pt x="109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4"/>
                <p:cNvSpPr/>
                <p:nvPr/>
              </p:nvSpPr>
              <p:spPr>
                <a:xfrm rot="-5400000">
                  <a:off x="4198996" y="4965186"/>
                  <a:ext cx="993871" cy="354180"/>
                </a:xfrm>
                <a:custGeom>
                  <a:rect b="b" l="l" r="r" t="t"/>
                  <a:pathLst>
                    <a:path extrusionOk="0" h="11187" w="31392">
                      <a:moveTo>
                        <a:pt x="25798" y="2457"/>
                      </a:moveTo>
                      <a:cubicBezTo>
                        <a:pt x="27530" y="2457"/>
                        <a:pt x="28935" y="3861"/>
                        <a:pt x="28935" y="5594"/>
                      </a:cubicBezTo>
                      <a:cubicBezTo>
                        <a:pt x="28935" y="7326"/>
                        <a:pt x="27530" y="8731"/>
                        <a:pt x="25798" y="8731"/>
                      </a:cubicBezTo>
                      <a:lnTo>
                        <a:pt x="5594" y="8731"/>
                      </a:lnTo>
                      <a:cubicBezTo>
                        <a:pt x="3861" y="8731"/>
                        <a:pt x="2456" y="7326"/>
                        <a:pt x="2456" y="5594"/>
                      </a:cubicBezTo>
                      <a:cubicBezTo>
                        <a:pt x="2456" y="3861"/>
                        <a:pt x="3861" y="2457"/>
                        <a:pt x="5594" y="2457"/>
                      </a:cubicBezTo>
                      <a:close/>
                      <a:moveTo>
                        <a:pt x="5594" y="1"/>
                      </a:moveTo>
                      <a:cubicBezTo>
                        <a:pt x="2510" y="1"/>
                        <a:pt x="0" y="2510"/>
                        <a:pt x="0" y="5594"/>
                      </a:cubicBezTo>
                      <a:cubicBezTo>
                        <a:pt x="0" y="8678"/>
                        <a:pt x="2510" y="11186"/>
                        <a:pt x="5594" y="11186"/>
                      </a:cubicBezTo>
                      <a:lnTo>
                        <a:pt x="25798" y="11186"/>
                      </a:lnTo>
                      <a:cubicBezTo>
                        <a:pt x="28882" y="11186"/>
                        <a:pt x="31392" y="8678"/>
                        <a:pt x="31392" y="5594"/>
                      </a:cubicBezTo>
                      <a:cubicBezTo>
                        <a:pt x="31392" y="2510"/>
                        <a:pt x="28882" y="1"/>
                        <a:pt x="257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4"/>
                <p:cNvSpPr/>
                <p:nvPr/>
              </p:nvSpPr>
              <p:spPr>
                <a:xfrm rot="10800000">
                  <a:off x="1640179" y="4645357"/>
                  <a:ext cx="199200" cy="1992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4"/>
              <p:cNvGrpSpPr/>
              <p:nvPr/>
            </p:nvGrpSpPr>
            <p:grpSpPr>
              <a:xfrm>
                <a:off x="-87833" y="4426057"/>
                <a:ext cx="1070600" cy="1370400"/>
                <a:chOff x="432442" y="3302557"/>
                <a:chExt cx="1070600" cy="1370400"/>
              </a:xfrm>
            </p:grpSpPr>
            <p:sp>
              <p:nvSpPr>
                <p:cNvPr id="229" name="Google Shape;229;p14"/>
                <p:cNvSpPr/>
                <p:nvPr/>
              </p:nvSpPr>
              <p:spPr>
                <a:xfrm rot="10800000">
                  <a:off x="432442" y="3302557"/>
                  <a:ext cx="178800" cy="178800"/>
                </a:xfrm>
                <a:custGeom>
                  <a:rect b="b" l="l" r="r" t="t"/>
                  <a:pathLst>
                    <a:path extrusionOk="0" h="7152" w="7152">
                      <a:moveTo>
                        <a:pt x="7151" y="1"/>
                      </a:moveTo>
                      <a:lnTo>
                        <a:pt x="1" y="7151"/>
                      </a:lnTo>
                      <a:lnTo>
                        <a:pt x="3354" y="7151"/>
                      </a:lnTo>
                      <a:cubicBezTo>
                        <a:pt x="5450" y="7151"/>
                        <a:pt x="7151" y="5450"/>
                        <a:pt x="7151" y="3353"/>
                      </a:cubicBezTo>
                      <a:lnTo>
                        <a:pt x="71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4"/>
                <p:cNvSpPr/>
                <p:nvPr/>
              </p:nvSpPr>
              <p:spPr>
                <a:xfrm rot="10800000">
                  <a:off x="432442" y="3302557"/>
                  <a:ext cx="555200" cy="555225"/>
                </a:xfrm>
                <a:custGeom>
                  <a:rect b="b" l="l" r="r" t="t"/>
                  <a:pathLst>
                    <a:path extrusionOk="0" h="22209" w="22208">
                      <a:moveTo>
                        <a:pt x="22207" y="1"/>
                      </a:moveTo>
                      <a:lnTo>
                        <a:pt x="0" y="22208"/>
                      </a:lnTo>
                      <a:lnTo>
                        <a:pt x="7371" y="22208"/>
                      </a:lnTo>
                      <a:lnTo>
                        <a:pt x="22207" y="7369"/>
                      </a:lnTo>
                      <a:lnTo>
                        <a:pt x="222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4"/>
                <p:cNvSpPr/>
                <p:nvPr/>
              </p:nvSpPr>
              <p:spPr>
                <a:xfrm rot="10800000">
                  <a:off x="432442" y="3302557"/>
                  <a:ext cx="946175" cy="946175"/>
                </a:xfrm>
                <a:custGeom>
                  <a:rect b="b" l="l" r="r" t="t"/>
                  <a:pathLst>
                    <a:path extrusionOk="0" h="37847" w="37847">
                      <a:moveTo>
                        <a:pt x="37846" y="0"/>
                      </a:moveTo>
                      <a:lnTo>
                        <a:pt x="0" y="37846"/>
                      </a:lnTo>
                      <a:lnTo>
                        <a:pt x="7372" y="37846"/>
                      </a:lnTo>
                      <a:lnTo>
                        <a:pt x="37846" y="7373"/>
                      </a:lnTo>
                      <a:lnTo>
                        <a:pt x="3784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4"/>
                <p:cNvSpPr/>
                <p:nvPr/>
              </p:nvSpPr>
              <p:spPr>
                <a:xfrm rot="10800000">
                  <a:off x="432442" y="3370282"/>
                  <a:ext cx="1070550" cy="1254825"/>
                </a:xfrm>
                <a:custGeom>
                  <a:rect b="b" l="l" r="r" t="t"/>
                  <a:pathLst>
                    <a:path extrusionOk="0" h="50193" w="42822">
                      <a:moveTo>
                        <a:pt x="42821" y="0"/>
                      </a:moveTo>
                      <a:lnTo>
                        <a:pt x="0" y="42825"/>
                      </a:lnTo>
                      <a:lnTo>
                        <a:pt x="0" y="50193"/>
                      </a:lnTo>
                      <a:lnTo>
                        <a:pt x="42821" y="7371"/>
                      </a:lnTo>
                      <a:lnTo>
                        <a:pt x="4282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4"/>
                <p:cNvSpPr/>
                <p:nvPr/>
              </p:nvSpPr>
              <p:spPr>
                <a:xfrm rot="10800000">
                  <a:off x="576742" y="3746682"/>
                  <a:ext cx="926250" cy="926275"/>
                </a:xfrm>
                <a:custGeom>
                  <a:rect b="b" l="l" r="r" t="t"/>
                  <a:pathLst>
                    <a:path extrusionOk="0" h="37051" w="37050">
                      <a:moveTo>
                        <a:pt x="29677" y="0"/>
                      </a:moveTo>
                      <a:lnTo>
                        <a:pt x="0" y="29679"/>
                      </a:lnTo>
                      <a:lnTo>
                        <a:pt x="0" y="37050"/>
                      </a:lnTo>
                      <a:lnTo>
                        <a:pt x="370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4"/>
                <p:cNvSpPr/>
                <p:nvPr/>
              </p:nvSpPr>
              <p:spPr>
                <a:xfrm rot="10800000">
                  <a:off x="953242" y="4123057"/>
                  <a:ext cx="549750" cy="549900"/>
                </a:xfrm>
                <a:custGeom>
                  <a:rect b="b" l="l" r="r" t="t"/>
                  <a:pathLst>
                    <a:path extrusionOk="0" h="21996" w="21990">
                      <a:moveTo>
                        <a:pt x="14618" y="0"/>
                      </a:moveTo>
                      <a:lnTo>
                        <a:pt x="0" y="14624"/>
                      </a:lnTo>
                      <a:lnTo>
                        <a:pt x="0" y="21995"/>
                      </a:lnTo>
                      <a:lnTo>
                        <a:pt x="219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4"/>
                <p:cNvSpPr/>
                <p:nvPr/>
              </p:nvSpPr>
              <p:spPr>
                <a:xfrm rot="10800000">
                  <a:off x="1329642" y="4499557"/>
                  <a:ext cx="173400" cy="173350"/>
                </a:xfrm>
                <a:custGeom>
                  <a:rect b="b" l="l" r="r" t="t"/>
                  <a:pathLst>
                    <a:path extrusionOk="0" h="6934" w="6936">
                      <a:moveTo>
                        <a:pt x="3797" y="0"/>
                      </a:moveTo>
                      <a:cubicBezTo>
                        <a:pt x="1700" y="0"/>
                        <a:pt x="0" y="1700"/>
                        <a:pt x="2" y="3798"/>
                      </a:cubicBezTo>
                      <a:lnTo>
                        <a:pt x="2" y="6933"/>
                      </a:lnTo>
                      <a:lnTo>
                        <a:pt x="6935" y="0"/>
                      </a:lnTo>
                      <a:lnTo>
                        <a:pt x="3800" y="0"/>
                      </a:lnTo>
                      <a:cubicBezTo>
                        <a:pt x="3799" y="0"/>
                        <a:pt x="3798" y="0"/>
                        <a:pt x="37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6" name="Google Shape;236;p14"/>
            <p:cNvSpPr/>
            <p:nvPr/>
          </p:nvSpPr>
          <p:spPr>
            <a:xfrm rot="-5400000">
              <a:off x="-46000" y="-533132"/>
              <a:ext cx="1381105" cy="1917815"/>
            </a:xfrm>
            <a:custGeom>
              <a:rect b="b" l="l" r="r" t="t"/>
              <a:pathLst>
                <a:path extrusionOk="0" h="84383" w="60768">
                  <a:moveTo>
                    <a:pt x="59505" y="1265"/>
                  </a:moveTo>
                  <a:lnTo>
                    <a:pt x="59505" y="11801"/>
                  </a:lnTo>
                  <a:lnTo>
                    <a:pt x="48970" y="11801"/>
                  </a:lnTo>
                  <a:lnTo>
                    <a:pt x="48970" y="1265"/>
                  </a:lnTo>
                  <a:close/>
                  <a:moveTo>
                    <a:pt x="11799" y="1265"/>
                  </a:moveTo>
                  <a:lnTo>
                    <a:pt x="11799" y="11802"/>
                  </a:lnTo>
                  <a:lnTo>
                    <a:pt x="1264" y="11802"/>
                  </a:lnTo>
                  <a:lnTo>
                    <a:pt x="1264" y="1265"/>
                  </a:lnTo>
                  <a:close/>
                  <a:moveTo>
                    <a:pt x="23598" y="1265"/>
                  </a:moveTo>
                  <a:lnTo>
                    <a:pt x="23598" y="11802"/>
                  </a:lnTo>
                  <a:lnTo>
                    <a:pt x="13063" y="11802"/>
                  </a:lnTo>
                  <a:lnTo>
                    <a:pt x="13063" y="1265"/>
                  </a:lnTo>
                  <a:close/>
                  <a:moveTo>
                    <a:pt x="35908" y="1265"/>
                  </a:moveTo>
                  <a:lnTo>
                    <a:pt x="35908" y="11802"/>
                  </a:lnTo>
                  <a:lnTo>
                    <a:pt x="24861" y="11802"/>
                  </a:lnTo>
                  <a:lnTo>
                    <a:pt x="24861" y="1265"/>
                  </a:lnTo>
                  <a:close/>
                  <a:moveTo>
                    <a:pt x="47706" y="1265"/>
                  </a:moveTo>
                  <a:lnTo>
                    <a:pt x="47706" y="11802"/>
                  </a:lnTo>
                  <a:lnTo>
                    <a:pt x="37171" y="11802"/>
                  </a:lnTo>
                  <a:lnTo>
                    <a:pt x="37171" y="1265"/>
                  </a:lnTo>
                  <a:close/>
                  <a:moveTo>
                    <a:pt x="11799" y="13065"/>
                  </a:moveTo>
                  <a:lnTo>
                    <a:pt x="11799" y="23602"/>
                  </a:lnTo>
                  <a:lnTo>
                    <a:pt x="1264" y="23602"/>
                  </a:lnTo>
                  <a:lnTo>
                    <a:pt x="1264" y="13065"/>
                  </a:lnTo>
                  <a:close/>
                  <a:moveTo>
                    <a:pt x="23598" y="13065"/>
                  </a:moveTo>
                  <a:lnTo>
                    <a:pt x="23598" y="23602"/>
                  </a:lnTo>
                  <a:lnTo>
                    <a:pt x="13063" y="23602"/>
                  </a:lnTo>
                  <a:lnTo>
                    <a:pt x="13063" y="13065"/>
                  </a:lnTo>
                  <a:close/>
                  <a:moveTo>
                    <a:pt x="35908" y="13065"/>
                  </a:moveTo>
                  <a:lnTo>
                    <a:pt x="35908" y="23602"/>
                  </a:lnTo>
                  <a:lnTo>
                    <a:pt x="24861" y="23602"/>
                  </a:lnTo>
                  <a:lnTo>
                    <a:pt x="24861" y="13065"/>
                  </a:lnTo>
                  <a:close/>
                  <a:moveTo>
                    <a:pt x="47706" y="13065"/>
                  </a:moveTo>
                  <a:lnTo>
                    <a:pt x="47706" y="23602"/>
                  </a:lnTo>
                  <a:lnTo>
                    <a:pt x="37171" y="23602"/>
                  </a:lnTo>
                  <a:lnTo>
                    <a:pt x="37171" y="13065"/>
                  </a:lnTo>
                  <a:close/>
                  <a:moveTo>
                    <a:pt x="59505" y="13065"/>
                  </a:moveTo>
                  <a:lnTo>
                    <a:pt x="59505" y="23602"/>
                  </a:lnTo>
                  <a:lnTo>
                    <a:pt x="48970" y="23602"/>
                  </a:lnTo>
                  <a:lnTo>
                    <a:pt x="48970" y="13065"/>
                  </a:lnTo>
                  <a:close/>
                  <a:moveTo>
                    <a:pt x="11799" y="24866"/>
                  </a:moveTo>
                  <a:lnTo>
                    <a:pt x="11799" y="35403"/>
                  </a:lnTo>
                  <a:lnTo>
                    <a:pt x="1264" y="35403"/>
                  </a:lnTo>
                  <a:lnTo>
                    <a:pt x="1264" y="24866"/>
                  </a:lnTo>
                  <a:close/>
                  <a:moveTo>
                    <a:pt x="23598" y="24866"/>
                  </a:moveTo>
                  <a:lnTo>
                    <a:pt x="23598" y="35403"/>
                  </a:lnTo>
                  <a:lnTo>
                    <a:pt x="13063" y="35403"/>
                  </a:lnTo>
                  <a:lnTo>
                    <a:pt x="13063" y="24866"/>
                  </a:lnTo>
                  <a:close/>
                  <a:moveTo>
                    <a:pt x="35908" y="24866"/>
                  </a:moveTo>
                  <a:lnTo>
                    <a:pt x="35908" y="35403"/>
                  </a:lnTo>
                  <a:lnTo>
                    <a:pt x="24861" y="35403"/>
                  </a:lnTo>
                  <a:lnTo>
                    <a:pt x="24861" y="24866"/>
                  </a:lnTo>
                  <a:close/>
                  <a:moveTo>
                    <a:pt x="47706" y="24866"/>
                  </a:moveTo>
                  <a:lnTo>
                    <a:pt x="47706" y="35403"/>
                  </a:lnTo>
                  <a:lnTo>
                    <a:pt x="37171" y="35403"/>
                  </a:lnTo>
                  <a:lnTo>
                    <a:pt x="37171" y="24866"/>
                  </a:lnTo>
                  <a:close/>
                  <a:moveTo>
                    <a:pt x="59505" y="24866"/>
                  </a:moveTo>
                  <a:lnTo>
                    <a:pt x="59505" y="35403"/>
                  </a:lnTo>
                  <a:lnTo>
                    <a:pt x="48970" y="35403"/>
                  </a:lnTo>
                  <a:lnTo>
                    <a:pt x="48970" y="24866"/>
                  </a:lnTo>
                  <a:close/>
                  <a:moveTo>
                    <a:pt x="23598" y="36667"/>
                  </a:moveTo>
                  <a:lnTo>
                    <a:pt x="23598" y="47716"/>
                  </a:lnTo>
                  <a:lnTo>
                    <a:pt x="13063" y="47716"/>
                  </a:lnTo>
                  <a:lnTo>
                    <a:pt x="13063" y="36667"/>
                  </a:lnTo>
                  <a:close/>
                  <a:moveTo>
                    <a:pt x="35908" y="36667"/>
                  </a:moveTo>
                  <a:lnTo>
                    <a:pt x="35908" y="47716"/>
                  </a:lnTo>
                  <a:lnTo>
                    <a:pt x="24861" y="47716"/>
                  </a:lnTo>
                  <a:lnTo>
                    <a:pt x="24861" y="36667"/>
                  </a:lnTo>
                  <a:close/>
                  <a:moveTo>
                    <a:pt x="11799" y="36667"/>
                  </a:moveTo>
                  <a:lnTo>
                    <a:pt x="11799" y="47718"/>
                  </a:lnTo>
                  <a:lnTo>
                    <a:pt x="1264" y="47718"/>
                  </a:lnTo>
                  <a:lnTo>
                    <a:pt x="1264" y="36667"/>
                  </a:lnTo>
                  <a:close/>
                  <a:moveTo>
                    <a:pt x="47706" y="36667"/>
                  </a:moveTo>
                  <a:lnTo>
                    <a:pt x="47706" y="47718"/>
                  </a:lnTo>
                  <a:lnTo>
                    <a:pt x="37171" y="47718"/>
                  </a:lnTo>
                  <a:lnTo>
                    <a:pt x="37171" y="36667"/>
                  </a:lnTo>
                  <a:close/>
                  <a:moveTo>
                    <a:pt x="59505" y="36667"/>
                  </a:moveTo>
                  <a:lnTo>
                    <a:pt x="59505" y="47718"/>
                  </a:lnTo>
                  <a:lnTo>
                    <a:pt x="48970" y="47718"/>
                  </a:lnTo>
                  <a:lnTo>
                    <a:pt x="48970" y="36667"/>
                  </a:lnTo>
                  <a:close/>
                  <a:moveTo>
                    <a:pt x="11799" y="48980"/>
                  </a:moveTo>
                  <a:lnTo>
                    <a:pt x="11799" y="59518"/>
                  </a:lnTo>
                  <a:lnTo>
                    <a:pt x="1264" y="59518"/>
                  </a:lnTo>
                  <a:lnTo>
                    <a:pt x="1264" y="48980"/>
                  </a:lnTo>
                  <a:close/>
                  <a:moveTo>
                    <a:pt x="23598" y="48980"/>
                  </a:moveTo>
                  <a:lnTo>
                    <a:pt x="23598" y="59518"/>
                  </a:lnTo>
                  <a:lnTo>
                    <a:pt x="13063" y="59518"/>
                  </a:lnTo>
                  <a:lnTo>
                    <a:pt x="13063" y="48980"/>
                  </a:lnTo>
                  <a:close/>
                  <a:moveTo>
                    <a:pt x="35908" y="48980"/>
                  </a:moveTo>
                  <a:lnTo>
                    <a:pt x="35908" y="59518"/>
                  </a:lnTo>
                  <a:lnTo>
                    <a:pt x="24861" y="59518"/>
                  </a:lnTo>
                  <a:lnTo>
                    <a:pt x="24861" y="48980"/>
                  </a:lnTo>
                  <a:close/>
                  <a:moveTo>
                    <a:pt x="47706" y="48980"/>
                  </a:moveTo>
                  <a:lnTo>
                    <a:pt x="47706" y="59518"/>
                  </a:lnTo>
                  <a:lnTo>
                    <a:pt x="37171" y="59518"/>
                  </a:lnTo>
                  <a:lnTo>
                    <a:pt x="37171" y="48980"/>
                  </a:lnTo>
                  <a:close/>
                  <a:moveTo>
                    <a:pt x="59505" y="48980"/>
                  </a:moveTo>
                  <a:lnTo>
                    <a:pt x="59505" y="59518"/>
                  </a:lnTo>
                  <a:lnTo>
                    <a:pt x="48970" y="59518"/>
                  </a:lnTo>
                  <a:lnTo>
                    <a:pt x="48970" y="48980"/>
                  </a:lnTo>
                  <a:close/>
                  <a:moveTo>
                    <a:pt x="11799" y="60782"/>
                  </a:moveTo>
                  <a:lnTo>
                    <a:pt x="11799" y="71319"/>
                  </a:lnTo>
                  <a:lnTo>
                    <a:pt x="1264" y="71319"/>
                  </a:lnTo>
                  <a:lnTo>
                    <a:pt x="1264" y="60782"/>
                  </a:lnTo>
                  <a:close/>
                  <a:moveTo>
                    <a:pt x="23598" y="60782"/>
                  </a:moveTo>
                  <a:lnTo>
                    <a:pt x="23598" y="71319"/>
                  </a:lnTo>
                  <a:lnTo>
                    <a:pt x="13063" y="71319"/>
                  </a:lnTo>
                  <a:lnTo>
                    <a:pt x="13063" y="60782"/>
                  </a:lnTo>
                  <a:close/>
                  <a:moveTo>
                    <a:pt x="35908" y="60782"/>
                  </a:moveTo>
                  <a:lnTo>
                    <a:pt x="35908" y="71319"/>
                  </a:lnTo>
                  <a:lnTo>
                    <a:pt x="24861" y="71319"/>
                  </a:lnTo>
                  <a:lnTo>
                    <a:pt x="24861" y="60782"/>
                  </a:lnTo>
                  <a:close/>
                  <a:moveTo>
                    <a:pt x="47706" y="60782"/>
                  </a:moveTo>
                  <a:lnTo>
                    <a:pt x="47706" y="71319"/>
                  </a:lnTo>
                  <a:lnTo>
                    <a:pt x="37171" y="71319"/>
                  </a:lnTo>
                  <a:lnTo>
                    <a:pt x="37171" y="60782"/>
                  </a:lnTo>
                  <a:close/>
                  <a:moveTo>
                    <a:pt x="59505" y="60782"/>
                  </a:moveTo>
                  <a:lnTo>
                    <a:pt x="59505" y="71319"/>
                  </a:lnTo>
                  <a:lnTo>
                    <a:pt x="48970" y="71319"/>
                  </a:lnTo>
                  <a:lnTo>
                    <a:pt x="48970" y="60782"/>
                  </a:lnTo>
                  <a:close/>
                  <a:moveTo>
                    <a:pt x="11799" y="72583"/>
                  </a:moveTo>
                  <a:lnTo>
                    <a:pt x="11799" y="83120"/>
                  </a:lnTo>
                  <a:lnTo>
                    <a:pt x="1264" y="83120"/>
                  </a:lnTo>
                  <a:lnTo>
                    <a:pt x="1264" y="72583"/>
                  </a:lnTo>
                  <a:close/>
                  <a:moveTo>
                    <a:pt x="23598" y="72583"/>
                  </a:moveTo>
                  <a:lnTo>
                    <a:pt x="23598" y="83120"/>
                  </a:lnTo>
                  <a:lnTo>
                    <a:pt x="13063" y="83120"/>
                  </a:lnTo>
                  <a:lnTo>
                    <a:pt x="13063" y="72583"/>
                  </a:lnTo>
                  <a:close/>
                  <a:moveTo>
                    <a:pt x="35908" y="72583"/>
                  </a:moveTo>
                  <a:lnTo>
                    <a:pt x="35908" y="83120"/>
                  </a:lnTo>
                  <a:lnTo>
                    <a:pt x="24861" y="83120"/>
                  </a:lnTo>
                  <a:lnTo>
                    <a:pt x="24861" y="72583"/>
                  </a:lnTo>
                  <a:close/>
                  <a:moveTo>
                    <a:pt x="47706" y="72583"/>
                  </a:moveTo>
                  <a:lnTo>
                    <a:pt x="47706" y="83120"/>
                  </a:lnTo>
                  <a:lnTo>
                    <a:pt x="37171" y="83120"/>
                  </a:lnTo>
                  <a:lnTo>
                    <a:pt x="37171" y="72583"/>
                  </a:lnTo>
                  <a:close/>
                  <a:moveTo>
                    <a:pt x="59505" y="72583"/>
                  </a:moveTo>
                  <a:lnTo>
                    <a:pt x="59505" y="83120"/>
                  </a:lnTo>
                  <a:lnTo>
                    <a:pt x="48970" y="83120"/>
                  </a:lnTo>
                  <a:lnTo>
                    <a:pt x="48970" y="72583"/>
                  </a:lnTo>
                  <a:close/>
                  <a:moveTo>
                    <a:pt x="0" y="1"/>
                  </a:moveTo>
                  <a:lnTo>
                    <a:pt x="0" y="84383"/>
                  </a:lnTo>
                  <a:lnTo>
                    <a:pt x="60768" y="84383"/>
                  </a:lnTo>
                  <a:lnTo>
                    <a:pt x="607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7" name="Google Shape;237;p14"/>
            <p:cNvGrpSpPr/>
            <p:nvPr/>
          </p:nvGrpSpPr>
          <p:grpSpPr>
            <a:xfrm rot="10800000">
              <a:off x="6759575" y="3652339"/>
              <a:ext cx="3515192" cy="3515145"/>
              <a:chOff x="1401904" y="487201"/>
              <a:chExt cx="1510222" cy="1510202"/>
            </a:xfrm>
          </p:grpSpPr>
          <p:sp>
            <p:nvSpPr>
              <p:cNvPr id="238" name="Google Shape;238;p14"/>
              <p:cNvSpPr/>
              <p:nvPr/>
            </p:nvSpPr>
            <p:spPr>
              <a:xfrm>
                <a:off x="1401904" y="487201"/>
                <a:ext cx="1510222" cy="1510202"/>
              </a:xfrm>
              <a:custGeom>
                <a:rect b="b" l="l" r="r" t="t"/>
                <a:pathLst>
                  <a:path extrusionOk="0" h="75303" w="75304">
                    <a:moveTo>
                      <a:pt x="37652" y="6610"/>
                    </a:moveTo>
                    <a:cubicBezTo>
                      <a:pt x="54767" y="6610"/>
                      <a:pt x="68693" y="20536"/>
                      <a:pt x="68693" y="37651"/>
                    </a:cubicBezTo>
                    <a:cubicBezTo>
                      <a:pt x="68693" y="54767"/>
                      <a:pt x="54767" y="68693"/>
                      <a:pt x="37652" y="68693"/>
                    </a:cubicBezTo>
                    <a:cubicBezTo>
                      <a:pt x="20535" y="68693"/>
                      <a:pt x="6610" y="54767"/>
                      <a:pt x="6610" y="37651"/>
                    </a:cubicBezTo>
                    <a:cubicBezTo>
                      <a:pt x="6610" y="20536"/>
                      <a:pt x="20535" y="6610"/>
                      <a:pt x="37652" y="6610"/>
                    </a:cubicBezTo>
                    <a:close/>
                    <a:moveTo>
                      <a:pt x="37652" y="0"/>
                    </a:moveTo>
                    <a:cubicBezTo>
                      <a:pt x="16890" y="0"/>
                      <a:pt x="0" y="16890"/>
                      <a:pt x="0" y="37651"/>
                    </a:cubicBezTo>
                    <a:cubicBezTo>
                      <a:pt x="0" y="58413"/>
                      <a:pt x="16890" y="75303"/>
                      <a:pt x="37652" y="75303"/>
                    </a:cubicBezTo>
                    <a:cubicBezTo>
                      <a:pt x="58412" y="75303"/>
                      <a:pt x="75303" y="58413"/>
                      <a:pt x="75303" y="37651"/>
                    </a:cubicBezTo>
                    <a:cubicBezTo>
                      <a:pt x="75303" y="16890"/>
                      <a:pt x="58412" y="0"/>
                      <a:pt x="376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4"/>
              <p:cNvSpPr/>
              <p:nvPr/>
            </p:nvSpPr>
            <p:spPr>
              <a:xfrm>
                <a:off x="1556548" y="641845"/>
                <a:ext cx="1200913" cy="1200893"/>
              </a:xfrm>
              <a:custGeom>
                <a:rect b="b" l="l" r="r" t="t"/>
                <a:pathLst>
                  <a:path extrusionOk="0" h="59880" w="59881">
                    <a:moveTo>
                      <a:pt x="29941" y="6610"/>
                    </a:moveTo>
                    <a:lnTo>
                      <a:pt x="29941" y="6611"/>
                    </a:lnTo>
                    <a:cubicBezTo>
                      <a:pt x="42805" y="6611"/>
                      <a:pt x="53270" y="17076"/>
                      <a:pt x="53270" y="29940"/>
                    </a:cubicBezTo>
                    <a:cubicBezTo>
                      <a:pt x="53270" y="42805"/>
                      <a:pt x="42805" y="53271"/>
                      <a:pt x="29941" y="53271"/>
                    </a:cubicBezTo>
                    <a:cubicBezTo>
                      <a:pt x="17077" y="53271"/>
                      <a:pt x="6610" y="42805"/>
                      <a:pt x="6610" y="29940"/>
                    </a:cubicBezTo>
                    <a:cubicBezTo>
                      <a:pt x="6610" y="17076"/>
                      <a:pt x="17077" y="6610"/>
                      <a:pt x="29941" y="6610"/>
                    </a:cubicBezTo>
                    <a:close/>
                    <a:moveTo>
                      <a:pt x="29941" y="1"/>
                    </a:moveTo>
                    <a:cubicBezTo>
                      <a:pt x="13431" y="1"/>
                      <a:pt x="0" y="13432"/>
                      <a:pt x="0" y="29940"/>
                    </a:cubicBezTo>
                    <a:cubicBezTo>
                      <a:pt x="0" y="46449"/>
                      <a:pt x="13431" y="59880"/>
                      <a:pt x="29941" y="59880"/>
                    </a:cubicBezTo>
                    <a:cubicBezTo>
                      <a:pt x="46449" y="59880"/>
                      <a:pt x="59880" y="46449"/>
                      <a:pt x="59880" y="29940"/>
                    </a:cubicBezTo>
                    <a:cubicBezTo>
                      <a:pt x="59880" y="13432"/>
                      <a:pt x="46449" y="1"/>
                      <a:pt x="299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4"/>
              <p:cNvSpPr/>
              <p:nvPr/>
            </p:nvSpPr>
            <p:spPr>
              <a:xfrm>
                <a:off x="1711192" y="796489"/>
                <a:ext cx="891605" cy="891625"/>
              </a:xfrm>
              <a:custGeom>
                <a:rect b="b" l="l" r="r" t="t"/>
                <a:pathLst>
                  <a:path extrusionOk="0" h="44459" w="44458">
                    <a:moveTo>
                      <a:pt x="22230" y="6611"/>
                    </a:moveTo>
                    <a:cubicBezTo>
                      <a:pt x="30841" y="6611"/>
                      <a:pt x="37849" y="13617"/>
                      <a:pt x="37849" y="22229"/>
                    </a:cubicBezTo>
                    <a:cubicBezTo>
                      <a:pt x="37849" y="30842"/>
                      <a:pt x="30841" y="37848"/>
                      <a:pt x="22230" y="37848"/>
                    </a:cubicBezTo>
                    <a:cubicBezTo>
                      <a:pt x="13617" y="37848"/>
                      <a:pt x="6611" y="30842"/>
                      <a:pt x="6611" y="22229"/>
                    </a:cubicBezTo>
                    <a:cubicBezTo>
                      <a:pt x="6611" y="13617"/>
                      <a:pt x="13617" y="6611"/>
                      <a:pt x="22230" y="6611"/>
                    </a:cubicBezTo>
                    <a:close/>
                    <a:moveTo>
                      <a:pt x="22230" y="1"/>
                    </a:moveTo>
                    <a:cubicBezTo>
                      <a:pt x="9973" y="1"/>
                      <a:pt x="1" y="9972"/>
                      <a:pt x="1" y="22229"/>
                    </a:cubicBezTo>
                    <a:cubicBezTo>
                      <a:pt x="1" y="34487"/>
                      <a:pt x="9973" y="44458"/>
                      <a:pt x="22230" y="44458"/>
                    </a:cubicBezTo>
                    <a:cubicBezTo>
                      <a:pt x="34486" y="44458"/>
                      <a:pt x="44457" y="34487"/>
                      <a:pt x="44457" y="22229"/>
                    </a:cubicBezTo>
                    <a:cubicBezTo>
                      <a:pt x="44457" y="9972"/>
                      <a:pt x="34486" y="1"/>
                      <a:pt x="222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41" name="Google Shape;241;p14"/>
          <p:cNvSpPr txBox="1"/>
          <p:nvPr>
            <p:ph type="title"/>
          </p:nvPr>
        </p:nvSpPr>
        <p:spPr>
          <a:xfrm>
            <a:off x="2248475" y="3300750"/>
            <a:ext cx="4647000" cy="35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42" name="Google Shape;242;p14"/>
          <p:cNvSpPr txBox="1"/>
          <p:nvPr>
            <p:ph idx="1" type="subTitle"/>
          </p:nvPr>
        </p:nvSpPr>
        <p:spPr>
          <a:xfrm>
            <a:off x="2248475" y="1491150"/>
            <a:ext cx="4647000" cy="162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3000"/>
              <a:buNone/>
              <a:defRPr sz="2400"/>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sp>
        <p:nvSpPr>
          <p:cNvPr id="243" name="Google Shape;243;p14"/>
          <p:cNvSpPr/>
          <p:nvPr/>
        </p:nvSpPr>
        <p:spPr>
          <a:xfrm rot="10800000">
            <a:off x="4082512" y="-132184"/>
            <a:ext cx="1201422" cy="465031"/>
          </a:xfrm>
          <a:custGeom>
            <a:rect b="b" l="l" r="r" t="t"/>
            <a:pathLst>
              <a:path extrusionOk="0" h="13833" w="35738">
                <a:moveTo>
                  <a:pt x="5013" y="0"/>
                </a:moveTo>
                <a:cubicBezTo>
                  <a:pt x="2253" y="0"/>
                  <a:pt x="7" y="2245"/>
                  <a:pt x="7" y="5005"/>
                </a:cubicBezTo>
                <a:lnTo>
                  <a:pt x="7" y="7356"/>
                </a:lnTo>
                <a:cubicBezTo>
                  <a:pt x="1" y="7852"/>
                  <a:pt x="402" y="8258"/>
                  <a:pt x="898" y="8258"/>
                </a:cubicBezTo>
                <a:cubicBezTo>
                  <a:pt x="1394" y="8258"/>
                  <a:pt x="1794" y="7852"/>
                  <a:pt x="1788" y="7356"/>
                </a:cubicBezTo>
                <a:lnTo>
                  <a:pt x="1788" y="5005"/>
                </a:lnTo>
                <a:cubicBezTo>
                  <a:pt x="1788" y="3227"/>
                  <a:pt x="3234" y="1780"/>
                  <a:pt x="5013" y="1780"/>
                </a:cubicBezTo>
                <a:lnTo>
                  <a:pt x="5306" y="1780"/>
                </a:lnTo>
                <a:cubicBezTo>
                  <a:pt x="7085" y="1780"/>
                  <a:pt x="8532" y="3227"/>
                  <a:pt x="8532" y="5005"/>
                </a:cubicBezTo>
                <a:lnTo>
                  <a:pt x="8532" y="8826"/>
                </a:lnTo>
                <a:cubicBezTo>
                  <a:pt x="8532" y="11586"/>
                  <a:pt x="10777" y="13831"/>
                  <a:pt x="13536" y="13831"/>
                </a:cubicBezTo>
                <a:lnTo>
                  <a:pt x="13684" y="13831"/>
                </a:lnTo>
                <a:cubicBezTo>
                  <a:pt x="16443" y="13831"/>
                  <a:pt x="18689" y="11586"/>
                  <a:pt x="18689" y="8826"/>
                </a:cubicBezTo>
                <a:lnTo>
                  <a:pt x="18689" y="5005"/>
                </a:lnTo>
                <a:cubicBezTo>
                  <a:pt x="18689" y="3227"/>
                  <a:pt x="20135" y="1780"/>
                  <a:pt x="21914" y="1780"/>
                </a:cubicBezTo>
                <a:lnTo>
                  <a:pt x="22502" y="1780"/>
                </a:lnTo>
                <a:cubicBezTo>
                  <a:pt x="24280" y="1780"/>
                  <a:pt x="25728" y="3227"/>
                  <a:pt x="25728" y="5005"/>
                </a:cubicBezTo>
                <a:lnTo>
                  <a:pt x="25728" y="8826"/>
                </a:lnTo>
                <a:cubicBezTo>
                  <a:pt x="25728" y="11587"/>
                  <a:pt x="27973" y="13832"/>
                  <a:pt x="30732" y="13832"/>
                </a:cubicBezTo>
                <a:cubicBezTo>
                  <a:pt x="33492" y="13832"/>
                  <a:pt x="35737" y="11587"/>
                  <a:pt x="35737" y="8826"/>
                </a:cubicBezTo>
                <a:lnTo>
                  <a:pt x="35737" y="7356"/>
                </a:lnTo>
                <a:cubicBezTo>
                  <a:pt x="35737" y="6865"/>
                  <a:pt x="35339" y="6466"/>
                  <a:pt x="34847" y="6466"/>
                </a:cubicBezTo>
                <a:cubicBezTo>
                  <a:pt x="34356" y="6466"/>
                  <a:pt x="33958" y="6865"/>
                  <a:pt x="33958" y="7356"/>
                </a:cubicBezTo>
                <a:lnTo>
                  <a:pt x="33958" y="8826"/>
                </a:lnTo>
                <a:cubicBezTo>
                  <a:pt x="33958" y="10603"/>
                  <a:pt x="32511" y="12051"/>
                  <a:pt x="30732" y="12051"/>
                </a:cubicBezTo>
                <a:cubicBezTo>
                  <a:pt x="28955" y="12051"/>
                  <a:pt x="27507" y="10605"/>
                  <a:pt x="27507" y="8826"/>
                </a:cubicBezTo>
                <a:lnTo>
                  <a:pt x="27507" y="5005"/>
                </a:lnTo>
                <a:cubicBezTo>
                  <a:pt x="27507" y="2245"/>
                  <a:pt x="25262" y="0"/>
                  <a:pt x="22502" y="0"/>
                </a:cubicBezTo>
                <a:lnTo>
                  <a:pt x="21914" y="0"/>
                </a:lnTo>
                <a:cubicBezTo>
                  <a:pt x="19154" y="0"/>
                  <a:pt x="16909" y="2245"/>
                  <a:pt x="16909" y="5005"/>
                </a:cubicBezTo>
                <a:lnTo>
                  <a:pt x="16909" y="8826"/>
                </a:lnTo>
                <a:cubicBezTo>
                  <a:pt x="16909" y="10603"/>
                  <a:pt x="15462" y="12051"/>
                  <a:pt x="13684" y="12051"/>
                </a:cubicBezTo>
                <a:lnTo>
                  <a:pt x="13536" y="12051"/>
                </a:lnTo>
                <a:cubicBezTo>
                  <a:pt x="11759" y="12051"/>
                  <a:pt x="10311" y="10605"/>
                  <a:pt x="10311" y="8826"/>
                </a:cubicBezTo>
                <a:lnTo>
                  <a:pt x="10311" y="5005"/>
                </a:lnTo>
                <a:cubicBezTo>
                  <a:pt x="10311" y="2245"/>
                  <a:pt x="8066" y="0"/>
                  <a:pt x="53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244" name="Shape 244"/>
        <p:cNvGrpSpPr/>
        <p:nvPr/>
      </p:nvGrpSpPr>
      <p:grpSpPr>
        <a:xfrm>
          <a:off x="0" y="0"/>
          <a:ext cx="0" cy="0"/>
          <a:chOff x="0" y="0"/>
          <a:chExt cx="0" cy="0"/>
        </a:xfrm>
      </p:grpSpPr>
      <p:grpSp>
        <p:nvGrpSpPr>
          <p:cNvPr id="245" name="Google Shape;245;p15"/>
          <p:cNvGrpSpPr/>
          <p:nvPr/>
        </p:nvGrpSpPr>
        <p:grpSpPr>
          <a:xfrm>
            <a:off x="-1716125" y="-666959"/>
            <a:ext cx="11081167" cy="8054644"/>
            <a:chOff x="-1716125" y="-666959"/>
            <a:chExt cx="11081167" cy="8054644"/>
          </a:xfrm>
        </p:grpSpPr>
        <p:grpSp>
          <p:nvGrpSpPr>
            <p:cNvPr id="246" name="Google Shape;246;p15"/>
            <p:cNvGrpSpPr/>
            <p:nvPr/>
          </p:nvGrpSpPr>
          <p:grpSpPr>
            <a:xfrm>
              <a:off x="354427" y="-666959"/>
              <a:ext cx="9010615" cy="5695710"/>
              <a:chOff x="354427" y="-666959"/>
              <a:chExt cx="9010615" cy="5695710"/>
            </a:xfrm>
          </p:grpSpPr>
          <p:grpSp>
            <p:nvGrpSpPr>
              <p:cNvPr id="247" name="Google Shape;247;p15"/>
              <p:cNvGrpSpPr/>
              <p:nvPr/>
            </p:nvGrpSpPr>
            <p:grpSpPr>
              <a:xfrm rot="10800000">
                <a:off x="8294442" y="-259418"/>
                <a:ext cx="1070600" cy="1370400"/>
                <a:chOff x="729025" y="467250"/>
                <a:chExt cx="1070600" cy="1370400"/>
              </a:xfrm>
            </p:grpSpPr>
            <p:sp>
              <p:nvSpPr>
                <p:cNvPr id="248" name="Google Shape;248;p15"/>
                <p:cNvSpPr/>
                <p:nvPr/>
              </p:nvSpPr>
              <p:spPr>
                <a:xfrm>
                  <a:off x="1620825" y="1658850"/>
                  <a:ext cx="178800" cy="178800"/>
                </a:xfrm>
                <a:custGeom>
                  <a:rect b="b" l="l" r="r" t="t"/>
                  <a:pathLst>
                    <a:path extrusionOk="0" h="7152" w="7152">
                      <a:moveTo>
                        <a:pt x="7151" y="1"/>
                      </a:moveTo>
                      <a:lnTo>
                        <a:pt x="1" y="7151"/>
                      </a:lnTo>
                      <a:lnTo>
                        <a:pt x="3354" y="7151"/>
                      </a:lnTo>
                      <a:cubicBezTo>
                        <a:pt x="5450" y="7151"/>
                        <a:pt x="7151" y="5450"/>
                        <a:pt x="7151" y="3353"/>
                      </a:cubicBezTo>
                      <a:lnTo>
                        <a:pt x="71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5"/>
                <p:cNvSpPr/>
                <p:nvPr/>
              </p:nvSpPr>
              <p:spPr>
                <a:xfrm>
                  <a:off x="1244425" y="1282425"/>
                  <a:ext cx="555200" cy="555225"/>
                </a:xfrm>
                <a:custGeom>
                  <a:rect b="b" l="l" r="r" t="t"/>
                  <a:pathLst>
                    <a:path extrusionOk="0" h="22209" w="22208">
                      <a:moveTo>
                        <a:pt x="22207" y="1"/>
                      </a:moveTo>
                      <a:lnTo>
                        <a:pt x="0" y="22208"/>
                      </a:lnTo>
                      <a:lnTo>
                        <a:pt x="7371" y="22208"/>
                      </a:lnTo>
                      <a:lnTo>
                        <a:pt x="22207" y="7369"/>
                      </a:lnTo>
                      <a:lnTo>
                        <a:pt x="222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5"/>
                <p:cNvSpPr/>
                <p:nvPr/>
              </p:nvSpPr>
              <p:spPr>
                <a:xfrm>
                  <a:off x="853450" y="891475"/>
                  <a:ext cx="946175" cy="946175"/>
                </a:xfrm>
                <a:custGeom>
                  <a:rect b="b" l="l" r="r" t="t"/>
                  <a:pathLst>
                    <a:path extrusionOk="0" h="37847" w="37847">
                      <a:moveTo>
                        <a:pt x="37846" y="0"/>
                      </a:moveTo>
                      <a:lnTo>
                        <a:pt x="0" y="37846"/>
                      </a:lnTo>
                      <a:lnTo>
                        <a:pt x="7372" y="37846"/>
                      </a:lnTo>
                      <a:lnTo>
                        <a:pt x="37846" y="7373"/>
                      </a:lnTo>
                      <a:lnTo>
                        <a:pt x="3784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5"/>
                <p:cNvSpPr/>
                <p:nvPr/>
              </p:nvSpPr>
              <p:spPr>
                <a:xfrm>
                  <a:off x="729075" y="515100"/>
                  <a:ext cx="1070550" cy="1254825"/>
                </a:xfrm>
                <a:custGeom>
                  <a:rect b="b" l="l" r="r" t="t"/>
                  <a:pathLst>
                    <a:path extrusionOk="0" h="50193" w="42822">
                      <a:moveTo>
                        <a:pt x="42821" y="0"/>
                      </a:moveTo>
                      <a:lnTo>
                        <a:pt x="0" y="42825"/>
                      </a:lnTo>
                      <a:lnTo>
                        <a:pt x="0" y="50193"/>
                      </a:lnTo>
                      <a:lnTo>
                        <a:pt x="42821" y="7371"/>
                      </a:lnTo>
                      <a:lnTo>
                        <a:pt x="4282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5"/>
                <p:cNvSpPr/>
                <p:nvPr/>
              </p:nvSpPr>
              <p:spPr>
                <a:xfrm>
                  <a:off x="729075" y="467250"/>
                  <a:ext cx="926250" cy="926275"/>
                </a:xfrm>
                <a:custGeom>
                  <a:rect b="b" l="l" r="r" t="t"/>
                  <a:pathLst>
                    <a:path extrusionOk="0" h="37051" w="37050">
                      <a:moveTo>
                        <a:pt x="29677" y="0"/>
                      </a:moveTo>
                      <a:lnTo>
                        <a:pt x="0" y="29679"/>
                      </a:lnTo>
                      <a:lnTo>
                        <a:pt x="0" y="37050"/>
                      </a:lnTo>
                      <a:lnTo>
                        <a:pt x="370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5"/>
                <p:cNvSpPr/>
                <p:nvPr/>
              </p:nvSpPr>
              <p:spPr>
                <a:xfrm>
                  <a:off x="729075" y="467250"/>
                  <a:ext cx="549750" cy="549900"/>
                </a:xfrm>
                <a:custGeom>
                  <a:rect b="b" l="l" r="r" t="t"/>
                  <a:pathLst>
                    <a:path extrusionOk="0" h="21996" w="21990">
                      <a:moveTo>
                        <a:pt x="14618" y="0"/>
                      </a:moveTo>
                      <a:lnTo>
                        <a:pt x="0" y="14624"/>
                      </a:lnTo>
                      <a:lnTo>
                        <a:pt x="0" y="21995"/>
                      </a:lnTo>
                      <a:lnTo>
                        <a:pt x="219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5"/>
                <p:cNvSpPr/>
                <p:nvPr/>
              </p:nvSpPr>
              <p:spPr>
                <a:xfrm>
                  <a:off x="729025" y="467300"/>
                  <a:ext cx="173400" cy="173350"/>
                </a:xfrm>
                <a:custGeom>
                  <a:rect b="b" l="l" r="r" t="t"/>
                  <a:pathLst>
                    <a:path extrusionOk="0" h="6934" w="6936">
                      <a:moveTo>
                        <a:pt x="3797" y="0"/>
                      </a:moveTo>
                      <a:cubicBezTo>
                        <a:pt x="1700" y="0"/>
                        <a:pt x="0" y="1700"/>
                        <a:pt x="2" y="3798"/>
                      </a:cubicBezTo>
                      <a:lnTo>
                        <a:pt x="2" y="6933"/>
                      </a:lnTo>
                      <a:lnTo>
                        <a:pt x="6935" y="0"/>
                      </a:lnTo>
                      <a:lnTo>
                        <a:pt x="3800" y="0"/>
                      </a:lnTo>
                      <a:cubicBezTo>
                        <a:pt x="3799" y="0"/>
                        <a:pt x="3798" y="0"/>
                        <a:pt x="37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5" name="Google Shape;255;p15"/>
              <p:cNvSpPr/>
              <p:nvPr/>
            </p:nvSpPr>
            <p:spPr>
              <a:xfrm rot="10800000">
                <a:off x="3234298" y="4563720"/>
                <a:ext cx="1201422" cy="465031"/>
              </a:xfrm>
              <a:custGeom>
                <a:rect b="b" l="l" r="r" t="t"/>
                <a:pathLst>
                  <a:path extrusionOk="0" h="13833" w="35738">
                    <a:moveTo>
                      <a:pt x="5013" y="0"/>
                    </a:moveTo>
                    <a:cubicBezTo>
                      <a:pt x="2253" y="0"/>
                      <a:pt x="7" y="2245"/>
                      <a:pt x="7" y="5005"/>
                    </a:cubicBezTo>
                    <a:lnTo>
                      <a:pt x="7" y="7356"/>
                    </a:lnTo>
                    <a:cubicBezTo>
                      <a:pt x="1" y="7852"/>
                      <a:pt x="402" y="8258"/>
                      <a:pt x="898" y="8258"/>
                    </a:cubicBezTo>
                    <a:cubicBezTo>
                      <a:pt x="1394" y="8258"/>
                      <a:pt x="1794" y="7852"/>
                      <a:pt x="1788" y="7356"/>
                    </a:cubicBezTo>
                    <a:lnTo>
                      <a:pt x="1788" y="5005"/>
                    </a:lnTo>
                    <a:cubicBezTo>
                      <a:pt x="1788" y="3227"/>
                      <a:pt x="3234" y="1780"/>
                      <a:pt x="5013" y="1780"/>
                    </a:cubicBezTo>
                    <a:lnTo>
                      <a:pt x="5306" y="1780"/>
                    </a:lnTo>
                    <a:cubicBezTo>
                      <a:pt x="7085" y="1780"/>
                      <a:pt x="8532" y="3227"/>
                      <a:pt x="8532" y="5005"/>
                    </a:cubicBezTo>
                    <a:lnTo>
                      <a:pt x="8532" y="8826"/>
                    </a:lnTo>
                    <a:cubicBezTo>
                      <a:pt x="8532" y="11586"/>
                      <a:pt x="10777" y="13831"/>
                      <a:pt x="13536" y="13831"/>
                    </a:cubicBezTo>
                    <a:lnTo>
                      <a:pt x="13684" y="13831"/>
                    </a:lnTo>
                    <a:cubicBezTo>
                      <a:pt x="16443" y="13831"/>
                      <a:pt x="18689" y="11586"/>
                      <a:pt x="18689" y="8826"/>
                    </a:cubicBezTo>
                    <a:lnTo>
                      <a:pt x="18689" y="5005"/>
                    </a:lnTo>
                    <a:cubicBezTo>
                      <a:pt x="18689" y="3227"/>
                      <a:pt x="20135" y="1780"/>
                      <a:pt x="21914" y="1780"/>
                    </a:cubicBezTo>
                    <a:lnTo>
                      <a:pt x="22502" y="1780"/>
                    </a:lnTo>
                    <a:cubicBezTo>
                      <a:pt x="24280" y="1780"/>
                      <a:pt x="25728" y="3227"/>
                      <a:pt x="25728" y="5005"/>
                    </a:cubicBezTo>
                    <a:lnTo>
                      <a:pt x="25728" y="8826"/>
                    </a:lnTo>
                    <a:cubicBezTo>
                      <a:pt x="25728" y="11587"/>
                      <a:pt x="27973" y="13832"/>
                      <a:pt x="30732" y="13832"/>
                    </a:cubicBezTo>
                    <a:cubicBezTo>
                      <a:pt x="33492" y="13832"/>
                      <a:pt x="35737" y="11587"/>
                      <a:pt x="35737" y="8826"/>
                    </a:cubicBezTo>
                    <a:lnTo>
                      <a:pt x="35737" y="7356"/>
                    </a:lnTo>
                    <a:cubicBezTo>
                      <a:pt x="35737" y="6865"/>
                      <a:pt x="35339" y="6466"/>
                      <a:pt x="34847" y="6466"/>
                    </a:cubicBezTo>
                    <a:cubicBezTo>
                      <a:pt x="34356" y="6466"/>
                      <a:pt x="33958" y="6865"/>
                      <a:pt x="33958" y="7356"/>
                    </a:cubicBezTo>
                    <a:lnTo>
                      <a:pt x="33958" y="8826"/>
                    </a:lnTo>
                    <a:cubicBezTo>
                      <a:pt x="33958" y="10603"/>
                      <a:pt x="32511" y="12051"/>
                      <a:pt x="30732" y="12051"/>
                    </a:cubicBezTo>
                    <a:cubicBezTo>
                      <a:pt x="28955" y="12051"/>
                      <a:pt x="27507" y="10605"/>
                      <a:pt x="27507" y="8826"/>
                    </a:cubicBezTo>
                    <a:lnTo>
                      <a:pt x="27507" y="5005"/>
                    </a:lnTo>
                    <a:cubicBezTo>
                      <a:pt x="27507" y="2245"/>
                      <a:pt x="25262" y="0"/>
                      <a:pt x="22502" y="0"/>
                    </a:cubicBezTo>
                    <a:lnTo>
                      <a:pt x="21914" y="0"/>
                    </a:lnTo>
                    <a:cubicBezTo>
                      <a:pt x="19154" y="0"/>
                      <a:pt x="16909" y="2245"/>
                      <a:pt x="16909" y="5005"/>
                    </a:cubicBezTo>
                    <a:lnTo>
                      <a:pt x="16909" y="8826"/>
                    </a:lnTo>
                    <a:cubicBezTo>
                      <a:pt x="16909" y="10603"/>
                      <a:pt x="15462" y="12051"/>
                      <a:pt x="13684" y="12051"/>
                    </a:cubicBezTo>
                    <a:lnTo>
                      <a:pt x="13536" y="12051"/>
                    </a:lnTo>
                    <a:cubicBezTo>
                      <a:pt x="11759" y="12051"/>
                      <a:pt x="10311" y="10605"/>
                      <a:pt x="10311" y="8826"/>
                    </a:cubicBezTo>
                    <a:lnTo>
                      <a:pt x="10311" y="5005"/>
                    </a:lnTo>
                    <a:cubicBezTo>
                      <a:pt x="10311" y="2245"/>
                      <a:pt x="8066" y="0"/>
                      <a:pt x="53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5"/>
              <p:cNvSpPr/>
              <p:nvPr/>
            </p:nvSpPr>
            <p:spPr>
              <a:xfrm rot="5400000">
                <a:off x="8580628" y="3651690"/>
                <a:ext cx="498196" cy="249098"/>
              </a:xfrm>
              <a:custGeom>
                <a:rect b="b" l="l" r="r" t="t"/>
                <a:pathLst>
                  <a:path extrusionOk="0" h="7428" w="14856">
                    <a:moveTo>
                      <a:pt x="7428" y="0"/>
                    </a:moveTo>
                    <a:cubicBezTo>
                      <a:pt x="3325" y="0"/>
                      <a:pt x="0" y="3326"/>
                      <a:pt x="0" y="7428"/>
                    </a:cubicBezTo>
                    <a:lnTo>
                      <a:pt x="14856" y="7428"/>
                    </a:lnTo>
                    <a:cubicBezTo>
                      <a:pt x="14856" y="3326"/>
                      <a:pt x="11530" y="0"/>
                      <a:pt x="74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5"/>
              <p:cNvSpPr/>
              <p:nvPr/>
            </p:nvSpPr>
            <p:spPr>
              <a:xfrm rot="10800000">
                <a:off x="354427" y="417621"/>
                <a:ext cx="243804" cy="243751"/>
              </a:xfrm>
              <a:custGeom>
                <a:rect b="b" l="l" r="r" t="t"/>
                <a:pathLst>
                  <a:path extrusionOk="0" h="6803" w="6804">
                    <a:moveTo>
                      <a:pt x="3401" y="2054"/>
                    </a:moveTo>
                    <a:cubicBezTo>
                      <a:pt x="4145" y="2055"/>
                      <a:pt x="4748" y="2659"/>
                      <a:pt x="4749" y="3402"/>
                    </a:cubicBezTo>
                    <a:cubicBezTo>
                      <a:pt x="4748" y="3947"/>
                      <a:pt x="4420" y="4438"/>
                      <a:pt x="3917" y="4647"/>
                    </a:cubicBezTo>
                    <a:cubicBezTo>
                      <a:pt x="3750" y="4716"/>
                      <a:pt x="3575" y="4749"/>
                      <a:pt x="3401" y="4749"/>
                    </a:cubicBezTo>
                    <a:cubicBezTo>
                      <a:pt x="3051" y="4749"/>
                      <a:pt x="2706" y="4612"/>
                      <a:pt x="2448" y="4354"/>
                    </a:cubicBezTo>
                    <a:cubicBezTo>
                      <a:pt x="2063" y="3969"/>
                      <a:pt x="1948" y="3390"/>
                      <a:pt x="2157" y="2887"/>
                    </a:cubicBezTo>
                    <a:cubicBezTo>
                      <a:pt x="2365" y="2383"/>
                      <a:pt x="2856" y="2054"/>
                      <a:pt x="3401" y="2054"/>
                    </a:cubicBezTo>
                    <a:close/>
                    <a:moveTo>
                      <a:pt x="3401" y="0"/>
                    </a:moveTo>
                    <a:cubicBezTo>
                      <a:pt x="1527" y="0"/>
                      <a:pt x="1" y="1526"/>
                      <a:pt x="1" y="3402"/>
                    </a:cubicBezTo>
                    <a:cubicBezTo>
                      <a:pt x="1" y="5278"/>
                      <a:pt x="1527" y="6803"/>
                      <a:pt x="3401" y="6803"/>
                    </a:cubicBezTo>
                    <a:cubicBezTo>
                      <a:pt x="5277" y="6803"/>
                      <a:pt x="6803" y="5278"/>
                      <a:pt x="6803" y="3402"/>
                    </a:cubicBezTo>
                    <a:cubicBezTo>
                      <a:pt x="6803" y="1526"/>
                      <a:pt x="5277" y="0"/>
                      <a:pt x="34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5"/>
              <p:cNvSpPr/>
              <p:nvPr/>
            </p:nvSpPr>
            <p:spPr>
              <a:xfrm rot="-5400000">
                <a:off x="6017246" y="-347114"/>
                <a:ext cx="993871" cy="354180"/>
              </a:xfrm>
              <a:custGeom>
                <a:rect b="b" l="l" r="r" t="t"/>
                <a:pathLst>
                  <a:path extrusionOk="0" h="11187" w="31392">
                    <a:moveTo>
                      <a:pt x="25798" y="2457"/>
                    </a:moveTo>
                    <a:cubicBezTo>
                      <a:pt x="27530" y="2457"/>
                      <a:pt x="28935" y="3861"/>
                      <a:pt x="28935" y="5594"/>
                    </a:cubicBezTo>
                    <a:cubicBezTo>
                      <a:pt x="28935" y="7326"/>
                      <a:pt x="27530" y="8731"/>
                      <a:pt x="25798" y="8731"/>
                    </a:cubicBezTo>
                    <a:lnTo>
                      <a:pt x="5594" y="8731"/>
                    </a:lnTo>
                    <a:cubicBezTo>
                      <a:pt x="3861" y="8731"/>
                      <a:pt x="2456" y="7326"/>
                      <a:pt x="2456" y="5594"/>
                    </a:cubicBezTo>
                    <a:cubicBezTo>
                      <a:pt x="2456" y="3861"/>
                      <a:pt x="3861" y="2457"/>
                      <a:pt x="5594" y="2457"/>
                    </a:cubicBezTo>
                    <a:close/>
                    <a:moveTo>
                      <a:pt x="5594" y="1"/>
                    </a:moveTo>
                    <a:cubicBezTo>
                      <a:pt x="2510" y="1"/>
                      <a:pt x="0" y="2510"/>
                      <a:pt x="0" y="5594"/>
                    </a:cubicBezTo>
                    <a:cubicBezTo>
                      <a:pt x="0" y="8678"/>
                      <a:pt x="2510" y="11186"/>
                      <a:pt x="5594" y="11186"/>
                    </a:cubicBezTo>
                    <a:lnTo>
                      <a:pt x="25798" y="11186"/>
                    </a:lnTo>
                    <a:cubicBezTo>
                      <a:pt x="28882" y="11186"/>
                      <a:pt x="31392" y="8678"/>
                      <a:pt x="31392" y="5594"/>
                    </a:cubicBezTo>
                    <a:cubicBezTo>
                      <a:pt x="31392" y="2510"/>
                      <a:pt x="28882" y="1"/>
                      <a:pt x="257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5"/>
              <p:cNvSpPr/>
              <p:nvPr/>
            </p:nvSpPr>
            <p:spPr>
              <a:xfrm rot="10800000">
                <a:off x="514029" y="2599544"/>
                <a:ext cx="199200" cy="1992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15"/>
            <p:cNvGrpSpPr/>
            <p:nvPr/>
          </p:nvGrpSpPr>
          <p:grpSpPr>
            <a:xfrm rot="10800000">
              <a:off x="-1716125" y="3872539"/>
              <a:ext cx="3515192" cy="3515145"/>
              <a:chOff x="2217185" y="277650"/>
              <a:chExt cx="1510222" cy="1510202"/>
            </a:xfrm>
          </p:grpSpPr>
          <p:sp>
            <p:nvSpPr>
              <p:cNvPr id="261" name="Google Shape;261;p15"/>
              <p:cNvSpPr/>
              <p:nvPr/>
            </p:nvSpPr>
            <p:spPr>
              <a:xfrm>
                <a:off x="2217185" y="277650"/>
                <a:ext cx="1510222" cy="1510202"/>
              </a:xfrm>
              <a:custGeom>
                <a:rect b="b" l="l" r="r" t="t"/>
                <a:pathLst>
                  <a:path extrusionOk="0" h="75303" w="75304">
                    <a:moveTo>
                      <a:pt x="37652" y="6610"/>
                    </a:moveTo>
                    <a:cubicBezTo>
                      <a:pt x="54767" y="6610"/>
                      <a:pt x="68693" y="20536"/>
                      <a:pt x="68693" y="37651"/>
                    </a:cubicBezTo>
                    <a:cubicBezTo>
                      <a:pt x="68693" y="54767"/>
                      <a:pt x="54767" y="68693"/>
                      <a:pt x="37652" y="68693"/>
                    </a:cubicBezTo>
                    <a:cubicBezTo>
                      <a:pt x="20535" y="68693"/>
                      <a:pt x="6610" y="54767"/>
                      <a:pt x="6610" y="37651"/>
                    </a:cubicBezTo>
                    <a:cubicBezTo>
                      <a:pt x="6610" y="20536"/>
                      <a:pt x="20535" y="6610"/>
                      <a:pt x="37652" y="6610"/>
                    </a:cubicBezTo>
                    <a:close/>
                    <a:moveTo>
                      <a:pt x="37652" y="0"/>
                    </a:moveTo>
                    <a:cubicBezTo>
                      <a:pt x="16890" y="0"/>
                      <a:pt x="0" y="16890"/>
                      <a:pt x="0" y="37651"/>
                    </a:cubicBezTo>
                    <a:cubicBezTo>
                      <a:pt x="0" y="58413"/>
                      <a:pt x="16890" y="75303"/>
                      <a:pt x="37652" y="75303"/>
                    </a:cubicBezTo>
                    <a:cubicBezTo>
                      <a:pt x="58412" y="75303"/>
                      <a:pt x="75303" y="58413"/>
                      <a:pt x="75303" y="37651"/>
                    </a:cubicBezTo>
                    <a:cubicBezTo>
                      <a:pt x="75303" y="16890"/>
                      <a:pt x="58412" y="0"/>
                      <a:pt x="376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5"/>
              <p:cNvSpPr/>
              <p:nvPr/>
            </p:nvSpPr>
            <p:spPr>
              <a:xfrm>
                <a:off x="2371830" y="432294"/>
                <a:ext cx="1200913" cy="1200893"/>
              </a:xfrm>
              <a:custGeom>
                <a:rect b="b" l="l" r="r" t="t"/>
                <a:pathLst>
                  <a:path extrusionOk="0" h="59880" w="59881">
                    <a:moveTo>
                      <a:pt x="29941" y="6610"/>
                    </a:moveTo>
                    <a:lnTo>
                      <a:pt x="29941" y="6611"/>
                    </a:lnTo>
                    <a:cubicBezTo>
                      <a:pt x="42805" y="6611"/>
                      <a:pt x="53270" y="17076"/>
                      <a:pt x="53270" y="29940"/>
                    </a:cubicBezTo>
                    <a:cubicBezTo>
                      <a:pt x="53270" y="42805"/>
                      <a:pt x="42805" y="53271"/>
                      <a:pt x="29941" y="53271"/>
                    </a:cubicBezTo>
                    <a:cubicBezTo>
                      <a:pt x="17077" y="53271"/>
                      <a:pt x="6610" y="42805"/>
                      <a:pt x="6610" y="29940"/>
                    </a:cubicBezTo>
                    <a:cubicBezTo>
                      <a:pt x="6610" y="17076"/>
                      <a:pt x="17077" y="6610"/>
                      <a:pt x="29941" y="6610"/>
                    </a:cubicBezTo>
                    <a:close/>
                    <a:moveTo>
                      <a:pt x="29941" y="1"/>
                    </a:moveTo>
                    <a:cubicBezTo>
                      <a:pt x="13431" y="1"/>
                      <a:pt x="0" y="13432"/>
                      <a:pt x="0" y="29940"/>
                    </a:cubicBezTo>
                    <a:cubicBezTo>
                      <a:pt x="0" y="46449"/>
                      <a:pt x="13431" y="59880"/>
                      <a:pt x="29941" y="59880"/>
                    </a:cubicBezTo>
                    <a:cubicBezTo>
                      <a:pt x="46449" y="59880"/>
                      <a:pt x="59880" y="46449"/>
                      <a:pt x="59880" y="29940"/>
                    </a:cubicBezTo>
                    <a:cubicBezTo>
                      <a:pt x="59880" y="13432"/>
                      <a:pt x="46449" y="1"/>
                      <a:pt x="299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5"/>
              <p:cNvSpPr/>
              <p:nvPr/>
            </p:nvSpPr>
            <p:spPr>
              <a:xfrm>
                <a:off x="2526474" y="586938"/>
                <a:ext cx="891605" cy="891625"/>
              </a:xfrm>
              <a:custGeom>
                <a:rect b="b" l="l" r="r" t="t"/>
                <a:pathLst>
                  <a:path extrusionOk="0" h="44459" w="44458">
                    <a:moveTo>
                      <a:pt x="22230" y="6611"/>
                    </a:moveTo>
                    <a:cubicBezTo>
                      <a:pt x="30841" y="6611"/>
                      <a:pt x="37849" y="13617"/>
                      <a:pt x="37849" y="22229"/>
                    </a:cubicBezTo>
                    <a:cubicBezTo>
                      <a:pt x="37849" y="30842"/>
                      <a:pt x="30841" y="37848"/>
                      <a:pt x="22230" y="37848"/>
                    </a:cubicBezTo>
                    <a:cubicBezTo>
                      <a:pt x="13617" y="37848"/>
                      <a:pt x="6611" y="30842"/>
                      <a:pt x="6611" y="22229"/>
                    </a:cubicBezTo>
                    <a:cubicBezTo>
                      <a:pt x="6611" y="13617"/>
                      <a:pt x="13617" y="6611"/>
                      <a:pt x="22230" y="6611"/>
                    </a:cubicBezTo>
                    <a:close/>
                    <a:moveTo>
                      <a:pt x="22230" y="1"/>
                    </a:moveTo>
                    <a:cubicBezTo>
                      <a:pt x="9973" y="1"/>
                      <a:pt x="1" y="9972"/>
                      <a:pt x="1" y="22229"/>
                    </a:cubicBezTo>
                    <a:cubicBezTo>
                      <a:pt x="1" y="34487"/>
                      <a:pt x="9973" y="44458"/>
                      <a:pt x="22230" y="44458"/>
                    </a:cubicBezTo>
                    <a:cubicBezTo>
                      <a:pt x="34486" y="44458"/>
                      <a:pt x="44457" y="34487"/>
                      <a:pt x="44457" y="22229"/>
                    </a:cubicBezTo>
                    <a:cubicBezTo>
                      <a:pt x="44457" y="9972"/>
                      <a:pt x="34486" y="1"/>
                      <a:pt x="222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4" name="Google Shape;264;p15"/>
          <p:cNvSpPr txBox="1"/>
          <p:nvPr>
            <p:ph type="title"/>
          </p:nvPr>
        </p:nvSpPr>
        <p:spPr>
          <a:xfrm>
            <a:off x="1212400" y="539500"/>
            <a:ext cx="6701700" cy="453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5" name="Google Shape;265;p15"/>
          <p:cNvSpPr txBox="1"/>
          <p:nvPr>
            <p:ph idx="1" type="subTitle"/>
          </p:nvPr>
        </p:nvSpPr>
        <p:spPr>
          <a:xfrm>
            <a:off x="1226875" y="2249963"/>
            <a:ext cx="2685900" cy="124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160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266" name="Shape 266"/>
        <p:cNvGrpSpPr/>
        <p:nvPr/>
      </p:nvGrpSpPr>
      <p:grpSpPr>
        <a:xfrm>
          <a:off x="0" y="0"/>
          <a:ext cx="0" cy="0"/>
          <a:chOff x="0" y="0"/>
          <a:chExt cx="0" cy="0"/>
        </a:xfrm>
      </p:grpSpPr>
      <p:grpSp>
        <p:nvGrpSpPr>
          <p:cNvPr id="267" name="Google Shape;267;p16"/>
          <p:cNvGrpSpPr/>
          <p:nvPr/>
        </p:nvGrpSpPr>
        <p:grpSpPr>
          <a:xfrm>
            <a:off x="-1701375" y="-553747"/>
            <a:ext cx="11066417" cy="7582606"/>
            <a:chOff x="-1701375" y="-553747"/>
            <a:chExt cx="11066417" cy="7582606"/>
          </a:xfrm>
        </p:grpSpPr>
        <p:grpSp>
          <p:nvGrpSpPr>
            <p:cNvPr id="268" name="Google Shape;268;p16"/>
            <p:cNvGrpSpPr/>
            <p:nvPr/>
          </p:nvGrpSpPr>
          <p:grpSpPr>
            <a:xfrm>
              <a:off x="279004" y="-553747"/>
              <a:ext cx="9086038" cy="5688332"/>
              <a:chOff x="279004" y="-553747"/>
              <a:chExt cx="9086038" cy="5688332"/>
            </a:xfrm>
          </p:grpSpPr>
          <p:grpSp>
            <p:nvGrpSpPr>
              <p:cNvPr id="269" name="Google Shape;269;p16"/>
              <p:cNvGrpSpPr/>
              <p:nvPr/>
            </p:nvGrpSpPr>
            <p:grpSpPr>
              <a:xfrm rot="10800000">
                <a:off x="8294442" y="-259418"/>
                <a:ext cx="1070600" cy="1370400"/>
                <a:chOff x="729025" y="467250"/>
                <a:chExt cx="1070600" cy="1370400"/>
              </a:xfrm>
            </p:grpSpPr>
            <p:sp>
              <p:nvSpPr>
                <p:cNvPr id="270" name="Google Shape;270;p16"/>
                <p:cNvSpPr/>
                <p:nvPr/>
              </p:nvSpPr>
              <p:spPr>
                <a:xfrm>
                  <a:off x="1620825" y="1658850"/>
                  <a:ext cx="178800" cy="178800"/>
                </a:xfrm>
                <a:custGeom>
                  <a:rect b="b" l="l" r="r" t="t"/>
                  <a:pathLst>
                    <a:path extrusionOk="0" h="7152" w="7152">
                      <a:moveTo>
                        <a:pt x="7151" y="1"/>
                      </a:moveTo>
                      <a:lnTo>
                        <a:pt x="1" y="7151"/>
                      </a:lnTo>
                      <a:lnTo>
                        <a:pt x="3354" y="7151"/>
                      </a:lnTo>
                      <a:cubicBezTo>
                        <a:pt x="5450" y="7151"/>
                        <a:pt x="7151" y="5450"/>
                        <a:pt x="7151" y="3353"/>
                      </a:cubicBezTo>
                      <a:lnTo>
                        <a:pt x="71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6"/>
                <p:cNvSpPr/>
                <p:nvPr/>
              </p:nvSpPr>
              <p:spPr>
                <a:xfrm>
                  <a:off x="1244425" y="1282425"/>
                  <a:ext cx="555200" cy="555225"/>
                </a:xfrm>
                <a:custGeom>
                  <a:rect b="b" l="l" r="r" t="t"/>
                  <a:pathLst>
                    <a:path extrusionOk="0" h="22209" w="22208">
                      <a:moveTo>
                        <a:pt x="22207" y="1"/>
                      </a:moveTo>
                      <a:lnTo>
                        <a:pt x="0" y="22208"/>
                      </a:lnTo>
                      <a:lnTo>
                        <a:pt x="7371" y="22208"/>
                      </a:lnTo>
                      <a:lnTo>
                        <a:pt x="22207" y="7369"/>
                      </a:lnTo>
                      <a:lnTo>
                        <a:pt x="222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6"/>
                <p:cNvSpPr/>
                <p:nvPr/>
              </p:nvSpPr>
              <p:spPr>
                <a:xfrm>
                  <a:off x="853450" y="891475"/>
                  <a:ext cx="946175" cy="946175"/>
                </a:xfrm>
                <a:custGeom>
                  <a:rect b="b" l="l" r="r" t="t"/>
                  <a:pathLst>
                    <a:path extrusionOk="0" h="37847" w="37847">
                      <a:moveTo>
                        <a:pt x="37846" y="0"/>
                      </a:moveTo>
                      <a:lnTo>
                        <a:pt x="0" y="37846"/>
                      </a:lnTo>
                      <a:lnTo>
                        <a:pt x="7372" y="37846"/>
                      </a:lnTo>
                      <a:lnTo>
                        <a:pt x="37846" y="7373"/>
                      </a:lnTo>
                      <a:lnTo>
                        <a:pt x="3784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6"/>
                <p:cNvSpPr/>
                <p:nvPr/>
              </p:nvSpPr>
              <p:spPr>
                <a:xfrm>
                  <a:off x="729075" y="515100"/>
                  <a:ext cx="1070550" cy="1254825"/>
                </a:xfrm>
                <a:custGeom>
                  <a:rect b="b" l="l" r="r" t="t"/>
                  <a:pathLst>
                    <a:path extrusionOk="0" h="50193" w="42822">
                      <a:moveTo>
                        <a:pt x="42821" y="0"/>
                      </a:moveTo>
                      <a:lnTo>
                        <a:pt x="0" y="42825"/>
                      </a:lnTo>
                      <a:lnTo>
                        <a:pt x="0" y="50193"/>
                      </a:lnTo>
                      <a:lnTo>
                        <a:pt x="42821" y="7371"/>
                      </a:lnTo>
                      <a:lnTo>
                        <a:pt x="4282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6"/>
                <p:cNvSpPr/>
                <p:nvPr/>
              </p:nvSpPr>
              <p:spPr>
                <a:xfrm>
                  <a:off x="729075" y="467250"/>
                  <a:ext cx="926250" cy="926275"/>
                </a:xfrm>
                <a:custGeom>
                  <a:rect b="b" l="l" r="r" t="t"/>
                  <a:pathLst>
                    <a:path extrusionOk="0" h="37051" w="37050">
                      <a:moveTo>
                        <a:pt x="29677" y="0"/>
                      </a:moveTo>
                      <a:lnTo>
                        <a:pt x="0" y="29679"/>
                      </a:lnTo>
                      <a:lnTo>
                        <a:pt x="0" y="37050"/>
                      </a:lnTo>
                      <a:lnTo>
                        <a:pt x="370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6"/>
                <p:cNvSpPr/>
                <p:nvPr/>
              </p:nvSpPr>
              <p:spPr>
                <a:xfrm>
                  <a:off x="729075" y="467250"/>
                  <a:ext cx="549750" cy="549900"/>
                </a:xfrm>
                <a:custGeom>
                  <a:rect b="b" l="l" r="r" t="t"/>
                  <a:pathLst>
                    <a:path extrusionOk="0" h="21996" w="21990">
                      <a:moveTo>
                        <a:pt x="14618" y="0"/>
                      </a:moveTo>
                      <a:lnTo>
                        <a:pt x="0" y="14624"/>
                      </a:lnTo>
                      <a:lnTo>
                        <a:pt x="0" y="21995"/>
                      </a:lnTo>
                      <a:lnTo>
                        <a:pt x="219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6"/>
                <p:cNvSpPr/>
                <p:nvPr/>
              </p:nvSpPr>
              <p:spPr>
                <a:xfrm>
                  <a:off x="729025" y="467300"/>
                  <a:ext cx="173400" cy="173350"/>
                </a:xfrm>
                <a:custGeom>
                  <a:rect b="b" l="l" r="r" t="t"/>
                  <a:pathLst>
                    <a:path extrusionOk="0" h="6934" w="6936">
                      <a:moveTo>
                        <a:pt x="3797" y="0"/>
                      </a:moveTo>
                      <a:cubicBezTo>
                        <a:pt x="1700" y="0"/>
                        <a:pt x="0" y="1700"/>
                        <a:pt x="2" y="3798"/>
                      </a:cubicBezTo>
                      <a:lnTo>
                        <a:pt x="2" y="6933"/>
                      </a:lnTo>
                      <a:lnTo>
                        <a:pt x="6935" y="0"/>
                      </a:lnTo>
                      <a:lnTo>
                        <a:pt x="3800" y="0"/>
                      </a:lnTo>
                      <a:cubicBezTo>
                        <a:pt x="3799" y="0"/>
                        <a:pt x="3798" y="0"/>
                        <a:pt x="37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7" name="Google Shape;277;p16"/>
              <p:cNvSpPr/>
              <p:nvPr/>
            </p:nvSpPr>
            <p:spPr>
              <a:xfrm rot="10800000">
                <a:off x="3234298" y="4563720"/>
                <a:ext cx="1201422" cy="465031"/>
              </a:xfrm>
              <a:custGeom>
                <a:rect b="b" l="l" r="r" t="t"/>
                <a:pathLst>
                  <a:path extrusionOk="0" h="13833" w="35738">
                    <a:moveTo>
                      <a:pt x="5013" y="0"/>
                    </a:moveTo>
                    <a:cubicBezTo>
                      <a:pt x="2253" y="0"/>
                      <a:pt x="7" y="2245"/>
                      <a:pt x="7" y="5005"/>
                    </a:cubicBezTo>
                    <a:lnTo>
                      <a:pt x="7" y="7356"/>
                    </a:lnTo>
                    <a:cubicBezTo>
                      <a:pt x="1" y="7852"/>
                      <a:pt x="402" y="8258"/>
                      <a:pt x="898" y="8258"/>
                    </a:cubicBezTo>
                    <a:cubicBezTo>
                      <a:pt x="1394" y="8258"/>
                      <a:pt x="1794" y="7852"/>
                      <a:pt x="1788" y="7356"/>
                    </a:cubicBezTo>
                    <a:lnTo>
                      <a:pt x="1788" y="5005"/>
                    </a:lnTo>
                    <a:cubicBezTo>
                      <a:pt x="1788" y="3227"/>
                      <a:pt x="3234" y="1780"/>
                      <a:pt x="5013" y="1780"/>
                    </a:cubicBezTo>
                    <a:lnTo>
                      <a:pt x="5306" y="1780"/>
                    </a:lnTo>
                    <a:cubicBezTo>
                      <a:pt x="7085" y="1780"/>
                      <a:pt x="8532" y="3227"/>
                      <a:pt x="8532" y="5005"/>
                    </a:cubicBezTo>
                    <a:lnTo>
                      <a:pt x="8532" y="8826"/>
                    </a:lnTo>
                    <a:cubicBezTo>
                      <a:pt x="8532" y="11586"/>
                      <a:pt x="10777" y="13831"/>
                      <a:pt x="13536" y="13831"/>
                    </a:cubicBezTo>
                    <a:lnTo>
                      <a:pt x="13684" y="13831"/>
                    </a:lnTo>
                    <a:cubicBezTo>
                      <a:pt x="16443" y="13831"/>
                      <a:pt x="18689" y="11586"/>
                      <a:pt x="18689" y="8826"/>
                    </a:cubicBezTo>
                    <a:lnTo>
                      <a:pt x="18689" y="5005"/>
                    </a:lnTo>
                    <a:cubicBezTo>
                      <a:pt x="18689" y="3227"/>
                      <a:pt x="20135" y="1780"/>
                      <a:pt x="21914" y="1780"/>
                    </a:cubicBezTo>
                    <a:lnTo>
                      <a:pt x="22502" y="1780"/>
                    </a:lnTo>
                    <a:cubicBezTo>
                      <a:pt x="24280" y="1780"/>
                      <a:pt x="25728" y="3227"/>
                      <a:pt x="25728" y="5005"/>
                    </a:cubicBezTo>
                    <a:lnTo>
                      <a:pt x="25728" y="8826"/>
                    </a:lnTo>
                    <a:cubicBezTo>
                      <a:pt x="25728" y="11587"/>
                      <a:pt x="27973" y="13832"/>
                      <a:pt x="30732" y="13832"/>
                    </a:cubicBezTo>
                    <a:cubicBezTo>
                      <a:pt x="33492" y="13832"/>
                      <a:pt x="35737" y="11587"/>
                      <a:pt x="35737" y="8826"/>
                    </a:cubicBezTo>
                    <a:lnTo>
                      <a:pt x="35737" y="7356"/>
                    </a:lnTo>
                    <a:cubicBezTo>
                      <a:pt x="35737" y="6865"/>
                      <a:pt x="35339" y="6466"/>
                      <a:pt x="34847" y="6466"/>
                    </a:cubicBezTo>
                    <a:cubicBezTo>
                      <a:pt x="34356" y="6466"/>
                      <a:pt x="33958" y="6865"/>
                      <a:pt x="33958" y="7356"/>
                    </a:cubicBezTo>
                    <a:lnTo>
                      <a:pt x="33958" y="8826"/>
                    </a:lnTo>
                    <a:cubicBezTo>
                      <a:pt x="33958" y="10603"/>
                      <a:pt x="32511" y="12051"/>
                      <a:pt x="30732" y="12051"/>
                    </a:cubicBezTo>
                    <a:cubicBezTo>
                      <a:pt x="28955" y="12051"/>
                      <a:pt x="27507" y="10605"/>
                      <a:pt x="27507" y="8826"/>
                    </a:cubicBezTo>
                    <a:lnTo>
                      <a:pt x="27507" y="5005"/>
                    </a:lnTo>
                    <a:cubicBezTo>
                      <a:pt x="27507" y="2245"/>
                      <a:pt x="25262" y="0"/>
                      <a:pt x="22502" y="0"/>
                    </a:cubicBezTo>
                    <a:lnTo>
                      <a:pt x="21914" y="0"/>
                    </a:lnTo>
                    <a:cubicBezTo>
                      <a:pt x="19154" y="0"/>
                      <a:pt x="16909" y="2245"/>
                      <a:pt x="16909" y="5005"/>
                    </a:cubicBezTo>
                    <a:lnTo>
                      <a:pt x="16909" y="8826"/>
                    </a:lnTo>
                    <a:cubicBezTo>
                      <a:pt x="16909" y="10603"/>
                      <a:pt x="15462" y="12051"/>
                      <a:pt x="13684" y="12051"/>
                    </a:cubicBezTo>
                    <a:lnTo>
                      <a:pt x="13536" y="12051"/>
                    </a:lnTo>
                    <a:cubicBezTo>
                      <a:pt x="11759" y="12051"/>
                      <a:pt x="10311" y="10605"/>
                      <a:pt x="10311" y="8826"/>
                    </a:cubicBezTo>
                    <a:lnTo>
                      <a:pt x="10311" y="5005"/>
                    </a:lnTo>
                    <a:cubicBezTo>
                      <a:pt x="10311" y="2245"/>
                      <a:pt x="8066" y="0"/>
                      <a:pt x="53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6"/>
              <p:cNvSpPr/>
              <p:nvPr/>
            </p:nvSpPr>
            <p:spPr>
              <a:xfrm rot="10800000">
                <a:off x="279004" y="2273825"/>
                <a:ext cx="498188" cy="136422"/>
              </a:xfrm>
              <a:custGeom>
                <a:rect b="b" l="l" r="r" t="t"/>
                <a:pathLst>
                  <a:path extrusionOk="0" h="4555" w="16634">
                    <a:moveTo>
                      <a:pt x="2277" y="1"/>
                    </a:moveTo>
                    <a:cubicBezTo>
                      <a:pt x="1019" y="1"/>
                      <a:pt x="0" y="1020"/>
                      <a:pt x="0" y="2278"/>
                    </a:cubicBezTo>
                    <a:cubicBezTo>
                      <a:pt x="0" y="3536"/>
                      <a:pt x="1019" y="4555"/>
                      <a:pt x="2277" y="4555"/>
                    </a:cubicBezTo>
                    <a:lnTo>
                      <a:pt x="14356" y="4555"/>
                    </a:lnTo>
                    <a:cubicBezTo>
                      <a:pt x="15613" y="4555"/>
                      <a:pt x="16633" y="3536"/>
                      <a:pt x="16633" y="2278"/>
                    </a:cubicBezTo>
                    <a:cubicBezTo>
                      <a:pt x="16633" y="1020"/>
                      <a:pt x="15613" y="1"/>
                      <a:pt x="143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6"/>
              <p:cNvSpPr/>
              <p:nvPr/>
            </p:nvSpPr>
            <p:spPr>
              <a:xfrm rot="5400000">
                <a:off x="8580653" y="2327715"/>
                <a:ext cx="498196" cy="249098"/>
              </a:xfrm>
              <a:custGeom>
                <a:rect b="b" l="l" r="r" t="t"/>
                <a:pathLst>
                  <a:path extrusionOk="0" h="7428" w="14856">
                    <a:moveTo>
                      <a:pt x="7428" y="0"/>
                    </a:moveTo>
                    <a:cubicBezTo>
                      <a:pt x="3325" y="0"/>
                      <a:pt x="0" y="3326"/>
                      <a:pt x="0" y="7428"/>
                    </a:cubicBezTo>
                    <a:lnTo>
                      <a:pt x="14856" y="7428"/>
                    </a:lnTo>
                    <a:cubicBezTo>
                      <a:pt x="14856" y="3326"/>
                      <a:pt x="11530" y="0"/>
                      <a:pt x="74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6"/>
              <p:cNvSpPr/>
              <p:nvPr/>
            </p:nvSpPr>
            <p:spPr>
              <a:xfrm rot="10800000">
                <a:off x="8707852" y="4477546"/>
                <a:ext cx="243804" cy="243751"/>
              </a:xfrm>
              <a:custGeom>
                <a:rect b="b" l="l" r="r" t="t"/>
                <a:pathLst>
                  <a:path extrusionOk="0" h="6803" w="6804">
                    <a:moveTo>
                      <a:pt x="3401" y="2054"/>
                    </a:moveTo>
                    <a:cubicBezTo>
                      <a:pt x="4145" y="2055"/>
                      <a:pt x="4748" y="2659"/>
                      <a:pt x="4749" y="3402"/>
                    </a:cubicBezTo>
                    <a:cubicBezTo>
                      <a:pt x="4748" y="3947"/>
                      <a:pt x="4420" y="4438"/>
                      <a:pt x="3917" y="4647"/>
                    </a:cubicBezTo>
                    <a:cubicBezTo>
                      <a:pt x="3750" y="4716"/>
                      <a:pt x="3575" y="4749"/>
                      <a:pt x="3401" y="4749"/>
                    </a:cubicBezTo>
                    <a:cubicBezTo>
                      <a:pt x="3051" y="4749"/>
                      <a:pt x="2706" y="4612"/>
                      <a:pt x="2448" y="4354"/>
                    </a:cubicBezTo>
                    <a:cubicBezTo>
                      <a:pt x="2063" y="3969"/>
                      <a:pt x="1948" y="3390"/>
                      <a:pt x="2157" y="2887"/>
                    </a:cubicBezTo>
                    <a:cubicBezTo>
                      <a:pt x="2365" y="2383"/>
                      <a:pt x="2856" y="2054"/>
                      <a:pt x="3401" y="2054"/>
                    </a:cubicBezTo>
                    <a:close/>
                    <a:moveTo>
                      <a:pt x="3401" y="0"/>
                    </a:moveTo>
                    <a:cubicBezTo>
                      <a:pt x="1527" y="0"/>
                      <a:pt x="1" y="1526"/>
                      <a:pt x="1" y="3402"/>
                    </a:cubicBezTo>
                    <a:cubicBezTo>
                      <a:pt x="1" y="5278"/>
                      <a:pt x="1527" y="6803"/>
                      <a:pt x="3401" y="6803"/>
                    </a:cubicBezTo>
                    <a:cubicBezTo>
                      <a:pt x="5277" y="6803"/>
                      <a:pt x="6803" y="5278"/>
                      <a:pt x="6803" y="3402"/>
                    </a:cubicBezTo>
                    <a:cubicBezTo>
                      <a:pt x="6803" y="1526"/>
                      <a:pt x="5277" y="0"/>
                      <a:pt x="34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6"/>
              <p:cNvSpPr/>
              <p:nvPr/>
            </p:nvSpPr>
            <p:spPr>
              <a:xfrm rot="9000315">
                <a:off x="5905006" y="4785622"/>
                <a:ext cx="333602" cy="284637"/>
              </a:xfrm>
              <a:custGeom>
                <a:rect b="b" l="l" r="r" t="t"/>
                <a:pathLst>
                  <a:path extrusionOk="0" h="18619" w="21822">
                    <a:moveTo>
                      <a:pt x="10911" y="0"/>
                    </a:moveTo>
                    <a:cubicBezTo>
                      <a:pt x="10347" y="0"/>
                      <a:pt x="9783" y="280"/>
                      <a:pt x="9460" y="838"/>
                    </a:cubicBezTo>
                    <a:lnTo>
                      <a:pt x="647" y="16104"/>
                    </a:lnTo>
                    <a:cubicBezTo>
                      <a:pt x="0" y="17221"/>
                      <a:pt x="807" y="18618"/>
                      <a:pt x="2097" y="18618"/>
                    </a:cubicBezTo>
                    <a:lnTo>
                      <a:pt x="19725" y="18618"/>
                    </a:lnTo>
                    <a:cubicBezTo>
                      <a:pt x="21015" y="18618"/>
                      <a:pt x="21822" y="17221"/>
                      <a:pt x="21176" y="16104"/>
                    </a:cubicBezTo>
                    <a:lnTo>
                      <a:pt x="12362" y="838"/>
                    </a:lnTo>
                    <a:cubicBezTo>
                      <a:pt x="12040" y="280"/>
                      <a:pt x="11475" y="0"/>
                      <a:pt x="109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6"/>
              <p:cNvSpPr/>
              <p:nvPr/>
            </p:nvSpPr>
            <p:spPr>
              <a:xfrm rot="-5400000">
                <a:off x="6293471" y="-233902"/>
                <a:ext cx="993871" cy="354180"/>
              </a:xfrm>
              <a:custGeom>
                <a:rect b="b" l="l" r="r" t="t"/>
                <a:pathLst>
                  <a:path extrusionOk="0" h="11187" w="31392">
                    <a:moveTo>
                      <a:pt x="25798" y="2457"/>
                    </a:moveTo>
                    <a:cubicBezTo>
                      <a:pt x="27530" y="2457"/>
                      <a:pt x="28935" y="3861"/>
                      <a:pt x="28935" y="5594"/>
                    </a:cubicBezTo>
                    <a:cubicBezTo>
                      <a:pt x="28935" y="7326"/>
                      <a:pt x="27530" y="8731"/>
                      <a:pt x="25798" y="8731"/>
                    </a:cubicBezTo>
                    <a:lnTo>
                      <a:pt x="5594" y="8731"/>
                    </a:lnTo>
                    <a:cubicBezTo>
                      <a:pt x="3861" y="8731"/>
                      <a:pt x="2456" y="7326"/>
                      <a:pt x="2456" y="5594"/>
                    </a:cubicBezTo>
                    <a:cubicBezTo>
                      <a:pt x="2456" y="3861"/>
                      <a:pt x="3861" y="2457"/>
                      <a:pt x="5594" y="2457"/>
                    </a:cubicBezTo>
                    <a:close/>
                    <a:moveTo>
                      <a:pt x="5594" y="1"/>
                    </a:moveTo>
                    <a:cubicBezTo>
                      <a:pt x="2510" y="1"/>
                      <a:pt x="0" y="2510"/>
                      <a:pt x="0" y="5594"/>
                    </a:cubicBezTo>
                    <a:cubicBezTo>
                      <a:pt x="0" y="8678"/>
                      <a:pt x="2510" y="11186"/>
                      <a:pt x="5594" y="11186"/>
                    </a:cubicBezTo>
                    <a:lnTo>
                      <a:pt x="25798" y="11186"/>
                    </a:lnTo>
                    <a:cubicBezTo>
                      <a:pt x="28882" y="11186"/>
                      <a:pt x="31392" y="8678"/>
                      <a:pt x="31392" y="5594"/>
                    </a:cubicBezTo>
                    <a:cubicBezTo>
                      <a:pt x="31392" y="2510"/>
                      <a:pt x="28882" y="1"/>
                      <a:pt x="257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6"/>
              <p:cNvSpPr/>
              <p:nvPr/>
            </p:nvSpPr>
            <p:spPr>
              <a:xfrm rot="10800000">
                <a:off x="2159004" y="132569"/>
                <a:ext cx="199200" cy="1992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 name="Google Shape;284;p16"/>
            <p:cNvGrpSpPr/>
            <p:nvPr/>
          </p:nvGrpSpPr>
          <p:grpSpPr>
            <a:xfrm rot="10800000">
              <a:off x="-1701375" y="3513714"/>
              <a:ext cx="3515192" cy="3515145"/>
              <a:chOff x="2341799" y="300861"/>
              <a:chExt cx="1510222" cy="1510202"/>
            </a:xfrm>
          </p:grpSpPr>
          <p:sp>
            <p:nvSpPr>
              <p:cNvPr id="285" name="Google Shape;285;p16"/>
              <p:cNvSpPr/>
              <p:nvPr/>
            </p:nvSpPr>
            <p:spPr>
              <a:xfrm>
                <a:off x="2341799" y="300861"/>
                <a:ext cx="1510222" cy="1510202"/>
              </a:xfrm>
              <a:custGeom>
                <a:rect b="b" l="l" r="r" t="t"/>
                <a:pathLst>
                  <a:path extrusionOk="0" h="75303" w="75304">
                    <a:moveTo>
                      <a:pt x="37652" y="6610"/>
                    </a:moveTo>
                    <a:cubicBezTo>
                      <a:pt x="54767" y="6610"/>
                      <a:pt x="68693" y="20536"/>
                      <a:pt x="68693" y="37651"/>
                    </a:cubicBezTo>
                    <a:cubicBezTo>
                      <a:pt x="68693" y="54767"/>
                      <a:pt x="54767" y="68693"/>
                      <a:pt x="37652" y="68693"/>
                    </a:cubicBezTo>
                    <a:cubicBezTo>
                      <a:pt x="20535" y="68693"/>
                      <a:pt x="6610" y="54767"/>
                      <a:pt x="6610" y="37651"/>
                    </a:cubicBezTo>
                    <a:cubicBezTo>
                      <a:pt x="6610" y="20536"/>
                      <a:pt x="20535" y="6610"/>
                      <a:pt x="37652" y="6610"/>
                    </a:cubicBezTo>
                    <a:close/>
                    <a:moveTo>
                      <a:pt x="37652" y="0"/>
                    </a:moveTo>
                    <a:cubicBezTo>
                      <a:pt x="16890" y="0"/>
                      <a:pt x="0" y="16890"/>
                      <a:pt x="0" y="37651"/>
                    </a:cubicBezTo>
                    <a:cubicBezTo>
                      <a:pt x="0" y="58413"/>
                      <a:pt x="16890" y="75303"/>
                      <a:pt x="37652" y="75303"/>
                    </a:cubicBezTo>
                    <a:cubicBezTo>
                      <a:pt x="58412" y="75303"/>
                      <a:pt x="75303" y="58413"/>
                      <a:pt x="75303" y="37651"/>
                    </a:cubicBezTo>
                    <a:cubicBezTo>
                      <a:pt x="75303" y="16890"/>
                      <a:pt x="58412" y="0"/>
                      <a:pt x="376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6"/>
              <p:cNvSpPr/>
              <p:nvPr/>
            </p:nvSpPr>
            <p:spPr>
              <a:xfrm>
                <a:off x="2496443" y="455505"/>
                <a:ext cx="1200913" cy="1200893"/>
              </a:xfrm>
              <a:custGeom>
                <a:rect b="b" l="l" r="r" t="t"/>
                <a:pathLst>
                  <a:path extrusionOk="0" h="59880" w="59881">
                    <a:moveTo>
                      <a:pt x="29941" y="6610"/>
                    </a:moveTo>
                    <a:lnTo>
                      <a:pt x="29941" y="6611"/>
                    </a:lnTo>
                    <a:cubicBezTo>
                      <a:pt x="42805" y="6611"/>
                      <a:pt x="53270" y="17076"/>
                      <a:pt x="53270" y="29940"/>
                    </a:cubicBezTo>
                    <a:cubicBezTo>
                      <a:pt x="53270" y="42805"/>
                      <a:pt x="42805" y="53271"/>
                      <a:pt x="29941" y="53271"/>
                    </a:cubicBezTo>
                    <a:cubicBezTo>
                      <a:pt x="17077" y="53271"/>
                      <a:pt x="6610" y="42805"/>
                      <a:pt x="6610" y="29940"/>
                    </a:cubicBezTo>
                    <a:cubicBezTo>
                      <a:pt x="6610" y="17076"/>
                      <a:pt x="17077" y="6610"/>
                      <a:pt x="29941" y="6610"/>
                    </a:cubicBezTo>
                    <a:close/>
                    <a:moveTo>
                      <a:pt x="29941" y="1"/>
                    </a:moveTo>
                    <a:cubicBezTo>
                      <a:pt x="13431" y="1"/>
                      <a:pt x="0" y="13432"/>
                      <a:pt x="0" y="29940"/>
                    </a:cubicBezTo>
                    <a:cubicBezTo>
                      <a:pt x="0" y="46449"/>
                      <a:pt x="13431" y="59880"/>
                      <a:pt x="29941" y="59880"/>
                    </a:cubicBezTo>
                    <a:cubicBezTo>
                      <a:pt x="46449" y="59880"/>
                      <a:pt x="59880" y="46449"/>
                      <a:pt x="59880" y="29940"/>
                    </a:cubicBezTo>
                    <a:cubicBezTo>
                      <a:pt x="59880" y="13432"/>
                      <a:pt x="46449" y="1"/>
                      <a:pt x="299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6"/>
              <p:cNvSpPr/>
              <p:nvPr/>
            </p:nvSpPr>
            <p:spPr>
              <a:xfrm>
                <a:off x="2651087" y="610149"/>
                <a:ext cx="891605" cy="891625"/>
              </a:xfrm>
              <a:custGeom>
                <a:rect b="b" l="l" r="r" t="t"/>
                <a:pathLst>
                  <a:path extrusionOk="0" h="44459" w="44458">
                    <a:moveTo>
                      <a:pt x="22230" y="6611"/>
                    </a:moveTo>
                    <a:cubicBezTo>
                      <a:pt x="30841" y="6611"/>
                      <a:pt x="37849" y="13617"/>
                      <a:pt x="37849" y="22229"/>
                    </a:cubicBezTo>
                    <a:cubicBezTo>
                      <a:pt x="37849" y="30842"/>
                      <a:pt x="30841" y="37848"/>
                      <a:pt x="22230" y="37848"/>
                    </a:cubicBezTo>
                    <a:cubicBezTo>
                      <a:pt x="13617" y="37848"/>
                      <a:pt x="6611" y="30842"/>
                      <a:pt x="6611" y="22229"/>
                    </a:cubicBezTo>
                    <a:cubicBezTo>
                      <a:pt x="6611" y="13617"/>
                      <a:pt x="13617" y="6611"/>
                      <a:pt x="22230" y="6611"/>
                    </a:cubicBezTo>
                    <a:close/>
                    <a:moveTo>
                      <a:pt x="22230" y="1"/>
                    </a:moveTo>
                    <a:cubicBezTo>
                      <a:pt x="9973" y="1"/>
                      <a:pt x="1" y="9972"/>
                      <a:pt x="1" y="22229"/>
                    </a:cubicBezTo>
                    <a:cubicBezTo>
                      <a:pt x="1" y="34487"/>
                      <a:pt x="9973" y="44458"/>
                      <a:pt x="22230" y="44458"/>
                    </a:cubicBezTo>
                    <a:cubicBezTo>
                      <a:pt x="34486" y="44458"/>
                      <a:pt x="44457" y="34487"/>
                      <a:pt x="44457" y="22229"/>
                    </a:cubicBezTo>
                    <a:cubicBezTo>
                      <a:pt x="44457" y="9972"/>
                      <a:pt x="34486" y="1"/>
                      <a:pt x="222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8" name="Google Shape;288;p16"/>
            <p:cNvSpPr/>
            <p:nvPr/>
          </p:nvSpPr>
          <p:spPr>
            <a:xfrm flipH="1" rot="-5400000">
              <a:off x="-230575" y="-727625"/>
              <a:ext cx="1381105" cy="1917815"/>
            </a:xfrm>
            <a:custGeom>
              <a:rect b="b" l="l" r="r" t="t"/>
              <a:pathLst>
                <a:path extrusionOk="0" h="84383" w="60768">
                  <a:moveTo>
                    <a:pt x="59505" y="1265"/>
                  </a:moveTo>
                  <a:lnTo>
                    <a:pt x="59505" y="11801"/>
                  </a:lnTo>
                  <a:lnTo>
                    <a:pt x="48970" y="11801"/>
                  </a:lnTo>
                  <a:lnTo>
                    <a:pt x="48970" y="1265"/>
                  </a:lnTo>
                  <a:close/>
                  <a:moveTo>
                    <a:pt x="11799" y="1265"/>
                  </a:moveTo>
                  <a:lnTo>
                    <a:pt x="11799" y="11802"/>
                  </a:lnTo>
                  <a:lnTo>
                    <a:pt x="1264" y="11802"/>
                  </a:lnTo>
                  <a:lnTo>
                    <a:pt x="1264" y="1265"/>
                  </a:lnTo>
                  <a:close/>
                  <a:moveTo>
                    <a:pt x="23598" y="1265"/>
                  </a:moveTo>
                  <a:lnTo>
                    <a:pt x="23598" y="11802"/>
                  </a:lnTo>
                  <a:lnTo>
                    <a:pt x="13063" y="11802"/>
                  </a:lnTo>
                  <a:lnTo>
                    <a:pt x="13063" y="1265"/>
                  </a:lnTo>
                  <a:close/>
                  <a:moveTo>
                    <a:pt x="35908" y="1265"/>
                  </a:moveTo>
                  <a:lnTo>
                    <a:pt x="35908" y="11802"/>
                  </a:lnTo>
                  <a:lnTo>
                    <a:pt x="24861" y="11802"/>
                  </a:lnTo>
                  <a:lnTo>
                    <a:pt x="24861" y="1265"/>
                  </a:lnTo>
                  <a:close/>
                  <a:moveTo>
                    <a:pt x="47706" y="1265"/>
                  </a:moveTo>
                  <a:lnTo>
                    <a:pt x="47706" y="11802"/>
                  </a:lnTo>
                  <a:lnTo>
                    <a:pt x="37171" y="11802"/>
                  </a:lnTo>
                  <a:lnTo>
                    <a:pt x="37171" y="1265"/>
                  </a:lnTo>
                  <a:close/>
                  <a:moveTo>
                    <a:pt x="11799" y="13065"/>
                  </a:moveTo>
                  <a:lnTo>
                    <a:pt x="11799" y="23602"/>
                  </a:lnTo>
                  <a:lnTo>
                    <a:pt x="1264" y="23602"/>
                  </a:lnTo>
                  <a:lnTo>
                    <a:pt x="1264" y="13065"/>
                  </a:lnTo>
                  <a:close/>
                  <a:moveTo>
                    <a:pt x="23598" y="13065"/>
                  </a:moveTo>
                  <a:lnTo>
                    <a:pt x="23598" y="23602"/>
                  </a:lnTo>
                  <a:lnTo>
                    <a:pt x="13063" y="23602"/>
                  </a:lnTo>
                  <a:lnTo>
                    <a:pt x="13063" y="13065"/>
                  </a:lnTo>
                  <a:close/>
                  <a:moveTo>
                    <a:pt x="35908" y="13065"/>
                  </a:moveTo>
                  <a:lnTo>
                    <a:pt x="35908" y="23602"/>
                  </a:lnTo>
                  <a:lnTo>
                    <a:pt x="24861" y="23602"/>
                  </a:lnTo>
                  <a:lnTo>
                    <a:pt x="24861" y="13065"/>
                  </a:lnTo>
                  <a:close/>
                  <a:moveTo>
                    <a:pt x="47706" y="13065"/>
                  </a:moveTo>
                  <a:lnTo>
                    <a:pt x="47706" y="23602"/>
                  </a:lnTo>
                  <a:lnTo>
                    <a:pt x="37171" y="23602"/>
                  </a:lnTo>
                  <a:lnTo>
                    <a:pt x="37171" y="13065"/>
                  </a:lnTo>
                  <a:close/>
                  <a:moveTo>
                    <a:pt x="59505" y="13065"/>
                  </a:moveTo>
                  <a:lnTo>
                    <a:pt x="59505" y="23602"/>
                  </a:lnTo>
                  <a:lnTo>
                    <a:pt x="48970" y="23602"/>
                  </a:lnTo>
                  <a:lnTo>
                    <a:pt x="48970" y="13065"/>
                  </a:lnTo>
                  <a:close/>
                  <a:moveTo>
                    <a:pt x="11799" y="24866"/>
                  </a:moveTo>
                  <a:lnTo>
                    <a:pt x="11799" y="35403"/>
                  </a:lnTo>
                  <a:lnTo>
                    <a:pt x="1264" y="35403"/>
                  </a:lnTo>
                  <a:lnTo>
                    <a:pt x="1264" y="24866"/>
                  </a:lnTo>
                  <a:close/>
                  <a:moveTo>
                    <a:pt x="23598" y="24866"/>
                  </a:moveTo>
                  <a:lnTo>
                    <a:pt x="23598" y="35403"/>
                  </a:lnTo>
                  <a:lnTo>
                    <a:pt x="13063" y="35403"/>
                  </a:lnTo>
                  <a:lnTo>
                    <a:pt x="13063" y="24866"/>
                  </a:lnTo>
                  <a:close/>
                  <a:moveTo>
                    <a:pt x="35908" y="24866"/>
                  </a:moveTo>
                  <a:lnTo>
                    <a:pt x="35908" y="35403"/>
                  </a:lnTo>
                  <a:lnTo>
                    <a:pt x="24861" y="35403"/>
                  </a:lnTo>
                  <a:lnTo>
                    <a:pt x="24861" y="24866"/>
                  </a:lnTo>
                  <a:close/>
                  <a:moveTo>
                    <a:pt x="47706" y="24866"/>
                  </a:moveTo>
                  <a:lnTo>
                    <a:pt x="47706" y="35403"/>
                  </a:lnTo>
                  <a:lnTo>
                    <a:pt x="37171" y="35403"/>
                  </a:lnTo>
                  <a:lnTo>
                    <a:pt x="37171" y="24866"/>
                  </a:lnTo>
                  <a:close/>
                  <a:moveTo>
                    <a:pt x="59505" y="24866"/>
                  </a:moveTo>
                  <a:lnTo>
                    <a:pt x="59505" y="35403"/>
                  </a:lnTo>
                  <a:lnTo>
                    <a:pt x="48970" y="35403"/>
                  </a:lnTo>
                  <a:lnTo>
                    <a:pt x="48970" y="24866"/>
                  </a:lnTo>
                  <a:close/>
                  <a:moveTo>
                    <a:pt x="23598" y="36667"/>
                  </a:moveTo>
                  <a:lnTo>
                    <a:pt x="23598" y="47716"/>
                  </a:lnTo>
                  <a:lnTo>
                    <a:pt x="13063" y="47716"/>
                  </a:lnTo>
                  <a:lnTo>
                    <a:pt x="13063" y="36667"/>
                  </a:lnTo>
                  <a:close/>
                  <a:moveTo>
                    <a:pt x="35908" y="36667"/>
                  </a:moveTo>
                  <a:lnTo>
                    <a:pt x="35908" y="47716"/>
                  </a:lnTo>
                  <a:lnTo>
                    <a:pt x="24861" y="47716"/>
                  </a:lnTo>
                  <a:lnTo>
                    <a:pt x="24861" y="36667"/>
                  </a:lnTo>
                  <a:close/>
                  <a:moveTo>
                    <a:pt x="11799" y="36667"/>
                  </a:moveTo>
                  <a:lnTo>
                    <a:pt x="11799" y="47718"/>
                  </a:lnTo>
                  <a:lnTo>
                    <a:pt x="1264" y="47718"/>
                  </a:lnTo>
                  <a:lnTo>
                    <a:pt x="1264" y="36667"/>
                  </a:lnTo>
                  <a:close/>
                  <a:moveTo>
                    <a:pt x="47706" y="36667"/>
                  </a:moveTo>
                  <a:lnTo>
                    <a:pt x="47706" y="47718"/>
                  </a:lnTo>
                  <a:lnTo>
                    <a:pt x="37171" y="47718"/>
                  </a:lnTo>
                  <a:lnTo>
                    <a:pt x="37171" y="36667"/>
                  </a:lnTo>
                  <a:close/>
                  <a:moveTo>
                    <a:pt x="59505" y="36667"/>
                  </a:moveTo>
                  <a:lnTo>
                    <a:pt x="59505" y="47718"/>
                  </a:lnTo>
                  <a:lnTo>
                    <a:pt x="48970" y="47718"/>
                  </a:lnTo>
                  <a:lnTo>
                    <a:pt x="48970" y="36667"/>
                  </a:lnTo>
                  <a:close/>
                  <a:moveTo>
                    <a:pt x="11799" y="48980"/>
                  </a:moveTo>
                  <a:lnTo>
                    <a:pt x="11799" y="59518"/>
                  </a:lnTo>
                  <a:lnTo>
                    <a:pt x="1264" y="59518"/>
                  </a:lnTo>
                  <a:lnTo>
                    <a:pt x="1264" y="48980"/>
                  </a:lnTo>
                  <a:close/>
                  <a:moveTo>
                    <a:pt x="23598" y="48980"/>
                  </a:moveTo>
                  <a:lnTo>
                    <a:pt x="23598" y="59518"/>
                  </a:lnTo>
                  <a:lnTo>
                    <a:pt x="13063" y="59518"/>
                  </a:lnTo>
                  <a:lnTo>
                    <a:pt x="13063" y="48980"/>
                  </a:lnTo>
                  <a:close/>
                  <a:moveTo>
                    <a:pt x="35908" y="48980"/>
                  </a:moveTo>
                  <a:lnTo>
                    <a:pt x="35908" y="59518"/>
                  </a:lnTo>
                  <a:lnTo>
                    <a:pt x="24861" y="59518"/>
                  </a:lnTo>
                  <a:lnTo>
                    <a:pt x="24861" y="48980"/>
                  </a:lnTo>
                  <a:close/>
                  <a:moveTo>
                    <a:pt x="47706" y="48980"/>
                  </a:moveTo>
                  <a:lnTo>
                    <a:pt x="47706" y="59518"/>
                  </a:lnTo>
                  <a:lnTo>
                    <a:pt x="37171" y="59518"/>
                  </a:lnTo>
                  <a:lnTo>
                    <a:pt x="37171" y="48980"/>
                  </a:lnTo>
                  <a:close/>
                  <a:moveTo>
                    <a:pt x="59505" y="48980"/>
                  </a:moveTo>
                  <a:lnTo>
                    <a:pt x="59505" y="59518"/>
                  </a:lnTo>
                  <a:lnTo>
                    <a:pt x="48970" y="59518"/>
                  </a:lnTo>
                  <a:lnTo>
                    <a:pt x="48970" y="48980"/>
                  </a:lnTo>
                  <a:close/>
                  <a:moveTo>
                    <a:pt x="11799" y="60782"/>
                  </a:moveTo>
                  <a:lnTo>
                    <a:pt x="11799" y="71319"/>
                  </a:lnTo>
                  <a:lnTo>
                    <a:pt x="1264" y="71319"/>
                  </a:lnTo>
                  <a:lnTo>
                    <a:pt x="1264" y="60782"/>
                  </a:lnTo>
                  <a:close/>
                  <a:moveTo>
                    <a:pt x="23598" y="60782"/>
                  </a:moveTo>
                  <a:lnTo>
                    <a:pt x="23598" y="71319"/>
                  </a:lnTo>
                  <a:lnTo>
                    <a:pt x="13063" y="71319"/>
                  </a:lnTo>
                  <a:lnTo>
                    <a:pt x="13063" y="60782"/>
                  </a:lnTo>
                  <a:close/>
                  <a:moveTo>
                    <a:pt x="35908" y="60782"/>
                  </a:moveTo>
                  <a:lnTo>
                    <a:pt x="35908" y="71319"/>
                  </a:lnTo>
                  <a:lnTo>
                    <a:pt x="24861" y="71319"/>
                  </a:lnTo>
                  <a:lnTo>
                    <a:pt x="24861" y="60782"/>
                  </a:lnTo>
                  <a:close/>
                  <a:moveTo>
                    <a:pt x="47706" y="60782"/>
                  </a:moveTo>
                  <a:lnTo>
                    <a:pt x="47706" y="71319"/>
                  </a:lnTo>
                  <a:lnTo>
                    <a:pt x="37171" y="71319"/>
                  </a:lnTo>
                  <a:lnTo>
                    <a:pt x="37171" y="60782"/>
                  </a:lnTo>
                  <a:close/>
                  <a:moveTo>
                    <a:pt x="59505" y="60782"/>
                  </a:moveTo>
                  <a:lnTo>
                    <a:pt x="59505" y="71319"/>
                  </a:lnTo>
                  <a:lnTo>
                    <a:pt x="48970" y="71319"/>
                  </a:lnTo>
                  <a:lnTo>
                    <a:pt x="48970" y="60782"/>
                  </a:lnTo>
                  <a:close/>
                  <a:moveTo>
                    <a:pt x="11799" y="72583"/>
                  </a:moveTo>
                  <a:lnTo>
                    <a:pt x="11799" y="83120"/>
                  </a:lnTo>
                  <a:lnTo>
                    <a:pt x="1264" y="83120"/>
                  </a:lnTo>
                  <a:lnTo>
                    <a:pt x="1264" y="72583"/>
                  </a:lnTo>
                  <a:close/>
                  <a:moveTo>
                    <a:pt x="23598" y="72583"/>
                  </a:moveTo>
                  <a:lnTo>
                    <a:pt x="23598" y="83120"/>
                  </a:lnTo>
                  <a:lnTo>
                    <a:pt x="13063" y="83120"/>
                  </a:lnTo>
                  <a:lnTo>
                    <a:pt x="13063" y="72583"/>
                  </a:lnTo>
                  <a:close/>
                  <a:moveTo>
                    <a:pt x="35908" y="72583"/>
                  </a:moveTo>
                  <a:lnTo>
                    <a:pt x="35908" y="83120"/>
                  </a:lnTo>
                  <a:lnTo>
                    <a:pt x="24861" y="83120"/>
                  </a:lnTo>
                  <a:lnTo>
                    <a:pt x="24861" y="72583"/>
                  </a:lnTo>
                  <a:close/>
                  <a:moveTo>
                    <a:pt x="47706" y="72583"/>
                  </a:moveTo>
                  <a:lnTo>
                    <a:pt x="47706" y="83120"/>
                  </a:lnTo>
                  <a:lnTo>
                    <a:pt x="37171" y="83120"/>
                  </a:lnTo>
                  <a:lnTo>
                    <a:pt x="37171" y="72583"/>
                  </a:lnTo>
                  <a:close/>
                  <a:moveTo>
                    <a:pt x="59505" y="72583"/>
                  </a:moveTo>
                  <a:lnTo>
                    <a:pt x="59505" y="83120"/>
                  </a:lnTo>
                  <a:lnTo>
                    <a:pt x="48970" y="83120"/>
                  </a:lnTo>
                  <a:lnTo>
                    <a:pt x="48970" y="72583"/>
                  </a:lnTo>
                  <a:close/>
                  <a:moveTo>
                    <a:pt x="0" y="1"/>
                  </a:moveTo>
                  <a:lnTo>
                    <a:pt x="0" y="84383"/>
                  </a:lnTo>
                  <a:lnTo>
                    <a:pt x="60768" y="84383"/>
                  </a:lnTo>
                  <a:lnTo>
                    <a:pt x="607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9" name="Google Shape;289;p16"/>
          <p:cNvSpPr txBox="1"/>
          <p:nvPr>
            <p:ph type="title"/>
          </p:nvPr>
        </p:nvSpPr>
        <p:spPr>
          <a:xfrm>
            <a:off x="2778150" y="539500"/>
            <a:ext cx="3587700" cy="477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0" name="Google Shape;290;p16"/>
          <p:cNvSpPr txBox="1"/>
          <p:nvPr>
            <p:ph idx="1" type="subTitle"/>
          </p:nvPr>
        </p:nvSpPr>
        <p:spPr>
          <a:xfrm>
            <a:off x="1338450" y="1774350"/>
            <a:ext cx="2340000" cy="183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500"/>
            </a:lvl1pPr>
            <a:lvl2pPr lvl="1" rtl="0" algn="ctr">
              <a:lnSpc>
                <a:spcPct val="100000"/>
              </a:lnSpc>
              <a:spcBef>
                <a:spcPts val="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291" name="Shape 291"/>
        <p:cNvGrpSpPr/>
        <p:nvPr/>
      </p:nvGrpSpPr>
      <p:grpSpPr>
        <a:xfrm>
          <a:off x="0" y="0"/>
          <a:ext cx="0" cy="0"/>
          <a:chOff x="0" y="0"/>
          <a:chExt cx="0" cy="0"/>
        </a:xfrm>
      </p:grpSpPr>
      <p:grpSp>
        <p:nvGrpSpPr>
          <p:cNvPr id="292" name="Google Shape;292;p17"/>
          <p:cNvGrpSpPr/>
          <p:nvPr/>
        </p:nvGrpSpPr>
        <p:grpSpPr>
          <a:xfrm>
            <a:off x="-560892" y="56407"/>
            <a:ext cx="10988459" cy="7454177"/>
            <a:chOff x="-560892" y="56407"/>
            <a:chExt cx="10988459" cy="7454177"/>
          </a:xfrm>
        </p:grpSpPr>
        <p:grpSp>
          <p:nvGrpSpPr>
            <p:cNvPr id="293" name="Google Shape;293;p17"/>
            <p:cNvGrpSpPr/>
            <p:nvPr/>
          </p:nvGrpSpPr>
          <p:grpSpPr>
            <a:xfrm>
              <a:off x="-560892" y="56407"/>
              <a:ext cx="9666123" cy="5818483"/>
              <a:chOff x="-560892" y="56407"/>
              <a:chExt cx="9666123" cy="5818483"/>
            </a:xfrm>
          </p:grpSpPr>
          <p:grpSp>
            <p:nvGrpSpPr>
              <p:cNvPr id="294" name="Google Shape;294;p17"/>
              <p:cNvGrpSpPr/>
              <p:nvPr/>
            </p:nvGrpSpPr>
            <p:grpSpPr>
              <a:xfrm>
                <a:off x="-560892" y="56407"/>
                <a:ext cx="9666123" cy="5818483"/>
                <a:chOff x="-551717" y="10507"/>
                <a:chExt cx="9666123" cy="5818483"/>
              </a:xfrm>
            </p:grpSpPr>
            <p:sp>
              <p:nvSpPr>
                <p:cNvPr id="295" name="Google Shape;295;p17"/>
                <p:cNvSpPr/>
                <p:nvPr/>
              </p:nvSpPr>
              <p:spPr>
                <a:xfrm rot="10800000">
                  <a:off x="191773" y="10507"/>
                  <a:ext cx="1201422" cy="465031"/>
                </a:xfrm>
                <a:custGeom>
                  <a:rect b="b" l="l" r="r" t="t"/>
                  <a:pathLst>
                    <a:path extrusionOk="0" h="13833" w="35738">
                      <a:moveTo>
                        <a:pt x="5013" y="0"/>
                      </a:moveTo>
                      <a:cubicBezTo>
                        <a:pt x="2253" y="0"/>
                        <a:pt x="7" y="2245"/>
                        <a:pt x="7" y="5005"/>
                      </a:cubicBezTo>
                      <a:lnTo>
                        <a:pt x="7" y="7356"/>
                      </a:lnTo>
                      <a:cubicBezTo>
                        <a:pt x="1" y="7852"/>
                        <a:pt x="402" y="8258"/>
                        <a:pt x="898" y="8258"/>
                      </a:cubicBezTo>
                      <a:cubicBezTo>
                        <a:pt x="1394" y="8258"/>
                        <a:pt x="1794" y="7852"/>
                        <a:pt x="1788" y="7356"/>
                      </a:cubicBezTo>
                      <a:lnTo>
                        <a:pt x="1788" y="5005"/>
                      </a:lnTo>
                      <a:cubicBezTo>
                        <a:pt x="1788" y="3227"/>
                        <a:pt x="3234" y="1780"/>
                        <a:pt x="5013" y="1780"/>
                      </a:cubicBezTo>
                      <a:lnTo>
                        <a:pt x="5306" y="1780"/>
                      </a:lnTo>
                      <a:cubicBezTo>
                        <a:pt x="7085" y="1780"/>
                        <a:pt x="8532" y="3227"/>
                        <a:pt x="8532" y="5005"/>
                      </a:cubicBezTo>
                      <a:lnTo>
                        <a:pt x="8532" y="8826"/>
                      </a:lnTo>
                      <a:cubicBezTo>
                        <a:pt x="8532" y="11586"/>
                        <a:pt x="10777" y="13831"/>
                        <a:pt x="13536" y="13831"/>
                      </a:cubicBezTo>
                      <a:lnTo>
                        <a:pt x="13684" y="13831"/>
                      </a:lnTo>
                      <a:cubicBezTo>
                        <a:pt x="16443" y="13831"/>
                        <a:pt x="18689" y="11586"/>
                        <a:pt x="18689" y="8826"/>
                      </a:cubicBezTo>
                      <a:lnTo>
                        <a:pt x="18689" y="5005"/>
                      </a:lnTo>
                      <a:cubicBezTo>
                        <a:pt x="18689" y="3227"/>
                        <a:pt x="20135" y="1780"/>
                        <a:pt x="21914" y="1780"/>
                      </a:cubicBezTo>
                      <a:lnTo>
                        <a:pt x="22502" y="1780"/>
                      </a:lnTo>
                      <a:cubicBezTo>
                        <a:pt x="24280" y="1780"/>
                        <a:pt x="25728" y="3227"/>
                        <a:pt x="25728" y="5005"/>
                      </a:cubicBezTo>
                      <a:lnTo>
                        <a:pt x="25728" y="8826"/>
                      </a:lnTo>
                      <a:cubicBezTo>
                        <a:pt x="25728" y="11587"/>
                        <a:pt x="27973" y="13832"/>
                        <a:pt x="30732" y="13832"/>
                      </a:cubicBezTo>
                      <a:cubicBezTo>
                        <a:pt x="33492" y="13832"/>
                        <a:pt x="35737" y="11587"/>
                        <a:pt x="35737" y="8826"/>
                      </a:cubicBezTo>
                      <a:lnTo>
                        <a:pt x="35737" y="7356"/>
                      </a:lnTo>
                      <a:cubicBezTo>
                        <a:pt x="35737" y="6865"/>
                        <a:pt x="35339" y="6466"/>
                        <a:pt x="34847" y="6466"/>
                      </a:cubicBezTo>
                      <a:cubicBezTo>
                        <a:pt x="34356" y="6466"/>
                        <a:pt x="33958" y="6865"/>
                        <a:pt x="33958" y="7356"/>
                      </a:cubicBezTo>
                      <a:lnTo>
                        <a:pt x="33958" y="8826"/>
                      </a:lnTo>
                      <a:cubicBezTo>
                        <a:pt x="33958" y="10603"/>
                        <a:pt x="32511" y="12051"/>
                        <a:pt x="30732" y="12051"/>
                      </a:cubicBezTo>
                      <a:cubicBezTo>
                        <a:pt x="28955" y="12051"/>
                        <a:pt x="27507" y="10605"/>
                        <a:pt x="27507" y="8826"/>
                      </a:cubicBezTo>
                      <a:lnTo>
                        <a:pt x="27507" y="5005"/>
                      </a:lnTo>
                      <a:cubicBezTo>
                        <a:pt x="27507" y="2245"/>
                        <a:pt x="25262" y="0"/>
                        <a:pt x="22502" y="0"/>
                      </a:cubicBezTo>
                      <a:lnTo>
                        <a:pt x="21914" y="0"/>
                      </a:lnTo>
                      <a:cubicBezTo>
                        <a:pt x="19154" y="0"/>
                        <a:pt x="16909" y="2245"/>
                        <a:pt x="16909" y="5005"/>
                      </a:cubicBezTo>
                      <a:lnTo>
                        <a:pt x="16909" y="8826"/>
                      </a:lnTo>
                      <a:cubicBezTo>
                        <a:pt x="16909" y="10603"/>
                        <a:pt x="15462" y="12051"/>
                        <a:pt x="13684" y="12051"/>
                      </a:cubicBezTo>
                      <a:lnTo>
                        <a:pt x="13536" y="12051"/>
                      </a:lnTo>
                      <a:cubicBezTo>
                        <a:pt x="11759" y="12051"/>
                        <a:pt x="10311" y="10605"/>
                        <a:pt x="10311" y="8826"/>
                      </a:cubicBezTo>
                      <a:lnTo>
                        <a:pt x="10311" y="5005"/>
                      </a:lnTo>
                      <a:cubicBezTo>
                        <a:pt x="10311" y="2245"/>
                        <a:pt x="8066" y="0"/>
                        <a:pt x="53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7"/>
                <p:cNvSpPr/>
                <p:nvPr/>
              </p:nvSpPr>
              <p:spPr>
                <a:xfrm>
                  <a:off x="5803390" y="118477"/>
                  <a:ext cx="498196" cy="249098"/>
                </a:xfrm>
                <a:custGeom>
                  <a:rect b="b" l="l" r="r" t="t"/>
                  <a:pathLst>
                    <a:path extrusionOk="0" h="7428" w="14856">
                      <a:moveTo>
                        <a:pt x="7428" y="0"/>
                      </a:moveTo>
                      <a:cubicBezTo>
                        <a:pt x="3325" y="0"/>
                        <a:pt x="0" y="3326"/>
                        <a:pt x="0" y="7428"/>
                      </a:cubicBezTo>
                      <a:lnTo>
                        <a:pt x="14856" y="7428"/>
                      </a:lnTo>
                      <a:cubicBezTo>
                        <a:pt x="14856" y="3326"/>
                        <a:pt x="11530" y="0"/>
                        <a:pt x="74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7"/>
                <p:cNvSpPr/>
                <p:nvPr/>
              </p:nvSpPr>
              <p:spPr>
                <a:xfrm rot="10800000">
                  <a:off x="8870602" y="2704071"/>
                  <a:ext cx="243804" cy="243751"/>
                </a:xfrm>
                <a:custGeom>
                  <a:rect b="b" l="l" r="r" t="t"/>
                  <a:pathLst>
                    <a:path extrusionOk="0" h="6803" w="6804">
                      <a:moveTo>
                        <a:pt x="3401" y="2054"/>
                      </a:moveTo>
                      <a:cubicBezTo>
                        <a:pt x="4145" y="2055"/>
                        <a:pt x="4748" y="2659"/>
                        <a:pt x="4749" y="3402"/>
                      </a:cubicBezTo>
                      <a:cubicBezTo>
                        <a:pt x="4748" y="3947"/>
                        <a:pt x="4420" y="4438"/>
                        <a:pt x="3917" y="4647"/>
                      </a:cubicBezTo>
                      <a:cubicBezTo>
                        <a:pt x="3750" y="4716"/>
                        <a:pt x="3575" y="4749"/>
                        <a:pt x="3401" y="4749"/>
                      </a:cubicBezTo>
                      <a:cubicBezTo>
                        <a:pt x="3051" y="4749"/>
                        <a:pt x="2706" y="4612"/>
                        <a:pt x="2448" y="4354"/>
                      </a:cubicBezTo>
                      <a:cubicBezTo>
                        <a:pt x="2063" y="3969"/>
                        <a:pt x="1948" y="3390"/>
                        <a:pt x="2157" y="2887"/>
                      </a:cubicBezTo>
                      <a:cubicBezTo>
                        <a:pt x="2365" y="2383"/>
                        <a:pt x="2856" y="2054"/>
                        <a:pt x="3401" y="2054"/>
                      </a:cubicBezTo>
                      <a:close/>
                      <a:moveTo>
                        <a:pt x="3401" y="0"/>
                      </a:moveTo>
                      <a:cubicBezTo>
                        <a:pt x="1527" y="0"/>
                        <a:pt x="1" y="1526"/>
                        <a:pt x="1" y="3402"/>
                      </a:cubicBezTo>
                      <a:cubicBezTo>
                        <a:pt x="1" y="5278"/>
                        <a:pt x="1527" y="6803"/>
                        <a:pt x="3401" y="6803"/>
                      </a:cubicBezTo>
                      <a:cubicBezTo>
                        <a:pt x="5277" y="6803"/>
                        <a:pt x="6803" y="5278"/>
                        <a:pt x="6803" y="3402"/>
                      </a:cubicBezTo>
                      <a:cubicBezTo>
                        <a:pt x="6803" y="1526"/>
                        <a:pt x="5277" y="0"/>
                        <a:pt x="34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7"/>
                <p:cNvSpPr/>
                <p:nvPr/>
              </p:nvSpPr>
              <p:spPr>
                <a:xfrm rot="8635258">
                  <a:off x="8316401" y="351286"/>
                  <a:ext cx="333592" cy="284628"/>
                </a:xfrm>
                <a:custGeom>
                  <a:rect b="b" l="l" r="r" t="t"/>
                  <a:pathLst>
                    <a:path extrusionOk="0" h="18619" w="21822">
                      <a:moveTo>
                        <a:pt x="10911" y="0"/>
                      </a:moveTo>
                      <a:cubicBezTo>
                        <a:pt x="10347" y="0"/>
                        <a:pt x="9783" y="280"/>
                        <a:pt x="9460" y="838"/>
                      </a:cubicBezTo>
                      <a:lnTo>
                        <a:pt x="647" y="16104"/>
                      </a:lnTo>
                      <a:cubicBezTo>
                        <a:pt x="0" y="17221"/>
                        <a:pt x="807" y="18618"/>
                        <a:pt x="2097" y="18618"/>
                      </a:cubicBezTo>
                      <a:lnTo>
                        <a:pt x="19725" y="18618"/>
                      </a:lnTo>
                      <a:cubicBezTo>
                        <a:pt x="21015" y="18618"/>
                        <a:pt x="21822" y="17221"/>
                        <a:pt x="21176" y="16104"/>
                      </a:cubicBezTo>
                      <a:lnTo>
                        <a:pt x="12362" y="838"/>
                      </a:lnTo>
                      <a:cubicBezTo>
                        <a:pt x="12040" y="280"/>
                        <a:pt x="11475" y="0"/>
                        <a:pt x="109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7"/>
                <p:cNvSpPr/>
                <p:nvPr/>
              </p:nvSpPr>
              <p:spPr>
                <a:xfrm rot="-5400000">
                  <a:off x="3513325" y="4179530"/>
                  <a:ext cx="1381105" cy="1917815"/>
                </a:xfrm>
                <a:custGeom>
                  <a:rect b="b" l="l" r="r" t="t"/>
                  <a:pathLst>
                    <a:path extrusionOk="0" h="84383" w="60768">
                      <a:moveTo>
                        <a:pt x="59505" y="1265"/>
                      </a:moveTo>
                      <a:lnTo>
                        <a:pt x="59505" y="11801"/>
                      </a:lnTo>
                      <a:lnTo>
                        <a:pt x="48970" y="11801"/>
                      </a:lnTo>
                      <a:lnTo>
                        <a:pt x="48970" y="1265"/>
                      </a:lnTo>
                      <a:close/>
                      <a:moveTo>
                        <a:pt x="11799" y="1265"/>
                      </a:moveTo>
                      <a:lnTo>
                        <a:pt x="11799" y="11802"/>
                      </a:lnTo>
                      <a:lnTo>
                        <a:pt x="1264" y="11802"/>
                      </a:lnTo>
                      <a:lnTo>
                        <a:pt x="1264" y="1265"/>
                      </a:lnTo>
                      <a:close/>
                      <a:moveTo>
                        <a:pt x="23598" y="1265"/>
                      </a:moveTo>
                      <a:lnTo>
                        <a:pt x="23598" y="11802"/>
                      </a:lnTo>
                      <a:lnTo>
                        <a:pt x="13063" y="11802"/>
                      </a:lnTo>
                      <a:lnTo>
                        <a:pt x="13063" y="1265"/>
                      </a:lnTo>
                      <a:close/>
                      <a:moveTo>
                        <a:pt x="35908" y="1265"/>
                      </a:moveTo>
                      <a:lnTo>
                        <a:pt x="35908" y="11802"/>
                      </a:lnTo>
                      <a:lnTo>
                        <a:pt x="24861" y="11802"/>
                      </a:lnTo>
                      <a:lnTo>
                        <a:pt x="24861" y="1265"/>
                      </a:lnTo>
                      <a:close/>
                      <a:moveTo>
                        <a:pt x="47706" y="1265"/>
                      </a:moveTo>
                      <a:lnTo>
                        <a:pt x="47706" y="11802"/>
                      </a:lnTo>
                      <a:lnTo>
                        <a:pt x="37171" y="11802"/>
                      </a:lnTo>
                      <a:lnTo>
                        <a:pt x="37171" y="1265"/>
                      </a:lnTo>
                      <a:close/>
                      <a:moveTo>
                        <a:pt x="11799" y="13065"/>
                      </a:moveTo>
                      <a:lnTo>
                        <a:pt x="11799" y="23602"/>
                      </a:lnTo>
                      <a:lnTo>
                        <a:pt x="1264" y="23602"/>
                      </a:lnTo>
                      <a:lnTo>
                        <a:pt x="1264" y="13065"/>
                      </a:lnTo>
                      <a:close/>
                      <a:moveTo>
                        <a:pt x="23598" y="13065"/>
                      </a:moveTo>
                      <a:lnTo>
                        <a:pt x="23598" y="23602"/>
                      </a:lnTo>
                      <a:lnTo>
                        <a:pt x="13063" y="23602"/>
                      </a:lnTo>
                      <a:lnTo>
                        <a:pt x="13063" y="13065"/>
                      </a:lnTo>
                      <a:close/>
                      <a:moveTo>
                        <a:pt x="35908" y="13065"/>
                      </a:moveTo>
                      <a:lnTo>
                        <a:pt x="35908" y="23602"/>
                      </a:lnTo>
                      <a:lnTo>
                        <a:pt x="24861" y="23602"/>
                      </a:lnTo>
                      <a:lnTo>
                        <a:pt x="24861" y="13065"/>
                      </a:lnTo>
                      <a:close/>
                      <a:moveTo>
                        <a:pt x="47706" y="13065"/>
                      </a:moveTo>
                      <a:lnTo>
                        <a:pt x="47706" y="23602"/>
                      </a:lnTo>
                      <a:lnTo>
                        <a:pt x="37171" y="23602"/>
                      </a:lnTo>
                      <a:lnTo>
                        <a:pt x="37171" y="13065"/>
                      </a:lnTo>
                      <a:close/>
                      <a:moveTo>
                        <a:pt x="59505" y="13065"/>
                      </a:moveTo>
                      <a:lnTo>
                        <a:pt x="59505" y="23602"/>
                      </a:lnTo>
                      <a:lnTo>
                        <a:pt x="48970" y="23602"/>
                      </a:lnTo>
                      <a:lnTo>
                        <a:pt x="48970" y="13065"/>
                      </a:lnTo>
                      <a:close/>
                      <a:moveTo>
                        <a:pt x="11799" y="24866"/>
                      </a:moveTo>
                      <a:lnTo>
                        <a:pt x="11799" y="35403"/>
                      </a:lnTo>
                      <a:lnTo>
                        <a:pt x="1264" y="35403"/>
                      </a:lnTo>
                      <a:lnTo>
                        <a:pt x="1264" y="24866"/>
                      </a:lnTo>
                      <a:close/>
                      <a:moveTo>
                        <a:pt x="23598" y="24866"/>
                      </a:moveTo>
                      <a:lnTo>
                        <a:pt x="23598" y="35403"/>
                      </a:lnTo>
                      <a:lnTo>
                        <a:pt x="13063" y="35403"/>
                      </a:lnTo>
                      <a:lnTo>
                        <a:pt x="13063" y="24866"/>
                      </a:lnTo>
                      <a:close/>
                      <a:moveTo>
                        <a:pt x="35908" y="24866"/>
                      </a:moveTo>
                      <a:lnTo>
                        <a:pt x="35908" y="35403"/>
                      </a:lnTo>
                      <a:lnTo>
                        <a:pt x="24861" y="35403"/>
                      </a:lnTo>
                      <a:lnTo>
                        <a:pt x="24861" y="24866"/>
                      </a:lnTo>
                      <a:close/>
                      <a:moveTo>
                        <a:pt x="47706" y="24866"/>
                      </a:moveTo>
                      <a:lnTo>
                        <a:pt x="47706" y="35403"/>
                      </a:lnTo>
                      <a:lnTo>
                        <a:pt x="37171" y="35403"/>
                      </a:lnTo>
                      <a:lnTo>
                        <a:pt x="37171" y="24866"/>
                      </a:lnTo>
                      <a:close/>
                      <a:moveTo>
                        <a:pt x="59505" y="24866"/>
                      </a:moveTo>
                      <a:lnTo>
                        <a:pt x="59505" y="35403"/>
                      </a:lnTo>
                      <a:lnTo>
                        <a:pt x="48970" y="35403"/>
                      </a:lnTo>
                      <a:lnTo>
                        <a:pt x="48970" y="24866"/>
                      </a:lnTo>
                      <a:close/>
                      <a:moveTo>
                        <a:pt x="23598" y="36667"/>
                      </a:moveTo>
                      <a:lnTo>
                        <a:pt x="23598" y="47716"/>
                      </a:lnTo>
                      <a:lnTo>
                        <a:pt x="13063" y="47716"/>
                      </a:lnTo>
                      <a:lnTo>
                        <a:pt x="13063" y="36667"/>
                      </a:lnTo>
                      <a:close/>
                      <a:moveTo>
                        <a:pt x="35908" y="36667"/>
                      </a:moveTo>
                      <a:lnTo>
                        <a:pt x="35908" y="47716"/>
                      </a:lnTo>
                      <a:lnTo>
                        <a:pt x="24861" y="47716"/>
                      </a:lnTo>
                      <a:lnTo>
                        <a:pt x="24861" y="36667"/>
                      </a:lnTo>
                      <a:close/>
                      <a:moveTo>
                        <a:pt x="11799" y="36667"/>
                      </a:moveTo>
                      <a:lnTo>
                        <a:pt x="11799" y="47718"/>
                      </a:lnTo>
                      <a:lnTo>
                        <a:pt x="1264" y="47718"/>
                      </a:lnTo>
                      <a:lnTo>
                        <a:pt x="1264" y="36667"/>
                      </a:lnTo>
                      <a:close/>
                      <a:moveTo>
                        <a:pt x="47706" y="36667"/>
                      </a:moveTo>
                      <a:lnTo>
                        <a:pt x="47706" y="47718"/>
                      </a:lnTo>
                      <a:lnTo>
                        <a:pt x="37171" y="47718"/>
                      </a:lnTo>
                      <a:lnTo>
                        <a:pt x="37171" y="36667"/>
                      </a:lnTo>
                      <a:close/>
                      <a:moveTo>
                        <a:pt x="59505" y="36667"/>
                      </a:moveTo>
                      <a:lnTo>
                        <a:pt x="59505" y="47718"/>
                      </a:lnTo>
                      <a:lnTo>
                        <a:pt x="48970" y="47718"/>
                      </a:lnTo>
                      <a:lnTo>
                        <a:pt x="48970" y="36667"/>
                      </a:lnTo>
                      <a:close/>
                      <a:moveTo>
                        <a:pt x="11799" y="48980"/>
                      </a:moveTo>
                      <a:lnTo>
                        <a:pt x="11799" y="59518"/>
                      </a:lnTo>
                      <a:lnTo>
                        <a:pt x="1264" y="59518"/>
                      </a:lnTo>
                      <a:lnTo>
                        <a:pt x="1264" y="48980"/>
                      </a:lnTo>
                      <a:close/>
                      <a:moveTo>
                        <a:pt x="23598" y="48980"/>
                      </a:moveTo>
                      <a:lnTo>
                        <a:pt x="23598" y="59518"/>
                      </a:lnTo>
                      <a:lnTo>
                        <a:pt x="13063" y="59518"/>
                      </a:lnTo>
                      <a:lnTo>
                        <a:pt x="13063" y="48980"/>
                      </a:lnTo>
                      <a:close/>
                      <a:moveTo>
                        <a:pt x="35908" y="48980"/>
                      </a:moveTo>
                      <a:lnTo>
                        <a:pt x="35908" y="59518"/>
                      </a:lnTo>
                      <a:lnTo>
                        <a:pt x="24861" y="59518"/>
                      </a:lnTo>
                      <a:lnTo>
                        <a:pt x="24861" y="48980"/>
                      </a:lnTo>
                      <a:close/>
                      <a:moveTo>
                        <a:pt x="47706" y="48980"/>
                      </a:moveTo>
                      <a:lnTo>
                        <a:pt x="47706" y="59518"/>
                      </a:lnTo>
                      <a:lnTo>
                        <a:pt x="37171" y="59518"/>
                      </a:lnTo>
                      <a:lnTo>
                        <a:pt x="37171" y="48980"/>
                      </a:lnTo>
                      <a:close/>
                      <a:moveTo>
                        <a:pt x="59505" y="48980"/>
                      </a:moveTo>
                      <a:lnTo>
                        <a:pt x="59505" y="59518"/>
                      </a:lnTo>
                      <a:lnTo>
                        <a:pt x="48970" y="59518"/>
                      </a:lnTo>
                      <a:lnTo>
                        <a:pt x="48970" y="48980"/>
                      </a:lnTo>
                      <a:close/>
                      <a:moveTo>
                        <a:pt x="11799" y="60782"/>
                      </a:moveTo>
                      <a:lnTo>
                        <a:pt x="11799" y="71319"/>
                      </a:lnTo>
                      <a:lnTo>
                        <a:pt x="1264" y="71319"/>
                      </a:lnTo>
                      <a:lnTo>
                        <a:pt x="1264" y="60782"/>
                      </a:lnTo>
                      <a:close/>
                      <a:moveTo>
                        <a:pt x="23598" y="60782"/>
                      </a:moveTo>
                      <a:lnTo>
                        <a:pt x="23598" y="71319"/>
                      </a:lnTo>
                      <a:lnTo>
                        <a:pt x="13063" y="71319"/>
                      </a:lnTo>
                      <a:lnTo>
                        <a:pt x="13063" y="60782"/>
                      </a:lnTo>
                      <a:close/>
                      <a:moveTo>
                        <a:pt x="35908" y="60782"/>
                      </a:moveTo>
                      <a:lnTo>
                        <a:pt x="35908" y="71319"/>
                      </a:lnTo>
                      <a:lnTo>
                        <a:pt x="24861" y="71319"/>
                      </a:lnTo>
                      <a:lnTo>
                        <a:pt x="24861" y="60782"/>
                      </a:lnTo>
                      <a:close/>
                      <a:moveTo>
                        <a:pt x="47706" y="60782"/>
                      </a:moveTo>
                      <a:lnTo>
                        <a:pt x="47706" y="71319"/>
                      </a:lnTo>
                      <a:lnTo>
                        <a:pt x="37171" y="71319"/>
                      </a:lnTo>
                      <a:lnTo>
                        <a:pt x="37171" y="60782"/>
                      </a:lnTo>
                      <a:close/>
                      <a:moveTo>
                        <a:pt x="59505" y="60782"/>
                      </a:moveTo>
                      <a:lnTo>
                        <a:pt x="59505" y="71319"/>
                      </a:lnTo>
                      <a:lnTo>
                        <a:pt x="48970" y="71319"/>
                      </a:lnTo>
                      <a:lnTo>
                        <a:pt x="48970" y="60782"/>
                      </a:lnTo>
                      <a:close/>
                      <a:moveTo>
                        <a:pt x="11799" y="72583"/>
                      </a:moveTo>
                      <a:lnTo>
                        <a:pt x="11799" y="83120"/>
                      </a:lnTo>
                      <a:lnTo>
                        <a:pt x="1264" y="83120"/>
                      </a:lnTo>
                      <a:lnTo>
                        <a:pt x="1264" y="72583"/>
                      </a:lnTo>
                      <a:close/>
                      <a:moveTo>
                        <a:pt x="23598" y="72583"/>
                      </a:moveTo>
                      <a:lnTo>
                        <a:pt x="23598" y="83120"/>
                      </a:lnTo>
                      <a:lnTo>
                        <a:pt x="13063" y="83120"/>
                      </a:lnTo>
                      <a:lnTo>
                        <a:pt x="13063" y="72583"/>
                      </a:lnTo>
                      <a:close/>
                      <a:moveTo>
                        <a:pt x="35908" y="72583"/>
                      </a:moveTo>
                      <a:lnTo>
                        <a:pt x="35908" y="83120"/>
                      </a:lnTo>
                      <a:lnTo>
                        <a:pt x="24861" y="83120"/>
                      </a:lnTo>
                      <a:lnTo>
                        <a:pt x="24861" y="72583"/>
                      </a:lnTo>
                      <a:close/>
                      <a:moveTo>
                        <a:pt x="47706" y="72583"/>
                      </a:moveTo>
                      <a:lnTo>
                        <a:pt x="47706" y="83120"/>
                      </a:lnTo>
                      <a:lnTo>
                        <a:pt x="37171" y="83120"/>
                      </a:lnTo>
                      <a:lnTo>
                        <a:pt x="37171" y="72583"/>
                      </a:lnTo>
                      <a:close/>
                      <a:moveTo>
                        <a:pt x="59505" y="72583"/>
                      </a:moveTo>
                      <a:lnTo>
                        <a:pt x="59505" y="83120"/>
                      </a:lnTo>
                      <a:lnTo>
                        <a:pt x="48970" y="83120"/>
                      </a:lnTo>
                      <a:lnTo>
                        <a:pt x="48970" y="72583"/>
                      </a:lnTo>
                      <a:close/>
                      <a:moveTo>
                        <a:pt x="0" y="1"/>
                      </a:moveTo>
                      <a:lnTo>
                        <a:pt x="0" y="84383"/>
                      </a:lnTo>
                      <a:lnTo>
                        <a:pt x="60768" y="84383"/>
                      </a:lnTo>
                      <a:lnTo>
                        <a:pt x="607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7"/>
                <p:cNvSpPr/>
                <p:nvPr/>
              </p:nvSpPr>
              <p:spPr>
                <a:xfrm>
                  <a:off x="-551717" y="1182973"/>
                  <a:ext cx="993871" cy="354180"/>
                </a:xfrm>
                <a:custGeom>
                  <a:rect b="b" l="l" r="r" t="t"/>
                  <a:pathLst>
                    <a:path extrusionOk="0" h="11187" w="31392">
                      <a:moveTo>
                        <a:pt x="25798" y="2457"/>
                      </a:moveTo>
                      <a:cubicBezTo>
                        <a:pt x="27530" y="2457"/>
                        <a:pt x="28935" y="3861"/>
                        <a:pt x="28935" y="5594"/>
                      </a:cubicBezTo>
                      <a:cubicBezTo>
                        <a:pt x="28935" y="7326"/>
                        <a:pt x="27530" y="8731"/>
                        <a:pt x="25798" y="8731"/>
                      </a:cubicBezTo>
                      <a:lnTo>
                        <a:pt x="5594" y="8731"/>
                      </a:lnTo>
                      <a:cubicBezTo>
                        <a:pt x="3861" y="8731"/>
                        <a:pt x="2456" y="7326"/>
                        <a:pt x="2456" y="5594"/>
                      </a:cubicBezTo>
                      <a:cubicBezTo>
                        <a:pt x="2456" y="3861"/>
                        <a:pt x="3861" y="2457"/>
                        <a:pt x="5594" y="2457"/>
                      </a:cubicBezTo>
                      <a:close/>
                      <a:moveTo>
                        <a:pt x="5594" y="1"/>
                      </a:moveTo>
                      <a:cubicBezTo>
                        <a:pt x="2510" y="1"/>
                        <a:pt x="0" y="2510"/>
                        <a:pt x="0" y="5594"/>
                      </a:cubicBezTo>
                      <a:cubicBezTo>
                        <a:pt x="0" y="8678"/>
                        <a:pt x="2510" y="11186"/>
                        <a:pt x="5594" y="11186"/>
                      </a:cubicBezTo>
                      <a:lnTo>
                        <a:pt x="25798" y="11186"/>
                      </a:lnTo>
                      <a:cubicBezTo>
                        <a:pt x="28882" y="11186"/>
                        <a:pt x="31392" y="8678"/>
                        <a:pt x="31392" y="5594"/>
                      </a:cubicBezTo>
                      <a:cubicBezTo>
                        <a:pt x="31392" y="2510"/>
                        <a:pt x="28882" y="1"/>
                        <a:pt x="257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7"/>
                <p:cNvSpPr/>
                <p:nvPr/>
              </p:nvSpPr>
              <p:spPr>
                <a:xfrm rot="10800000">
                  <a:off x="1640179" y="4645357"/>
                  <a:ext cx="199200" cy="1992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2" name="Google Shape;302;p17"/>
              <p:cNvGrpSpPr/>
              <p:nvPr/>
            </p:nvGrpSpPr>
            <p:grpSpPr>
              <a:xfrm>
                <a:off x="-468833" y="3892657"/>
                <a:ext cx="1070600" cy="1370400"/>
                <a:chOff x="51442" y="2769157"/>
                <a:chExt cx="1070600" cy="1370400"/>
              </a:xfrm>
            </p:grpSpPr>
            <p:sp>
              <p:nvSpPr>
                <p:cNvPr id="303" name="Google Shape;303;p17"/>
                <p:cNvSpPr/>
                <p:nvPr/>
              </p:nvSpPr>
              <p:spPr>
                <a:xfrm rot="10800000">
                  <a:off x="51442" y="2769157"/>
                  <a:ext cx="178800" cy="178800"/>
                </a:xfrm>
                <a:custGeom>
                  <a:rect b="b" l="l" r="r" t="t"/>
                  <a:pathLst>
                    <a:path extrusionOk="0" h="7152" w="7152">
                      <a:moveTo>
                        <a:pt x="7151" y="1"/>
                      </a:moveTo>
                      <a:lnTo>
                        <a:pt x="1" y="7151"/>
                      </a:lnTo>
                      <a:lnTo>
                        <a:pt x="3354" y="7151"/>
                      </a:lnTo>
                      <a:cubicBezTo>
                        <a:pt x="5450" y="7151"/>
                        <a:pt x="7151" y="5450"/>
                        <a:pt x="7151" y="3353"/>
                      </a:cubicBezTo>
                      <a:lnTo>
                        <a:pt x="71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7"/>
                <p:cNvSpPr/>
                <p:nvPr/>
              </p:nvSpPr>
              <p:spPr>
                <a:xfrm rot="10800000">
                  <a:off x="51442" y="2769157"/>
                  <a:ext cx="555200" cy="555225"/>
                </a:xfrm>
                <a:custGeom>
                  <a:rect b="b" l="l" r="r" t="t"/>
                  <a:pathLst>
                    <a:path extrusionOk="0" h="22209" w="22208">
                      <a:moveTo>
                        <a:pt x="22207" y="1"/>
                      </a:moveTo>
                      <a:lnTo>
                        <a:pt x="0" y="22208"/>
                      </a:lnTo>
                      <a:lnTo>
                        <a:pt x="7371" y="22208"/>
                      </a:lnTo>
                      <a:lnTo>
                        <a:pt x="22207" y="7369"/>
                      </a:lnTo>
                      <a:lnTo>
                        <a:pt x="222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7"/>
                <p:cNvSpPr/>
                <p:nvPr/>
              </p:nvSpPr>
              <p:spPr>
                <a:xfrm rot="10800000">
                  <a:off x="51442" y="2769157"/>
                  <a:ext cx="946175" cy="946175"/>
                </a:xfrm>
                <a:custGeom>
                  <a:rect b="b" l="l" r="r" t="t"/>
                  <a:pathLst>
                    <a:path extrusionOk="0" h="37847" w="37847">
                      <a:moveTo>
                        <a:pt x="37846" y="0"/>
                      </a:moveTo>
                      <a:lnTo>
                        <a:pt x="0" y="37846"/>
                      </a:lnTo>
                      <a:lnTo>
                        <a:pt x="7372" y="37846"/>
                      </a:lnTo>
                      <a:lnTo>
                        <a:pt x="37846" y="7373"/>
                      </a:lnTo>
                      <a:lnTo>
                        <a:pt x="3784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7"/>
                <p:cNvSpPr/>
                <p:nvPr/>
              </p:nvSpPr>
              <p:spPr>
                <a:xfrm rot="10800000">
                  <a:off x="51442" y="2836882"/>
                  <a:ext cx="1070550" cy="1254825"/>
                </a:xfrm>
                <a:custGeom>
                  <a:rect b="b" l="l" r="r" t="t"/>
                  <a:pathLst>
                    <a:path extrusionOk="0" h="50193" w="42822">
                      <a:moveTo>
                        <a:pt x="42821" y="0"/>
                      </a:moveTo>
                      <a:lnTo>
                        <a:pt x="0" y="42825"/>
                      </a:lnTo>
                      <a:lnTo>
                        <a:pt x="0" y="50193"/>
                      </a:lnTo>
                      <a:lnTo>
                        <a:pt x="42821" y="7371"/>
                      </a:lnTo>
                      <a:lnTo>
                        <a:pt x="4282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7"/>
                <p:cNvSpPr/>
                <p:nvPr/>
              </p:nvSpPr>
              <p:spPr>
                <a:xfrm rot="10800000">
                  <a:off x="195742" y="3213282"/>
                  <a:ext cx="926250" cy="926275"/>
                </a:xfrm>
                <a:custGeom>
                  <a:rect b="b" l="l" r="r" t="t"/>
                  <a:pathLst>
                    <a:path extrusionOk="0" h="37051" w="37050">
                      <a:moveTo>
                        <a:pt x="29677" y="0"/>
                      </a:moveTo>
                      <a:lnTo>
                        <a:pt x="0" y="29679"/>
                      </a:lnTo>
                      <a:lnTo>
                        <a:pt x="0" y="37050"/>
                      </a:lnTo>
                      <a:lnTo>
                        <a:pt x="370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7"/>
                <p:cNvSpPr/>
                <p:nvPr/>
              </p:nvSpPr>
              <p:spPr>
                <a:xfrm rot="10800000">
                  <a:off x="572242" y="3589657"/>
                  <a:ext cx="549750" cy="549900"/>
                </a:xfrm>
                <a:custGeom>
                  <a:rect b="b" l="l" r="r" t="t"/>
                  <a:pathLst>
                    <a:path extrusionOk="0" h="21996" w="21990">
                      <a:moveTo>
                        <a:pt x="14618" y="0"/>
                      </a:moveTo>
                      <a:lnTo>
                        <a:pt x="0" y="14624"/>
                      </a:lnTo>
                      <a:lnTo>
                        <a:pt x="0" y="21995"/>
                      </a:lnTo>
                      <a:lnTo>
                        <a:pt x="219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7"/>
                <p:cNvSpPr/>
                <p:nvPr/>
              </p:nvSpPr>
              <p:spPr>
                <a:xfrm rot="10800000">
                  <a:off x="948642" y="3966157"/>
                  <a:ext cx="173400" cy="173350"/>
                </a:xfrm>
                <a:custGeom>
                  <a:rect b="b" l="l" r="r" t="t"/>
                  <a:pathLst>
                    <a:path extrusionOk="0" h="6934" w="6936">
                      <a:moveTo>
                        <a:pt x="3797" y="0"/>
                      </a:moveTo>
                      <a:cubicBezTo>
                        <a:pt x="1700" y="0"/>
                        <a:pt x="0" y="1700"/>
                        <a:pt x="2" y="3798"/>
                      </a:cubicBezTo>
                      <a:lnTo>
                        <a:pt x="2" y="6933"/>
                      </a:lnTo>
                      <a:lnTo>
                        <a:pt x="6935" y="0"/>
                      </a:lnTo>
                      <a:lnTo>
                        <a:pt x="3800" y="0"/>
                      </a:lnTo>
                      <a:cubicBezTo>
                        <a:pt x="3799" y="0"/>
                        <a:pt x="3798" y="0"/>
                        <a:pt x="37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10" name="Google Shape;310;p17"/>
            <p:cNvGrpSpPr/>
            <p:nvPr/>
          </p:nvGrpSpPr>
          <p:grpSpPr>
            <a:xfrm rot="10800000">
              <a:off x="6912375" y="3995439"/>
              <a:ext cx="3515192" cy="3515145"/>
              <a:chOff x="1401904" y="487201"/>
              <a:chExt cx="1510222" cy="1510202"/>
            </a:xfrm>
          </p:grpSpPr>
          <p:sp>
            <p:nvSpPr>
              <p:cNvPr id="311" name="Google Shape;311;p17"/>
              <p:cNvSpPr/>
              <p:nvPr/>
            </p:nvSpPr>
            <p:spPr>
              <a:xfrm>
                <a:off x="1401904" y="487201"/>
                <a:ext cx="1510222" cy="1510202"/>
              </a:xfrm>
              <a:custGeom>
                <a:rect b="b" l="l" r="r" t="t"/>
                <a:pathLst>
                  <a:path extrusionOk="0" h="75303" w="75304">
                    <a:moveTo>
                      <a:pt x="37652" y="6610"/>
                    </a:moveTo>
                    <a:cubicBezTo>
                      <a:pt x="54767" y="6610"/>
                      <a:pt x="68693" y="20536"/>
                      <a:pt x="68693" y="37651"/>
                    </a:cubicBezTo>
                    <a:cubicBezTo>
                      <a:pt x="68693" y="54767"/>
                      <a:pt x="54767" y="68693"/>
                      <a:pt x="37652" y="68693"/>
                    </a:cubicBezTo>
                    <a:cubicBezTo>
                      <a:pt x="20535" y="68693"/>
                      <a:pt x="6610" y="54767"/>
                      <a:pt x="6610" y="37651"/>
                    </a:cubicBezTo>
                    <a:cubicBezTo>
                      <a:pt x="6610" y="20536"/>
                      <a:pt x="20535" y="6610"/>
                      <a:pt x="37652" y="6610"/>
                    </a:cubicBezTo>
                    <a:close/>
                    <a:moveTo>
                      <a:pt x="37652" y="0"/>
                    </a:moveTo>
                    <a:cubicBezTo>
                      <a:pt x="16890" y="0"/>
                      <a:pt x="0" y="16890"/>
                      <a:pt x="0" y="37651"/>
                    </a:cubicBezTo>
                    <a:cubicBezTo>
                      <a:pt x="0" y="58413"/>
                      <a:pt x="16890" y="75303"/>
                      <a:pt x="37652" y="75303"/>
                    </a:cubicBezTo>
                    <a:cubicBezTo>
                      <a:pt x="58412" y="75303"/>
                      <a:pt x="75303" y="58413"/>
                      <a:pt x="75303" y="37651"/>
                    </a:cubicBezTo>
                    <a:cubicBezTo>
                      <a:pt x="75303" y="16890"/>
                      <a:pt x="58412" y="0"/>
                      <a:pt x="376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7"/>
              <p:cNvSpPr/>
              <p:nvPr/>
            </p:nvSpPr>
            <p:spPr>
              <a:xfrm>
                <a:off x="1556548" y="641845"/>
                <a:ext cx="1200913" cy="1200893"/>
              </a:xfrm>
              <a:custGeom>
                <a:rect b="b" l="l" r="r" t="t"/>
                <a:pathLst>
                  <a:path extrusionOk="0" h="59880" w="59881">
                    <a:moveTo>
                      <a:pt x="29941" y="6610"/>
                    </a:moveTo>
                    <a:lnTo>
                      <a:pt x="29941" y="6611"/>
                    </a:lnTo>
                    <a:cubicBezTo>
                      <a:pt x="42805" y="6611"/>
                      <a:pt x="53270" y="17076"/>
                      <a:pt x="53270" y="29940"/>
                    </a:cubicBezTo>
                    <a:cubicBezTo>
                      <a:pt x="53270" y="42805"/>
                      <a:pt x="42805" y="53271"/>
                      <a:pt x="29941" y="53271"/>
                    </a:cubicBezTo>
                    <a:cubicBezTo>
                      <a:pt x="17077" y="53271"/>
                      <a:pt x="6610" y="42805"/>
                      <a:pt x="6610" y="29940"/>
                    </a:cubicBezTo>
                    <a:cubicBezTo>
                      <a:pt x="6610" y="17076"/>
                      <a:pt x="17077" y="6610"/>
                      <a:pt x="29941" y="6610"/>
                    </a:cubicBezTo>
                    <a:close/>
                    <a:moveTo>
                      <a:pt x="29941" y="1"/>
                    </a:moveTo>
                    <a:cubicBezTo>
                      <a:pt x="13431" y="1"/>
                      <a:pt x="0" y="13432"/>
                      <a:pt x="0" y="29940"/>
                    </a:cubicBezTo>
                    <a:cubicBezTo>
                      <a:pt x="0" y="46449"/>
                      <a:pt x="13431" y="59880"/>
                      <a:pt x="29941" y="59880"/>
                    </a:cubicBezTo>
                    <a:cubicBezTo>
                      <a:pt x="46449" y="59880"/>
                      <a:pt x="59880" y="46449"/>
                      <a:pt x="59880" y="29940"/>
                    </a:cubicBezTo>
                    <a:cubicBezTo>
                      <a:pt x="59880" y="13432"/>
                      <a:pt x="46449" y="1"/>
                      <a:pt x="299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7"/>
              <p:cNvSpPr/>
              <p:nvPr/>
            </p:nvSpPr>
            <p:spPr>
              <a:xfrm>
                <a:off x="1711192" y="796489"/>
                <a:ext cx="891605" cy="891625"/>
              </a:xfrm>
              <a:custGeom>
                <a:rect b="b" l="l" r="r" t="t"/>
                <a:pathLst>
                  <a:path extrusionOk="0" h="44459" w="44458">
                    <a:moveTo>
                      <a:pt x="22230" y="6611"/>
                    </a:moveTo>
                    <a:cubicBezTo>
                      <a:pt x="30841" y="6611"/>
                      <a:pt x="37849" y="13617"/>
                      <a:pt x="37849" y="22229"/>
                    </a:cubicBezTo>
                    <a:cubicBezTo>
                      <a:pt x="37849" y="30842"/>
                      <a:pt x="30841" y="37848"/>
                      <a:pt x="22230" y="37848"/>
                    </a:cubicBezTo>
                    <a:cubicBezTo>
                      <a:pt x="13617" y="37848"/>
                      <a:pt x="6611" y="30842"/>
                      <a:pt x="6611" y="22229"/>
                    </a:cubicBezTo>
                    <a:cubicBezTo>
                      <a:pt x="6611" y="13617"/>
                      <a:pt x="13617" y="6611"/>
                      <a:pt x="22230" y="6611"/>
                    </a:cubicBezTo>
                    <a:close/>
                    <a:moveTo>
                      <a:pt x="22230" y="1"/>
                    </a:moveTo>
                    <a:cubicBezTo>
                      <a:pt x="9973" y="1"/>
                      <a:pt x="1" y="9972"/>
                      <a:pt x="1" y="22229"/>
                    </a:cubicBezTo>
                    <a:cubicBezTo>
                      <a:pt x="1" y="34487"/>
                      <a:pt x="9973" y="44458"/>
                      <a:pt x="22230" y="44458"/>
                    </a:cubicBezTo>
                    <a:cubicBezTo>
                      <a:pt x="34486" y="44458"/>
                      <a:pt x="44457" y="34487"/>
                      <a:pt x="44457" y="22229"/>
                    </a:cubicBezTo>
                    <a:cubicBezTo>
                      <a:pt x="44457" y="9972"/>
                      <a:pt x="34486" y="1"/>
                      <a:pt x="222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4" name="Google Shape;314;p17"/>
          <p:cNvSpPr txBox="1"/>
          <p:nvPr>
            <p:ph type="title"/>
          </p:nvPr>
        </p:nvSpPr>
        <p:spPr>
          <a:xfrm>
            <a:off x="3070050" y="539500"/>
            <a:ext cx="30039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5" name="Google Shape;315;p17"/>
          <p:cNvSpPr txBox="1"/>
          <p:nvPr>
            <p:ph idx="1" type="subTitle"/>
          </p:nvPr>
        </p:nvSpPr>
        <p:spPr>
          <a:xfrm>
            <a:off x="5340875" y="1774350"/>
            <a:ext cx="2340000" cy="192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500"/>
            </a:lvl1pPr>
            <a:lvl2pPr lvl="1" rtl="0" algn="ctr">
              <a:lnSpc>
                <a:spcPct val="100000"/>
              </a:lnSpc>
              <a:spcBef>
                <a:spcPts val="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316" name="Shape 316"/>
        <p:cNvGrpSpPr/>
        <p:nvPr/>
      </p:nvGrpSpPr>
      <p:grpSpPr>
        <a:xfrm>
          <a:off x="0" y="0"/>
          <a:ext cx="0" cy="0"/>
          <a:chOff x="0" y="0"/>
          <a:chExt cx="0" cy="0"/>
        </a:xfrm>
      </p:grpSpPr>
      <p:grpSp>
        <p:nvGrpSpPr>
          <p:cNvPr id="317" name="Google Shape;317;p18"/>
          <p:cNvGrpSpPr/>
          <p:nvPr/>
        </p:nvGrpSpPr>
        <p:grpSpPr>
          <a:xfrm>
            <a:off x="-581252" y="240577"/>
            <a:ext cx="11373319" cy="6660494"/>
            <a:chOff x="-581252" y="240577"/>
            <a:chExt cx="11373319" cy="6660494"/>
          </a:xfrm>
        </p:grpSpPr>
        <p:grpSp>
          <p:nvGrpSpPr>
            <p:cNvPr id="318" name="Google Shape;318;p18"/>
            <p:cNvGrpSpPr/>
            <p:nvPr/>
          </p:nvGrpSpPr>
          <p:grpSpPr>
            <a:xfrm>
              <a:off x="-581252" y="240577"/>
              <a:ext cx="9610283" cy="5632080"/>
              <a:chOff x="-581252" y="240577"/>
              <a:chExt cx="9610283" cy="5632080"/>
            </a:xfrm>
          </p:grpSpPr>
          <p:grpSp>
            <p:nvGrpSpPr>
              <p:cNvPr id="319" name="Google Shape;319;p18"/>
              <p:cNvGrpSpPr/>
              <p:nvPr/>
            </p:nvGrpSpPr>
            <p:grpSpPr>
              <a:xfrm>
                <a:off x="-164033" y="240577"/>
                <a:ext cx="9193065" cy="5632080"/>
                <a:chOff x="-87833" y="164377"/>
                <a:chExt cx="9193065" cy="5632080"/>
              </a:xfrm>
            </p:grpSpPr>
            <p:grpSp>
              <p:nvGrpSpPr>
                <p:cNvPr id="320" name="Google Shape;320;p18"/>
                <p:cNvGrpSpPr/>
                <p:nvPr/>
              </p:nvGrpSpPr>
              <p:grpSpPr>
                <a:xfrm>
                  <a:off x="1631004" y="164377"/>
                  <a:ext cx="7474227" cy="5520734"/>
                  <a:chOff x="1640179" y="118477"/>
                  <a:chExt cx="7474227" cy="5520734"/>
                </a:xfrm>
              </p:grpSpPr>
              <p:sp>
                <p:nvSpPr>
                  <p:cNvPr id="321" name="Google Shape;321;p18"/>
                  <p:cNvSpPr/>
                  <p:nvPr/>
                </p:nvSpPr>
                <p:spPr>
                  <a:xfrm>
                    <a:off x="5803390" y="118477"/>
                    <a:ext cx="498196" cy="249098"/>
                  </a:xfrm>
                  <a:custGeom>
                    <a:rect b="b" l="l" r="r" t="t"/>
                    <a:pathLst>
                      <a:path extrusionOk="0" h="7428" w="14856">
                        <a:moveTo>
                          <a:pt x="7428" y="0"/>
                        </a:moveTo>
                        <a:cubicBezTo>
                          <a:pt x="3325" y="0"/>
                          <a:pt x="0" y="3326"/>
                          <a:pt x="0" y="7428"/>
                        </a:cubicBezTo>
                        <a:lnTo>
                          <a:pt x="14856" y="7428"/>
                        </a:lnTo>
                        <a:cubicBezTo>
                          <a:pt x="14856" y="3326"/>
                          <a:pt x="11530" y="0"/>
                          <a:pt x="74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8"/>
                  <p:cNvSpPr/>
                  <p:nvPr/>
                </p:nvSpPr>
                <p:spPr>
                  <a:xfrm rot="10800000">
                    <a:off x="8870602" y="2704071"/>
                    <a:ext cx="243804" cy="243751"/>
                  </a:xfrm>
                  <a:custGeom>
                    <a:rect b="b" l="l" r="r" t="t"/>
                    <a:pathLst>
                      <a:path extrusionOk="0" h="6803" w="6804">
                        <a:moveTo>
                          <a:pt x="3401" y="2054"/>
                        </a:moveTo>
                        <a:cubicBezTo>
                          <a:pt x="4145" y="2055"/>
                          <a:pt x="4748" y="2659"/>
                          <a:pt x="4749" y="3402"/>
                        </a:cubicBezTo>
                        <a:cubicBezTo>
                          <a:pt x="4748" y="3947"/>
                          <a:pt x="4420" y="4438"/>
                          <a:pt x="3917" y="4647"/>
                        </a:cubicBezTo>
                        <a:cubicBezTo>
                          <a:pt x="3750" y="4716"/>
                          <a:pt x="3575" y="4749"/>
                          <a:pt x="3401" y="4749"/>
                        </a:cubicBezTo>
                        <a:cubicBezTo>
                          <a:pt x="3051" y="4749"/>
                          <a:pt x="2706" y="4612"/>
                          <a:pt x="2448" y="4354"/>
                        </a:cubicBezTo>
                        <a:cubicBezTo>
                          <a:pt x="2063" y="3969"/>
                          <a:pt x="1948" y="3390"/>
                          <a:pt x="2157" y="2887"/>
                        </a:cubicBezTo>
                        <a:cubicBezTo>
                          <a:pt x="2365" y="2383"/>
                          <a:pt x="2856" y="2054"/>
                          <a:pt x="3401" y="2054"/>
                        </a:cubicBezTo>
                        <a:close/>
                        <a:moveTo>
                          <a:pt x="3401" y="0"/>
                        </a:moveTo>
                        <a:cubicBezTo>
                          <a:pt x="1527" y="0"/>
                          <a:pt x="1" y="1526"/>
                          <a:pt x="1" y="3402"/>
                        </a:cubicBezTo>
                        <a:cubicBezTo>
                          <a:pt x="1" y="5278"/>
                          <a:pt x="1527" y="6803"/>
                          <a:pt x="3401" y="6803"/>
                        </a:cubicBezTo>
                        <a:cubicBezTo>
                          <a:pt x="5277" y="6803"/>
                          <a:pt x="6803" y="5278"/>
                          <a:pt x="6803" y="3402"/>
                        </a:cubicBezTo>
                        <a:cubicBezTo>
                          <a:pt x="6803" y="1526"/>
                          <a:pt x="5277" y="0"/>
                          <a:pt x="34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8"/>
                  <p:cNvSpPr/>
                  <p:nvPr/>
                </p:nvSpPr>
                <p:spPr>
                  <a:xfrm rot="9000315">
                    <a:off x="8273144" y="351285"/>
                    <a:ext cx="333602" cy="284637"/>
                  </a:xfrm>
                  <a:custGeom>
                    <a:rect b="b" l="l" r="r" t="t"/>
                    <a:pathLst>
                      <a:path extrusionOk="0" h="18619" w="21822">
                        <a:moveTo>
                          <a:pt x="10911" y="0"/>
                        </a:moveTo>
                        <a:cubicBezTo>
                          <a:pt x="10347" y="0"/>
                          <a:pt x="9783" y="280"/>
                          <a:pt x="9460" y="838"/>
                        </a:cubicBezTo>
                        <a:lnTo>
                          <a:pt x="647" y="16104"/>
                        </a:lnTo>
                        <a:cubicBezTo>
                          <a:pt x="0" y="17221"/>
                          <a:pt x="807" y="18618"/>
                          <a:pt x="2097" y="18618"/>
                        </a:cubicBezTo>
                        <a:lnTo>
                          <a:pt x="19725" y="18618"/>
                        </a:lnTo>
                        <a:cubicBezTo>
                          <a:pt x="21015" y="18618"/>
                          <a:pt x="21822" y="17221"/>
                          <a:pt x="21176" y="16104"/>
                        </a:cubicBezTo>
                        <a:lnTo>
                          <a:pt x="12362" y="838"/>
                        </a:lnTo>
                        <a:cubicBezTo>
                          <a:pt x="12040" y="280"/>
                          <a:pt x="11475" y="0"/>
                          <a:pt x="109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8"/>
                  <p:cNvSpPr/>
                  <p:nvPr/>
                </p:nvSpPr>
                <p:spPr>
                  <a:xfrm rot="-5400000">
                    <a:off x="4198996" y="4965186"/>
                    <a:ext cx="993871" cy="354180"/>
                  </a:xfrm>
                  <a:custGeom>
                    <a:rect b="b" l="l" r="r" t="t"/>
                    <a:pathLst>
                      <a:path extrusionOk="0" h="11187" w="31392">
                        <a:moveTo>
                          <a:pt x="25798" y="2457"/>
                        </a:moveTo>
                        <a:cubicBezTo>
                          <a:pt x="27530" y="2457"/>
                          <a:pt x="28935" y="3861"/>
                          <a:pt x="28935" y="5594"/>
                        </a:cubicBezTo>
                        <a:cubicBezTo>
                          <a:pt x="28935" y="7326"/>
                          <a:pt x="27530" y="8731"/>
                          <a:pt x="25798" y="8731"/>
                        </a:cubicBezTo>
                        <a:lnTo>
                          <a:pt x="5594" y="8731"/>
                        </a:lnTo>
                        <a:cubicBezTo>
                          <a:pt x="3861" y="8731"/>
                          <a:pt x="2456" y="7326"/>
                          <a:pt x="2456" y="5594"/>
                        </a:cubicBezTo>
                        <a:cubicBezTo>
                          <a:pt x="2456" y="3861"/>
                          <a:pt x="3861" y="2457"/>
                          <a:pt x="5594" y="2457"/>
                        </a:cubicBezTo>
                        <a:close/>
                        <a:moveTo>
                          <a:pt x="5594" y="1"/>
                        </a:moveTo>
                        <a:cubicBezTo>
                          <a:pt x="2510" y="1"/>
                          <a:pt x="0" y="2510"/>
                          <a:pt x="0" y="5594"/>
                        </a:cubicBezTo>
                        <a:cubicBezTo>
                          <a:pt x="0" y="8678"/>
                          <a:pt x="2510" y="11186"/>
                          <a:pt x="5594" y="11186"/>
                        </a:cubicBezTo>
                        <a:lnTo>
                          <a:pt x="25798" y="11186"/>
                        </a:lnTo>
                        <a:cubicBezTo>
                          <a:pt x="28882" y="11186"/>
                          <a:pt x="31392" y="8678"/>
                          <a:pt x="31392" y="5594"/>
                        </a:cubicBezTo>
                        <a:cubicBezTo>
                          <a:pt x="31392" y="2510"/>
                          <a:pt x="28882" y="1"/>
                          <a:pt x="257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8"/>
                  <p:cNvSpPr/>
                  <p:nvPr/>
                </p:nvSpPr>
                <p:spPr>
                  <a:xfrm rot="10800000">
                    <a:off x="1640179" y="4645357"/>
                    <a:ext cx="199200" cy="1992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6" name="Google Shape;326;p18"/>
                <p:cNvGrpSpPr/>
                <p:nvPr/>
              </p:nvGrpSpPr>
              <p:grpSpPr>
                <a:xfrm>
                  <a:off x="-87833" y="4426057"/>
                  <a:ext cx="1070600" cy="1370400"/>
                  <a:chOff x="432442" y="3302557"/>
                  <a:chExt cx="1070600" cy="1370400"/>
                </a:xfrm>
              </p:grpSpPr>
              <p:sp>
                <p:nvSpPr>
                  <p:cNvPr id="327" name="Google Shape;327;p18"/>
                  <p:cNvSpPr/>
                  <p:nvPr/>
                </p:nvSpPr>
                <p:spPr>
                  <a:xfrm rot="10800000">
                    <a:off x="432442" y="3302557"/>
                    <a:ext cx="178800" cy="178800"/>
                  </a:xfrm>
                  <a:custGeom>
                    <a:rect b="b" l="l" r="r" t="t"/>
                    <a:pathLst>
                      <a:path extrusionOk="0" h="7152" w="7152">
                        <a:moveTo>
                          <a:pt x="7151" y="1"/>
                        </a:moveTo>
                        <a:lnTo>
                          <a:pt x="1" y="7151"/>
                        </a:lnTo>
                        <a:lnTo>
                          <a:pt x="3354" y="7151"/>
                        </a:lnTo>
                        <a:cubicBezTo>
                          <a:pt x="5450" y="7151"/>
                          <a:pt x="7151" y="5450"/>
                          <a:pt x="7151" y="3353"/>
                        </a:cubicBezTo>
                        <a:lnTo>
                          <a:pt x="71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8"/>
                  <p:cNvSpPr/>
                  <p:nvPr/>
                </p:nvSpPr>
                <p:spPr>
                  <a:xfrm rot="10800000">
                    <a:off x="432442" y="3302557"/>
                    <a:ext cx="555200" cy="555225"/>
                  </a:xfrm>
                  <a:custGeom>
                    <a:rect b="b" l="l" r="r" t="t"/>
                    <a:pathLst>
                      <a:path extrusionOk="0" h="22209" w="22208">
                        <a:moveTo>
                          <a:pt x="22207" y="1"/>
                        </a:moveTo>
                        <a:lnTo>
                          <a:pt x="0" y="22208"/>
                        </a:lnTo>
                        <a:lnTo>
                          <a:pt x="7371" y="22208"/>
                        </a:lnTo>
                        <a:lnTo>
                          <a:pt x="22207" y="7369"/>
                        </a:lnTo>
                        <a:lnTo>
                          <a:pt x="222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8"/>
                  <p:cNvSpPr/>
                  <p:nvPr/>
                </p:nvSpPr>
                <p:spPr>
                  <a:xfrm rot="10800000">
                    <a:off x="432442" y="3302557"/>
                    <a:ext cx="946175" cy="946175"/>
                  </a:xfrm>
                  <a:custGeom>
                    <a:rect b="b" l="l" r="r" t="t"/>
                    <a:pathLst>
                      <a:path extrusionOk="0" h="37847" w="37847">
                        <a:moveTo>
                          <a:pt x="37846" y="0"/>
                        </a:moveTo>
                        <a:lnTo>
                          <a:pt x="0" y="37846"/>
                        </a:lnTo>
                        <a:lnTo>
                          <a:pt x="7372" y="37846"/>
                        </a:lnTo>
                        <a:lnTo>
                          <a:pt x="37846" y="7373"/>
                        </a:lnTo>
                        <a:lnTo>
                          <a:pt x="3784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8"/>
                  <p:cNvSpPr/>
                  <p:nvPr/>
                </p:nvSpPr>
                <p:spPr>
                  <a:xfrm rot="10800000">
                    <a:off x="432442" y="3370282"/>
                    <a:ext cx="1070550" cy="1254825"/>
                  </a:xfrm>
                  <a:custGeom>
                    <a:rect b="b" l="l" r="r" t="t"/>
                    <a:pathLst>
                      <a:path extrusionOk="0" h="50193" w="42822">
                        <a:moveTo>
                          <a:pt x="42821" y="0"/>
                        </a:moveTo>
                        <a:lnTo>
                          <a:pt x="0" y="42825"/>
                        </a:lnTo>
                        <a:lnTo>
                          <a:pt x="0" y="50193"/>
                        </a:lnTo>
                        <a:lnTo>
                          <a:pt x="42821" y="7371"/>
                        </a:lnTo>
                        <a:lnTo>
                          <a:pt x="4282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8"/>
                  <p:cNvSpPr/>
                  <p:nvPr/>
                </p:nvSpPr>
                <p:spPr>
                  <a:xfrm rot="10800000">
                    <a:off x="576742" y="3746682"/>
                    <a:ext cx="926250" cy="926275"/>
                  </a:xfrm>
                  <a:custGeom>
                    <a:rect b="b" l="l" r="r" t="t"/>
                    <a:pathLst>
                      <a:path extrusionOk="0" h="37051" w="37050">
                        <a:moveTo>
                          <a:pt x="29677" y="0"/>
                        </a:moveTo>
                        <a:lnTo>
                          <a:pt x="0" y="29679"/>
                        </a:lnTo>
                        <a:lnTo>
                          <a:pt x="0" y="37050"/>
                        </a:lnTo>
                        <a:lnTo>
                          <a:pt x="370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8"/>
                  <p:cNvSpPr/>
                  <p:nvPr/>
                </p:nvSpPr>
                <p:spPr>
                  <a:xfrm rot="10800000">
                    <a:off x="953242" y="4123057"/>
                    <a:ext cx="549750" cy="549900"/>
                  </a:xfrm>
                  <a:custGeom>
                    <a:rect b="b" l="l" r="r" t="t"/>
                    <a:pathLst>
                      <a:path extrusionOk="0" h="21996" w="21990">
                        <a:moveTo>
                          <a:pt x="14618" y="0"/>
                        </a:moveTo>
                        <a:lnTo>
                          <a:pt x="0" y="14624"/>
                        </a:lnTo>
                        <a:lnTo>
                          <a:pt x="0" y="21995"/>
                        </a:lnTo>
                        <a:lnTo>
                          <a:pt x="219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8"/>
                  <p:cNvSpPr/>
                  <p:nvPr/>
                </p:nvSpPr>
                <p:spPr>
                  <a:xfrm rot="10800000">
                    <a:off x="1329642" y="4499557"/>
                    <a:ext cx="173400" cy="173350"/>
                  </a:xfrm>
                  <a:custGeom>
                    <a:rect b="b" l="l" r="r" t="t"/>
                    <a:pathLst>
                      <a:path extrusionOk="0" h="6934" w="6936">
                        <a:moveTo>
                          <a:pt x="3797" y="0"/>
                        </a:moveTo>
                        <a:cubicBezTo>
                          <a:pt x="1700" y="0"/>
                          <a:pt x="0" y="1700"/>
                          <a:pt x="2" y="3798"/>
                        </a:cubicBezTo>
                        <a:lnTo>
                          <a:pt x="2" y="6933"/>
                        </a:lnTo>
                        <a:lnTo>
                          <a:pt x="6935" y="0"/>
                        </a:lnTo>
                        <a:lnTo>
                          <a:pt x="3800" y="0"/>
                        </a:lnTo>
                        <a:cubicBezTo>
                          <a:pt x="3799" y="0"/>
                          <a:pt x="3798" y="0"/>
                          <a:pt x="37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34" name="Google Shape;334;p18"/>
              <p:cNvSpPr/>
              <p:nvPr/>
            </p:nvSpPr>
            <p:spPr>
              <a:xfrm rot="10800000">
                <a:off x="-581252" y="3181357"/>
                <a:ext cx="1201422" cy="465031"/>
              </a:xfrm>
              <a:custGeom>
                <a:rect b="b" l="l" r="r" t="t"/>
                <a:pathLst>
                  <a:path extrusionOk="0" h="13833" w="35738">
                    <a:moveTo>
                      <a:pt x="5013" y="0"/>
                    </a:moveTo>
                    <a:cubicBezTo>
                      <a:pt x="2253" y="0"/>
                      <a:pt x="7" y="2245"/>
                      <a:pt x="7" y="5005"/>
                    </a:cubicBezTo>
                    <a:lnTo>
                      <a:pt x="7" y="7356"/>
                    </a:lnTo>
                    <a:cubicBezTo>
                      <a:pt x="1" y="7852"/>
                      <a:pt x="402" y="8258"/>
                      <a:pt x="898" y="8258"/>
                    </a:cubicBezTo>
                    <a:cubicBezTo>
                      <a:pt x="1394" y="8258"/>
                      <a:pt x="1794" y="7852"/>
                      <a:pt x="1788" y="7356"/>
                    </a:cubicBezTo>
                    <a:lnTo>
                      <a:pt x="1788" y="5005"/>
                    </a:lnTo>
                    <a:cubicBezTo>
                      <a:pt x="1788" y="3227"/>
                      <a:pt x="3234" y="1780"/>
                      <a:pt x="5013" y="1780"/>
                    </a:cubicBezTo>
                    <a:lnTo>
                      <a:pt x="5306" y="1780"/>
                    </a:lnTo>
                    <a:cubicBezTo>
                      <a:pt x="7085" y="1780"/>
                      <a:pt x="8532" y="3227"/>
                      <a:pt x="8532" y="5005"/>
                    </a:cubicBezTo>
                    <a:lnTo>
                      <a:pt x="8532" y="8826"/>
                    </a:lnTo>
                    <a:cubicBezTo>
                      <a:pt x="8532" y="11586"/>
                      <a:pt x="10777" y="13831"/>
                      <a:pt x="13536" y="13831"/>
                    </a:cubicBezTo>
                    <a:lnTo>
                      <a:pt x="13684" y="13831"/>
                    </a:lnTo>
                    <a:cubicBezTo>
                      <a:pt x="16443" y="13831"/>
                      <a:pt x="18689" y="11586"/>
                      <a:pt x="18689" y="8826"/>
                    </a:cubicBezTo>
                    <a:lnTo>
                      <a:pt x="18689" y="5005"/>
                    </a:lnTo>
                    <a:cubicBezTo>
                      <a:pt x="18689" y="3227"/>
                      <a:pt x="20135" y="1780"/>
                      <a:pt x="21914" y="1780"/>
                    </a:cubicBezTo>
                    <a:lnTo>
                      <a:pt x="22502" y="1780"/>
                    </a:lnTo>
                    <a:cubicBezTo>
                      <a:pt x="24280" y="1780"/>
                      <a:pt x="25728" y="3227"/>
                      <a:pt x="25728" y="5005"/>
                    </a:cubicBezTo>
                    <a:lnTo>
                      <a:pt x="25728" y="8826"/>
                    </a:lnTo>
                    <a:cubicBezTo>
                      <a:pt x="25728" y="11587"/>
                      <a:pt x="27973" y="13832"/>
                      <a:pt x="30732" y="13832"/>
                    </a:cubicBezTo>
                    <a:cubicBezTo>
                      <a:pt x="33492" y="13832"/>
                      <a:pt x="35737" y="11587"/>
                      <a:pt x="35737" y="8826"/>
                    </a:cubicBezTo>
                    <a:lnTo>
                      <a:pt x="35737" y="7356"/>
                    </a:lnTo>
                    <a:cubicBezTo>
                      <a:pt x="35737" y="6865"/>
                      <a:pt x="35339" y="6466"/>
                      <a:pt x="34847" y="6466"/>
                    </a:cubicBezTo>
                    <a:cubicBezTo>
                      <a:pt x="34356" y="6466"/>
                      <a:pt x="33958" y="6865"/>
                      <a:pt x="33958" y="7356"/>
                    </a:cubicBezTo>
                    <a:lnTo>
                      <a:pt x="33958" y="8826"/>
                    </a:lnTo>
                    <a:cubicBezTo>
                      <a:pt x="33958" y="10603"/>
                      <a:pt x="32511" y="12051"/>
                      <a:pt x="30732" y="12051"/>
                    </a:cubicBezTo>
                    <a:cubicBezTo>
                      <a:pt x="28955" y="12051"/>
                      <a:pt x="27507" y="10605"/>
                      <a:pt x="27507" y="8826"/>
                    </a:cubicBezTo>
                    <a:lnTo>
                      <a:pt x="27507" y="5005"/>
                    </a:lnTo>
                    <a:cubicBezTo>
                      <a:pt x="27507" y="2245"/>
                      <a:pt x="25262" y="0"/>
                      <a:pt x="22502" y="0"/>
                    </a:cubicBezTo>
                    <a:lnTo>
                      <a:pt x="21914" y="0"/>
                    </a:lnTo>
                    <a:cubicBezTo>
                      <a:pt x="19154" y="0"/>
                      <a:pt x="16909" y="2245"/>
                      <a:pt x="16909" y="5005"/>
                    </a:cubicBezTo>
                    <a:lnTo>
                      <a:pt x="16909" y="8826"/>
                    </a:lnTo>
                    <a:cubicBezTo>
                      <a:pt x="16909" y="10603"/>
                      <a:pt x="15462" y="12051"/>
                      <a:pt x="13684" y="12051"/>
                    </a:cubicBezTo>
                    <a:lnTo>
                      <a:pt x="13536" y="12051"/>
                    </a:lnTo>
                    <a:cubicBezTo>
                      <a:pt x="11759" y="12051"/>
                      <a:pt x="10311" y="10605"/>
                      <a:pt x="10311" y="8826"/>
                    </a:cubicBezTo>
                    <a:lnTo>
                      <a:pt x="10311" y="5005"/>
                    </a:lnTo>
                    <a:cubicBezTo>
                      <a:pt x="10311" y="2245"/>
                      <a:pt x="8066" y="0"/>
                      <a:pt x="53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5" name="Google Shape;335;p18"/>
            <p:cNvSpPr/>
            <p:nvPr/>
          </p:nvSpPr>
          <p:spPr>
            <a:xfrm rot="10800000">
              <a:off x="170229" y="1564850"/>
              <a:ext cx="498188" cy="136422"/>
            </a:xfrm>
            <a:custGeom>
              <a:rect b="b" l="l" r="r" t="t"/>
              <a:pathLst>
                <a:path extrusionOk="0" h="4555" w="16634">
                  <a:moveTo>
                    <a:pt x="2277" y="1"/>
                  </a:moveTo>
                  <a:cubicBezTo>
                    <a:pt x="1019" y="1"/>
                    <a:pt x="0" y="1020"/>
                    <a:pt x="0" y="2278"/>
                  </a:cubicBezTo>
                  <a:cubicBezTo>
                    <a:pt x="0" y="3536"/>
                    <a:pt x="1019" y="4555"/>
                    <a:pt x="2277" y="4555"/>
                  </a:cubicBezTo>
                  <a:lnTo>
                    <a:pt x="14356" y="4555"/>
                  </a:lnTo>
                  <a:cubicBezTo>
                    <a:pt x="15613" y="4555"/>
                    <a:pt x="16633" y="3536"/>
                    <a:pt x="16633" y="2278"/>
                  </a:cubicBezTo>
                  <a:cubicBezTo>
                    <a:pt x="16633" y="1020"/>
                    <a:pt x="15613" y="1"/>
                    <a:pt x="143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6" name="Google Shape;336;p18"/>
            <p:cNvGrpSpPr/>
            <p:nvPr/>
          </p:nvGrpSpPr>
          <p:grpSpPr>
            <a:xfrm rot="10800000">
              <a:off x="7276875" y="3385926"/>
              <a:ext cx="3515192" cy="3515145"/>
              <a:chOff x="2217185" y="277650"/>
              <a:chExt cx="1510222" cy="1510202"/>
            </a:xfrm>
          </p:grpSpPr>
          <p:sp>
            <p:nvSpPr>
              <p:cNvPr id="337" name="Google Shape;337;p18"/>
              <p:cNvSpPr/>
              <p:nvPr/>
            </p:nvSpPr>
            <p:spPr>
              <a:xfrm>
                <a:off x="2217185" y="277650"/>
                <a:ext cx="1510222" cy="1510202"/>
              </a:xfrm>
              <a:custGeom>
                <a:rect b="b" l="l" r="r" t="t"/>
                <a:pathLst>
                  <a:path extrusionOk="0" h="75303" w="75304">
                    <a:moveTo>
                      <a:pt x="37652" y="6610"/>
                    </a:moveTo>
                    <a:cubicBezTo>
                      <a:pt x="54767" y="6610"/>
                      <a:pt x="68693" y="20536"/>
                      <a:pt x="68693" y="37651"/>
                    </a:cubicBezTo>
                    <a:cubicBezTo>
                      <a:pt x="68693" y="54767"/>
                      <a:pt x="54767" y="68693"/>
                      <a:pt x="37652" y="68693"/>
                    </a:cubicBezTo>
                    <a:cubicBezTo>
                      <a:pt x="20535" y="68693"/>
                      <a:pt x="6610" y="54767"/>
                      <a:pt x="6610" y="37651"/>
                    </a:cubicBezTo>
                    <a:cubicBezTo>
                      <a:pt x="6610" y="20536"/>
                      <a:pt x="20535" y="6610"/>
                      <a:pt x="37652" y="6610"/>
                    </a:cubicBezTo>
                    <a:close/>
                    <a:moveTo>
                      <a:pt x="37652" y="0"/>
                    </a:moveTo>
                    <a:cubicBezTo>
                      <a:pt x="16890" y="0"/>
                      <a:pt x="0" y="16890"/>
                      <a:pt x="0" y="37651"/>
                    </a:cubicBezTo>
                    <a:cubicBezTo>
                      <a:pt x="0" y="58413"/>
                      <a:pt x="16890" y="75303"/>
                      <a:pt x="37652" y="75303"/>
                    </a:cubicBezTo>
                    <a:cubicBezTo>
                      <a:pt x="58412" y="75303"/>
                      <a:pt x="75303" y="58413"/>
                      <a:pt x="75303" y="37651"/>
                    </a:cubicBezTo>
                    <a:cubicBezTo>
                      <a:pt x="75303" y="16890"/>
                      <a:pt x="58412" y="0"/>
                      <a:pt x="376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8"/>
              <p:cNvSpPr/>
              <p:nvPr/>
            </p:nvSpPr>
            <p:spPr>
              <a:xfrm>
                <a:off x="2371830" y="432294"/>
                <a:ext cx="1200913" cy="1200893"/>
              </a:xfrm>
              <a:custGeom>
                <a:rect b="b" l="l" r="r" t="t"/>
                <a:pathLst>
                  <a:path extrusionOk="0" h="59880" w="59881">
                    <a:moveTo>
                      <a:pt x="29941" y="6610"/>
                    </a:moveTo>
                    <a:lnTo>
                      <a:pt x="29941" y="6611"/>
                    </a:lnTo>
                    <a:cubicBezTo>
                      <a:pt x="42805" y="6611"/>
                      <a:pt x="53270" y="17076"/>
                      <a:pt x="53270" y="29940"/>
                    </a:cubicBezTo>
                    <a:cubicBezTo>
                      <a:pt x="53270" y="42805"/>
                      <a:pt x="42805" y="53271"/>
                      <a:pt x="29941" y="53271"/>
                    </a:cubicBezTo>
                    <a:cubicBezTo>
                      <a:pt x="17077" y="53271"/>
                      <a:pt x="6610" y="42805"/>
                      <a:pt x="6610" y="29940"/>
                    </a:cubicBezTo>
                    <a:cubicBezTo>
                      <a:pt x="6610" y="17076"/>
                      <a:pt x="17077" y="6610"/>
                      <a:pt x="29941" y="6610"/>
                    </a:cubicBezTo>
                    <a:close/>
                    <a:moveTo>
                      <a:pt x="29941" y="1"/>
                    </a:moveTo>
                    <a:cubicBezTo>
                      <a:pt x="13431" y="1"/>
                      <a:pt x="0" y="13432"/>
                      <a:pt x="0" y="29940"/>
                    </a:cubicBezTo>
                    <a:cubicBezTo>
                      <a:pt x="0" y="46449"/>
                      <a:pt x="13431" y="59880"/>
                      <a:pt x="29941" y="59880"/>
                    </a:cubicBezTo>
                    <a:cubicBezTo>
                      <a:pt x="46449" y="59880"/>
                      <a:pt x="59880" y="46449"/>
                      <a:pt x="59880" y="29940"/>
                    </a:cubicBezTo>
                    <a:cubicBezTo>
                      <a:pt x="59880" y="13432"/>
                      <a:pt x="46449" y="1"/>
                      <a:pt x="299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8"/>
              <p:cNvSpPr/>
              <p:nvPr/>
            </p:nvSpPr>
            <p:spPr>
              <a:xfrm>
                <a:off x="2526474" y="586938"/>
                <a:ext cx="891605" cy="891625"/>
              </a:xfrm>
              <a:custGeom>
                <a:rect b="b" l="l" r="r" t="t"/>
                <a:pathLst>
                  <a:path extrusionOk="0" h="44459" w="44458">
                    <a:moveTo>
                      <a:pt x="22230" y="6611"/>
                    </a:moveTo>
                    <a:cubicBezTo>
                      <a:pt x="30841" y="6611"/>
                      <a:pt x="37849" y="13617"/>
                      <a:pt x="37849" y="22229"/>
                    </a:cubicBezTo>
                    <a:cubicBezTo>
                      <a:pt x="37849" y="30842"/>
                      <a:pt x="30841" y="37848"/>
                      <a:pt x="22230" y="37848"/>
                    </a:cubicBezTo>
                    <a:cubicBezTo>
                      <a:pt x="13617" y="37848"/>
                      <a:pt x="6611" y="30842"/>
                      <a:pt x="6611" y="22229"/>
                    </a:cubicBezTo>
                    <a:cubicBezTo>
                      <a:pt x="6611" y="13617"/>
                      <a:pt x="13617" y="6611"/>
                      <a:pt x="22230" y="6611"/>
                    </a:cubicBezTo>
                    <a:close/>
                    <a:moveTo>
                      <a:pt x="22230" y="1"/>
                    </a:moveTo>
                    <a:cubicBezTo>
                      <a:pt x="9973" y="1"/>
                      <a:pt x="1" y="9972"/>
                      <a:pt x="1" y="22229"/>
                    </a:cubicBezTo>
                    <a:cubicBezTo>
                      <a:pt x="1" y="34487"/>
                      <a:pt x="9973" y="44458"/>
                      <a:pt x="22230" y="44458"/>
                    </a:cubicBezTo>
                    <a:cubicBezTo>
                      <a:pt x="34486" y="44458"/>
                      <a:pt x="44457" y="34487"/>
                      <a:pt x="44457" y="22229"/>
                    </a:cubicBezTo>
                    <a:cubicBezTo>
                      <a:pt x="44457" y="9972"/>
                      <a:pt x="34486" y="1"/>
                      <a:pt x="222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40" name="Google Shape;340;p18"/>
          <p:cNvSpPr txBox="1"/>
          <p:nvPr>
            <p:ph type="title"/>
          </p:nvPr>
        </p:nvSpPr>
        <p:spPr>
          <a:xfrm>
            <a:off x="982775" y="539500"/>
            <a:ext cx="7178400" cy="452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41" name="Google Shape;341;p18"/>
          <p:cNvSpPr txBox="1"/>
          <p:nvPr>
            <p:ph idx="2" type="title"/>
          </p:nvPr>
        </p:nvSpPr>
        <p:spPr>
          <a:xfrm>
            <a:off x="1431400" y="2301600"/>
            <a:ext cx="2607300" cy="375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0" sz="24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42" name="Google Shape;342;p18"/>
          <p:cNvSpPr txBox="1"/>
          <p:nvPr>
            <p:ph idx="3" type="title"/>
          </p:nvPr>
        </p:nvSpPr>
        <p:spPr>
          <a:xfrm>
            <a:off x="5105300" y="2301975"/>
            <a:ext cx="2607300" cy="375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0" sz="24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43" name="Google Shape;343;p18"/>
          <p:cNvSpPr txBox="1"/>
          <p:nvPr>
            <p:ph idx="1" type="subTitle"/>
          </p:nvPr>
        </p:nvSpPr>
        <p:spPr>
          <a:xfrm>
            <a:off x="5105300" y="2939475"/>
            <a:ext cx="2607300" cy="89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44" name="Google Shape;344;p18"/>
          <p:cNvSpPr txBox="1"/>
          <p:nvPr>
            <p:ph idx="4" type="subTitle"/>
          </p:nvPr>
        </p:nvSpPr>
        <p:spPr>
          <a:xfrm>
            <a:off x="1431400" y="2939475"/>
            <a:ext cx="2607300" cy="89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345" name="Shape 345"/>
        <p:cNvGrpSpPr/>
        <p:nvPr/>
      </p:nvGrpSpPr>
      <p:grpSpPr>
        <a:xfrm>
          <a:off x="0" y="0"/>
          <a:ext cx="0" cy="0"/>
          <a:chOff x="0" y="0"/>
          <a:chExt cx="0" cy="0"/>
        </a:xfrm>
      </p:grpSpPr>
      <p:grpSp>
        <p:nvGrpSpPr>
          <p:cNvPr id="346" name="Google Shape;346;p19"/>
          <p:cNvGrpSpPr/>
          <p:nvPr/>
        </p:nvGrpSpPr>
        <p:grpSpPr>
          <a:xfrm>
            <a:off x="-293530" y="-1763649"/>
            <a:ext cx="11144597" cy="7511683"/>
            <a:chOff x="-293530" y="-1763649"/>
            <a:chExt cx="11144597" cy="7511683"/>
          </a:xfrm>
        </p:grpSpPr>
        <p:sp>
          <p:nvSpPr>
            <p:cNvPr id="347" name="Google Shape;347;p19"/>
            <p:cNvSpPr/>
            <p:nvPr/>
          </p:nvSpPr>
          <p:spPr>
            <a:xfrm rot="5400000">
              <a:off x="-25175" y="4098575"/>
              <a:ext cx="1381105" cy="1917815"/>
            </a:xfrm>
            <a:custGeom>
              <a:rect b="b" l="l" r="r" t="t"/>
              <a:pathLst>
                <a:path extrusionOk="0" h="84383" w="60768">
                  <a:moveTo>
                    <a:pt x="59505" y="1265"/>
                  </a:moveTo>
                  <a:lnTo>
                    <a:pt x="59505" y="11801"/>
                  </a:lnTo>
                  <a:lnTo>
                    <a:pt x="48970" y="11801"/>
                  </a:lnTo>
                  <a:lnTo>
                    <a:pt x="48970" y="1265"/>
                  </a:lnTo>
                  <a:close/>
                  <a:moveTo>
                    <a:pt x="11799" y="1265"/>
                  </a:moveTo>
                  <a:lnTo>
                    <a:pt x="11799" y="11802"/>
                  </a:lnTo>
                  <a:lnTo>
                    <a:pt x="1264" y="11802"/>
                  </a:lnTo>
                  <a:lnTo>
                    <a:pt x="1264" y="1265"/>
                  </a:lnTo>
                  <a:close/>
                  <a:moveTo>
                    <a:pt x="23598" y="1265"/>
                  </a:moveTo>
                  <a:lnTo>
                    <a:pt x="23598" y="11802"/>
                  </a:lnTo>
                  <a:lnTo>
                    <a:pt x="13063" y="11802"/>
                  </a:lnTo>
                  <a:lnTo>
                    <a:pt x="13063" y="1265"/>
                  </a:lnTo>
                  <a:close/>
                  <a:moveTo>
                    <a:pt x="35908" y="1265"/>
                  </a:moveTo>
                  <a:lnTo>
                    <a:pt x="35908" y="11802"/>
                  </a:lnTo>
                  <a:lnTo>
                    <a:pt x="24861" y="11802"/>
                  </a:lnTo>
                  <a:lnTo>
                    <a:pt x="24861" y="1265"/>
                  </a:lnTo>
                  <a:close/>
                  <a:moveTo>
                    <a:pt x="47706" y="1265"/>
                  </a:moveTo>
                  <a:lnTo>
                    <a:pt x="47706" y="11802"/>
                  </a:lnTo>
                  <a:lnTo>
                    <a:pt x="37171" y="11802"/>
                  </a:lnTo>
                  <a:lnTo>
                    <a:pt x="37171" y="1265"/>
                  </a:lnTo>
                  <a:close/>
                  <a:moveTo>
                    <a:pt x="11799" y="13065"/>
                  </a:moveTo>
                  <a:lnTo>
                    <a:pt x="11799" y="23602"/>
                  </a:lnTo>
                  <a:lnTo>
                    <a:pt x="1264" y="23602"/>
                  </a:lnTo>
                  <a:lnTo>
                    <a:pt x="1264" y="13065"/>
                  </a:lnTo>
                  <a:close/>
                  <a:moveTo>
                    <a:pt x="23598" y="13065"/>
                  </a:moveTo>
                  <a:lnTo>
                    <a:pt x="23598" y="23602"/>
                  </a:lnTo>
                  <a:lnTo>
                    <a:pt x="13063" y="23602"/>
                  </a:lnTo>
                  <a:lnTo>
                    <a:pt x="13063" y="13065"/>
                  </a:lnTo>
                  <a:close/>
                  <a:moveTo>
                    <a:pt x="35908" y="13065"/>
                  </a:moveTo>
                  <a:lnTo>
                    <a:pt x="35908" y="23602"/>
                  </a:lnTo>
                  <a:lnTo>
                    <a:pt x="24861" y="23602"/>
                  </a:lnTo>
                  <a:lnTo>
                    <a:pt x="24861" y="13065"/>
                  </a:lnTo>
                  <a:close/>
                  <a:moveTo>
                    <a:pt x="47706" y="13065"/>
                  </a:moveTo>
                  <a:lnTo>
                    <a:pt x="47706" y="23602"/>
                  </a:lnTo>
                  <a:lnTo>
                    <a:pt x="37171" y="23602"/>
                  </a:lnTo>
                  <a:lnTo>
                    <a:pt x="37171" y="13065"/>
                  </a:lnTo>
                  <a:close/>
                  <a:moveTo>
                    <a:pt x="59505" y="13065"/>
                  </a:moveTo>
                  <a:lnTo>
                    <a:pt x="59505" y="23602"/>
                  </a:lnTo>
                  <a:lnTo>
                    <a:pt x="48970" y="23602"/>
                  </a:lnTo>
                  <a:lnTo>
                    <a:pt x="48970" y="13065"/>
                  </a:lnTo>
                  <a:close/>
                  <a:moveTo>
                    <a:pt x="11799" y="24866"/>
                  </a:moveTo>
                  <a:lnTo>
                    <a:pt x="11799" y="35403"/>
                  </a:lnTo>
                  <a:lnTo>
                    <a:pt x="1264" y="35403"/>
                  </a:lnTo>
                  <a:lnTo>
                    <a:pt x="1264" y="24866"/>
                  </a:lnTo>
                  <a:close/>
                  <a:moveTo>
                    <a:pt x="23598" y="24866"/>
                  </a:moveTo>
                  <a:lnTo>
                    <a:pt x="23598" y="35403"/>
                  </a:lnTo>
                  <a:lnTo>
                    <a:pt x="13063" y="35403"/>
                  </a:lnTo>
                  <a:lnTo>
                    <a:pt x="13063" y="24866"/>
                  </a:lnTo>
                  <a:close/>
                  <a:moveTo>
                    <a:pt x="35908" y="24866"/>
                  </a:moveTo>
                  <a:lnTo>
                    <a:pt x="35908" y="35403"/>
                  </a:lnTo>
                  <a:lnTo>
                    <a:pt x="24861" y="35403"/>
                  </a:lnTo>
                  <a:lnTo>
                    <a:pt x="24861" y="24866"/>
                  </a:lnTo>
                  <a:close/>
                  <a:moveTo>
                    <a:pt x="47706" y="24866"/>
                  </a:moveTo>
                  <a:lnTo>
                    <a:pt x="47706" y="35403"/>
                  </a:lnTo>
                  <a:lnTo>
                    <a:pt x="37171" y="35403"/>
                  </a:lnTo>
                  <a:lnTo>
                    <a:pt x="37171" y="24866"/>
                  </a:lnTo>
                  <a:close/>
                  <a:moveTo>
                    <a:pt x="59505" y="24866"/>
                  </a:moveTo>
                  <a:lnTo>
                    <a:pt x="59505" y="35403"/>
                  </a:lnTo>
                  <a:lnTo>
                    <a:pt x="48970" y="35403"/>
                  </a:lnTo>
                  <a:lnTo>
                    <a:pt x="48970" y="24866"/>
                  </a:lnTo>
                  <a:close/>
                  <a:moveTo>
                    <a:pt x="23598" y="36667"/>
                  </a:moveTo>
                  <a:lnTo>
                    <a:pt x="23598" y="47716"/>
                  </a:lnTo>
                  <a:lnTo>
                    <a:pt x="13063" y="47716"/>
                  </a:lnTo>
                  <a:lnTo>
                    <a:pt x="13063" y="36667"/>
                  </a:lnTo>
                  <a:close/>
                  <a:moveTo>
                    <a:pt x="35908" y="36667"/>
                  </a:moveTo>
                  <a:lnTo>
                    <a:pt x="35908" y="47716"/>
                  </a:lnTo>
                  <a:lnTo>
                    <a:pt x="24861" y="47716"/>
                  </a:lnTo>
                  <a:lnTo>
                    <a:pt x="24861" y="36667"/>
                  </a:lnTo>
                  <a:close/>
                  <a:moveTo>
                    <a:pt x="11799" y="36667"/>
                  </a:moveTo>
                  <a:lnTo>
                    <a:pt x="11799" y="47718"/>
                  </a:lnTo>
                  <a:lnTo>
                    <a:pt x="1264" y="47718"/>
                  </a:lnTo>
                  <a:lnTo>
                    <a:pt x="1264" y="36667"/>
                  </a:lnTo>
                  <a:close/>
                  <a:moveTo>
                    <a:pt x="47706" y="36667"/>
                  </a:moveTo>
                  <a:lnTo>
                    <a:pt x="47706" y="47718"/>
                  </a:lnTo>
                  <a:lnTo>
                    <a:pt x="37171" y="47718"/>
                  </a:lnTo>
                  <a:lnTo>
                    <a:pt x="37171" y="36667"/>
                  </a:lnTo>
                  <a:close/>
                  <a:moveTo>
                    <a:pt x="59505" y="36667"/>
                  </a:moveTo>
                  <a:lnTo>
                    <a:pt x="59505" y="47718"/>
                  </a:lnTo>
                  <a:lnTo>
                    <a:pt x="48970" y="47718"/>
                  </a:lnTo>
                  <a:lnTo>
                    <a:pt x="48970" y="36667"/>
                  </a:lnTo>
                  <a:close/>
                  <a:moveTo>
                    <a:pt x="11799" y="48980"/>
                  </a:moveTo>
                  <a:lnTo>
                    <a:pt x="11799" y="59518"/>
                  </a:lnTo>
                  <a:lnTo>
                    <a:pt x="1264" y="59518"/>
                  </a:lnTo>
                  <a:lnTo>
                    <a:pt x="1264" y="48980"/>
                  </a:lnTo>
                  <a:close/>
                  <a:moveTo>
                    <a:pt x="23598" y="48980"/>
                  </a:moveTo>
                  <a:lnTo>
                    <a:pt x="23598" y="59518"/>
                  </a:lnTo>
                  <a:lnTo>
                    <a:pt x="13063" y="59518"/>
                  </a:lnTo>
                  <a:lnTo>
                    <a:pt x="13063" y="48980"/>
                  </a:lnTo>
                  <a:close/>
                  <a:moveTo>
                    <a:pt x="35908" y="48980"/>
                  </a:moveTo>
                  <a:lnTo>
                    <a:pt x="35908" y="59518"/>
                  </a:lnTo>
                  <a:lnTo>
                    <a:pt x="24861" y="59518"/>
                  </a:lnTo>
                  <a:lnTo>
                    <a:pt x="24861" y="48980"/>
                  </a:lnTo>
                  <a:close/>
                  <a:moveTo>
                    <a:pt x="47706" y="48980"/>
                  </a:moveTo>
                  <a:lnTo>
                    <a:pt x="47706" y="59518"/>
                  </a:lnTo>
                  <a:lnTo>
                    <a:pt x="37171" y="59518"/>
                  </a:lnTo>
                  <a:lnTo>
                    <a:pt x="37171" y="48980"/>
                  </a:lnTo>
                  <a:close/>
                  <a:moveTo>
                    <a:pt x="59505" y="48980"/>
                  </a:moveTo>
                  <a:lnTo>
                    <a:pt x="59505" y="59518"/>
                  </a:lnTo>
                  <a:lnTo>
                    <a:pt x="48970" y="59518"/>
                  </a:lnTo>
                  <a:lnTo>
                    <a:pt x="48970" y="48980"/>
                  </a:lnTo>
                  <a:close/>
                  <a:moveTo>
                    <a:pt x="11799" y="60782"/>
                  </a:moveTo>
                  <a:lnTo>
                    <a:pt x="11799" y="71319"/>
                  </a:lnTo>
                  <a:lnTo>
                    <a:pt x="1264" y="71319"/>
                  </a:lnTo>
                  <a:lnTo>
                    <a:pt x="1264" y="60782"/>
                  </a:lnTo>
                  <a:close/>
                  <a:moveTo>
                    <a:pt x="23598" y="60782"/>
                  </a:moveTo>
                  <a:lnTo>
                    <a:pt x="23598" y="71319"/>
                  </a:lnTo>
                  <a:lnTo>
                    <a:pt x="13063" y="71319"/>
                  </a:lnTo>
                  <a:lnTo>
                    <a:pt x="13063" y="60782"/>
                  </a:lnTo>
                  <a:close/>
                  <a:moveTo>
                    <a:pt x="35908" y="60782"/>
                  </a:moveTo>
                  <a:lnTo>
                    <a:pt x="35908" y="71319"/>
                  </a:lnTo>
                  <a:lnTo>
                    <a:pt x="24861" y="71319"/>
                  </a:lnTo>
                  <a:lnTo>
                    <a:pt x="24861" y="60782"/>
                  </a:lnTo>
                  <a:close/>
                  <a:moveTo>
                    <a:pt x="47706" y="60782"/>
                  </a:moveTo>
                  <a:lnTo>
                    <a:pt x="47706" y="71319"/>
                  </a:lnTo>
                  <a:lnTo>
                    <a:pt x="37171" y="71319"/>
                  </a:lnTo>
                  <a:lnTo>
                    <a:pt x="37171" y="60782"/>
                  </a:lnTo>
                  <a:close/>
                  <a:moveTo>
                    <a:pt x="59505" y="60782"/>
                  </a:moveTo>
                  <a:lnTo>
                    <a:pt x="59505" y="71319"/>
                  </a:lnTo>
                  <a:lnTo>
                    <a:pt x="48970" y="71319"/>
                  </a:lnTo>
                  <a:lnTo>
                    <a:pt x="48970" y="60782"/>
                  </a:lnTo>
                  <a:close/>
                  <a:moveTo>
                    <a:pt x="11799" y="72583"/>
                  </a:moveTo>
                  <a:lnTo>
                    <a:pt x="11799" y="83120"/>
                  </a:lnTo>
                  <a:lnTo>
                    <a:pt x="1264" y="83120"/>
                  </a:lnTo>
                  <a:lnTo>
                    <a:pt x="1264" y="72583"/>
                  </a:lnTo>
                  <a:close/>
                  <a:moveTo>
                    <a:pt x="23598" y="72583"/>
                  </a:moveTo>
                  <a:lnTo>
                    <a:pt x="23598" y="83120"/>
                  </a:lnTo>
                  <a:lnTo>
                    <a:pt x="13063" y="83120"/>
                  </a:lnTo>
                  <a:lnTo>
                    <a:pt x="13063" y="72583"/>
                  </a:lnTo>
                  <a:close/>
                  <a:moveTo>
                    <a:pt x="35908" y="72583"/>
                  </a:moveTo>
                  <a:lnTo>
                    <a:pt x="35908" y="83120"/>
                  </a:lnTo>
                  <a:lnTo>
                    <a:pt x="24861" y="83120"/>
                  </a:lnTo>
                  <a:lnTo>
                    <a:pt x="24861" y="72583"/>
                  </a:lnTo>
                  <a:close/>
                  <a:moveTo>
                    <a:pt x="47706" y="72583"/>
                  </a:moveTo>
                  <a:lnTo>
                    <a:pt x="47706" y="83120"/>
                  </a:lnTo>
                  <a:lnTo>
                    <a:pt x="37171" y="83120"/>
                  </a:lnTo>
                  <a:lnTo>
                    <a:pt x="37171" y="72583"/>
                  </a:lnTo>
                  <a:close/>
                  <a:moveTo>
                    <a:pt x="59505" y="72583"/>
                  </a:moveTo>
                  <a:lnTo>
                    <a:pt x="59505" y="83120"/>
                  </a:lnTo>
                  <a:lnTo>
                    <a:pt x="48970" y="83120"/>
                  </a:lnTo>
                  <a:lnTo>
                    <a:pt x="48970" y="72583"/>
                  </a:lnTo>
                  <a:close/>
                  <a:moveTo>
                    <a:pt x="0" y="1"/>
                  </a:moveTo>
                  <a:lnTo>
                    <a:pt x="0" y="84383"/>
                  </a:lnTo>
                  <a:lnTo>
                    <a:pt x="60768" y="84383"/>
                  </a:lnTo>
                  <a:lnTo>
                    <a:pt x="607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8" name="Google Shape;348;p19"/>
            <p:cNvGrpSpPr/>
            <p:nvPr/>
          </p:nvGrpSpPr>
          <p:grpSpPr>
            <a:xfrm rot="10800000">
              <a:off x="7335875" y="-1763649"/>
              <a:ext cx="3515192" cy="3515145"/>
              <a:chOff x="2217185" y="277650"/>
              <a:chExt cx="1510222" cy="1510202"/>
            </a:xfrm>
          </p:grpSpPr>
          <p:sp>
            <p:nvSpPr>
              <p:cNvPr id="349" name="Google Shape;349;p19"/>
              <p:cNvSpPr/>
              <p:nvPr/>
            </p:nvSpPr>
            <p:spPr>
              <a:xfrm>
                <a:off x="2217185" y="277650"/>
                <a:ext cx="1510222" cy="1510202"/>
              </a:xfrm>
              <a:custGeom>
                <a:rect b="b" l="l" r="r" t="t"/>
                <a:pathLst>
                  <a:path extrusionOk="0" h="75303" w="75304">
                    <a:moveTo>
                      <a:pt x="37652" y="6610"/>
                    </a:moveTo>
                    <a:cubicBezTo>
                      <a:pt x="54767" y="6610"/>
                      <a:pt x="68693" y="20536"/>
                      <a:pt x="68693" y="37651"/>
                    </a:cubicBezTo>
                    <a:cubicBezTo>
                      <a:pt x="68693" y="54767"/>
                      <a:pt x="54767" y="68693"/>
                      <a:pt x="37652" y="68693"/>
                    </a:cubicBezTo>
                    <a:cubicBezTo>
                      <a:pt x="20535" y="68693"/>
                      <a:pt x="6610" y="54767"/>
                      <a:pt x="6610" y="37651"/>
                    </a:cubicBezTo>
                    <a:cubicBezTo>
                      <a:pt x="6610" y="20536"/>
                      <a:pt x="20535" y="6610"/>
                      <a:pt x="37652" y="6610"/>
                    </a:cubicBezTo>
                    <a:close/>
                    <a:moveTo>
                      <a:pt x="37652" y="0"/>
                    </a:moveTo>
                    <a:cubicBezTo>
                      <a:pt x="16890" y="0"/>
                      <a:pt x="0" y="16890"/>
                      <a:pt x="0" y="37651"/>
                    </a:cubicBezTo>
                    <a:cubicBezTo>
                      <a:pt x="0" y="58413"/>
                      <a:pt x="16890" y="75303"/>
                      <a:pt x="37652" y="75303"/>
                    </a:cubicBezTo>
                    <a:cubicBezTo>
                      <a:pt x="58412" y="75303"/>
                      <a:pt x="75303" y="58413"/>
                      <a:pt x="75303" y="37651"/>
                    </a:cubicBezTo>
                    <a:cubicBezTo>
                      <a:pt x="75303" y="16890"/>
                      <a:pt x="58412" y="0"/>
                      <a:pt x="376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9"/>
              <p:cNvSpPr/>
              <p:nvPr/>
            </p:nvSpPr>
            <p:spPr>
              <a:xfrm>
                <a:off x="2371830" y="432294"/>
                <a:ext cx="1200913" cy="1200893"/>
              </a:xfrm>
              <a:custGeom>
                <a:rect b="b" l="l" r="r" t="t"/>
                <a:pathLst>
                  <a:path extrusionOk="0" h="59880" w="59881">
                    <a:moveTo>
                      <a:pt x="29941" y="6610"/>
                    </a:moveTo>
                    <a:lnTo>
                      <a:pt x="29941" y="6611"/>
                    </a:lnTo>
                    <a:cubicBezTo>
                      <a:pt x="42805" y="6611"/>
                      <a:pt x="53270" y="17076"/>
                      <a:pt x="53270" y="29940"/>
                    </a:cubicBezTo>
                    <a:cubicBezTo>
                      <a:pt x="53270" y="42805"/>
                      <a:pt x="42805" y="53271"/>
                      <a:pt x="29941" y="53271"/>
                    </a:cubicBezTo>
                    <a:cubicBezTo>
                      <a:pt x="17077" y="53271"/>
                      <a:pt x="6610" y="42805"/>
                      <a:pt x="6610" y="29940"/>
                    </a:cubicBezTo>
                    <a:cubicBezTo>
                      <a:pt x="6610" y="17076"/>
                      <a:pt x="17077" y="6610"/>
                      <a:pt x="29941" y="6610"/>
                    </a:cubicBezTo>
                    <a:close/>
                    <a:moveTo>
                      <a:pt x="29941" y="1"/>
                    </a:moveTo>
                    <a:cubicBezTo>
                      <a:pt x="13431" y="1"/>
                      <a:pt x="0" y="13432"/>
                      <a:pt x="0" y="29940"/>
                    </a:cubicBezTo>
                    <a:cubicBezTo>
                      <a:pt x="0" y="46449"/>
                      <a:pt x="13431" y="59880"/>
                      <a:pt x="29941" y="59880"/>
                    </a:cubicBezTo>
                    <a:cubicBezTo>
                      <a:pt x="46449" y="59880"/>
                      <a:pt x="59880" y="46449"/>
                      <a:pt x="59880" y="29940"/>
                    </a:cubicBezTo>
                    <a:cubicBezTo>
                      <a:pt x="59880" y="13432"/>
                      <a:pt x="46449" y="1"/>
                      <a:pt x="299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9"/>
              <p:cNvSpPr/>
              <p:nvPr/>
            </p:nvSpPr>
            <p:spPr>
              <a:xfrm>
                <a:off x="2526474" y="586938"/>
                <a:ext cx="891605" cy="891625"/>
              </a:xfrm>
              <a:custGeom>
                <a:rect b="b" l="l" r="r" t="t"/>
                <a:pathLst>
                  <a:path extrusionOk="0" h="44459" w="44458">
                    <a:moveTo>
                      <a:pt x="22230" y="6611"/>
                    </a:moveTo>
                    <a:cubicBezTo>
                      <a:pt x="30841" y="6611"/>
                      <a:pt x="37849" y="13617"/>
                      <a:pt x="37849" y="22229"/>
                    </a:cubicBezTo>
                    <a:cubicBezTo>
                      <a:pt x="37849" y="30842"/>
                      <a:pt x="30841" y="37848"/>
                      <a:pt x="22230" y="37848"/>
                    </a:cubicBezTo>
                    <a:cubicBezTo>
                      <a:pt x="13617" y="37848"/>
                      <a:pt x="6611" y="30842"/>
                      <a:pt x="6611" y="22229"/>
                    </a:cubicBezTo>
                    <a:cubicBezTo>
                      <a:pt x="6611" y="13617"/>
                      <a:pt x="13617" y="6611"/>
                      <a:pt x="22230" y="6611"/>
                    </a:cubicBezTo>
                    <a:close/>
                    <a:moveTo>
                      <a:pt x="22230" y="1"/>
                    </a:moveTo>
                    <a:cubicBezTo>
                      <a:pt x="9973" y="1"/>
                      <a:pt x="1" y="9972"/>
                      <a:pt x="1" y="22229"/>
                    </a:cubicBezTo>
                    <a:cubicBezTo>
                      <a:pt x="1" y="34487"/>
                      <a:pt x="9973" y="44458"/>
                      <a:pt x="22230" y="44458"/>
                    </a:cubicBezTo>
                    <a:cubicBezTo>
                      <a:pt x="34486" y="44458"/>
                      <a:pt x="44457" y="34487"/>
                      <a:pt x="44457" y="22229"/>
                    </a:cubicBezTo>
                    <a:cubicBezTo>
                      <a:pt x="44457" y="9972"/>
                      <a:pt x="34486" y="1"/>
                      <a:pt x="222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2" name="Google Shape;352;p19"/>
            <p:cNvGrpSpPr/>
            <p:nvPr/>
          </p:nvGrpSpPr>
          <p:grpSpPr>
            <a:xfrm>
              <a:off x="265892" y="98659"/>
              <a:ext cx="9073608" cy="5191328"/>
              <a:chOff x="578167" y="172134"/>
              <a:chExt cx="9073608" cy="5191328"/>
            </a:xfrm>
          </p:grpSpPr>
          <p:sp>
            <p:nvSpPr>
              <p:cNvPr id="353" name="Google Shape;353;p19"/>
              <p:cNvSpPr/>
              <p:nvPr/>
            </p:nvSpPr>
            <p:spPr>
              <a:xfrm>
                <a:off x="7127009" y="4898431"/>
                <a:ext cx="1201422" cy="465031"/>
              </a:xfrm>
              <a:custGeom>
                <a:rect b="b" l="l" r="r" t="t"/>
                <a:pathLst>
                  <a:path extrusionOk="0" h="13833" w="35738">
                    <a:moveTo>
                      <a:pt x="5013" y="0"/>
                    </a:moveTo>
                    <a:cubicBezTo>
                      <a:pt x="2253" y="0"/>
                      <a:pt x="7" y="2245"/>
                      <a:pt x="7" y="5005"/>
                    </a:cubicBezTo>
                    <a:lnTo>
                      <a:pt x="7" y="7356"/>
                    </a:lnTo>
                    <a:cubicBezTo>
                      <a:pt x="1" y="7852"/>
                      <a:pt x="402" y="8258"/>
                      <a:pt x="898" y="8258"/>
                    </a:cubicBezTo>
                    <a:cubicBezTo>
                      <a:pt x="1394" y="8258"/>
                      <a:pt x="1794" y="7852"/>
                      <a:pt x="1788" y="7356"/>
                    </a:cubicBezTo>
                    <a:lnTo>
                      <a:pt x="1788" y="5005"/>
                    </a:lnTo>
                    <a:cubicBezTo>
                      <a:pt x="1788" y="3227"/>
                      <a:pt x="3234" y="1780"/>
                      <a:pt x="5013" y="1780"/>
                    </a:cubicBezTo>
                    <a:lnTo>
                      <a:pt x="5306" y="1780"/>
                    </a:lnTo>
                    <a:cubicBezTo>
                      <a:pt x="7085" y="1780"/>
                      <a:pt x="8532" y="3227"/>
                      <a:pt x="8532" y="5005"/>
                    </a:cubicBezTo>
                    <a:lnTo>
                      <a:pt x="8532" y="8826"/>
                    </a:lnTo>
                    <a:cubicBezTo>
                      <a:pt x="8532" y="11586"/>
                      <a:pt x="10777" y="13831"/>
                      <a:pt x="13536" y="13831"/>
                    </a:cubicBezTo>
                    <a:lnTo>
                      <a:pt x="13684" y="13831"/>
                    </a:lnTo>
                    <a:cubicBezTo>
                      <a:pt x="16443" y="13831"/>
                      <a:pt x="18689" y="11586"/>
                      <a:pt x="18689" y="8826"/>
                    </a:cubicBezTo>
                    <a:lnTo>
                      <a:pt x="18689" y="5005"/>
                    </a:lnTo>
                    <a:cubicBezTo>
                      <a:pt x="18689" y="3227"/>
                      <a:pt x="20135" y="1780"/>
                      <a:pt x="21914" y="1780"/>
                    </a:cubicBezTo>
                    <a:lnTo>
                      <a:pt x="22502" y="1780"/>
                    </a:lnTo>
                    <a:cubicBezTo>
                      <a:pt x="24280" y="1780"/>
                      <a:pt x="25728" y="3227"/>
                      <a:pt x="25728" y="5005"/>
                    </a:cubicBezTo>
                    <a:lnTo>
                      <a:pt x="25728" y="8826"/>
                    </a:lnTo>
                    <a:cubicBezTo>
                      <a:pt x="25728" y="11587"/>
                      <a:pt x="27973" y="13832"/>
                      <a:pt x="30732" y="13832"/>
                    </a:cubicBezTo>
                    <a:cubicBezTo>
                      <a:pt x="33492" y="13832"/>
                      <a:pt x="35737" y="11587"/>
                      <a:pt x="35737" y="8826"/>
                    </a:cubicBezTo>
                    <a:lnTo>
                      <a:pt x="35737" y="7356"/>
                    </a:lnTo>
                    <a:cubicBezTo>
                      <a:pt x="35737" y="6865"/>
                      <a:pt x="35339" y="6466"/>
                      <a:pt x="34847" y="6466"/>
                    </a:cubicBezTo>
                    <a:cubicBezTo>
                      <a:pt x="34356" y="6466"/>
                      <a:pt x="33958" y="6865"/>
                      <a:pt x="33958" y="7356"/>
                    </a:cubicBezTo>
                    <a:lnTo>
                      <a:pt x="33958" y="8826"/>
                    </a:lnTo>
                    <a:cubicBezTo>
                      <a:pt x="33958" y="10603"/>
                      <a:pt x="32511" y="12051"/>
                      <a:pt x="30732" y="12051"/>
                    </a:cubicBezTo>
                    <a:cubicBezTo>
                      <a:pt x="28955" y="12051"/>
                      <a:pt x="27507" y="10605"/>
                      <a:pt x="27507" y="8826"/>
                    </a:cubicBezTo>
                    <a:lnTo>
                      <a:pt x="27507" y="5005"/>
                    </a:lnTo>
                    <a:cubicBezTo>
                      <a:pt x="27507" y="2245"/>
                      <a:pt x="25262" y="0"/>
                      <a:pt x="22502" y="0"/>
                    </a:cubicBezTo>
                    <a:lnTo>
                      <a:pt x="21914" y="0"/>
                    </a:lnTo>
                    <a:cubicBezTo>
                      <a:pt x="19154" y="0"/>
                      <a:pt x="16909" y="2245"/>
                      <a:pt x="16909" y="5005"/>
                    </a:cubicBezTo>
                    <a:lnTo>
                      <a:pt x="16909" y="8826"/>
                    </a:lnTo>
                    <a:cubicBezTo>
                      <a:pt x="16909" y="10603"/>
                      <a:pt x="15462" y="12051"/>
                      <a:pt x="13684" y="12051"/>
                    </a:cubicBezTo>
                    <a:lnTo>
                      <a:pt x="13536" y="12051"/>
                    </a:lnTo>
                    <a:cubicBezTo>
                      <a:pt x="11759" y="12051"/>
                      <a:pt x="10311" y="10605"/>
                      <a:pt x="10311" y="8826"/>
                    </a:cubicBezTo>
                    <a:lnTo>
                      <a:pt x="10311" y="5005"/>
                    </a:lnTo>
                    <a:cubicBezTo>
                      <a:pt x="10311" y="2245"/>
                      <a:pt x="8066" y="0"/>
                      <a:pt x="53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9"/>
              <p:cNvSpPr/>
              <p:nvPr/>
            </p:nvSpPr>
            <p:spPr>
              <a:xfrm>
                <a:off x="9153587" y="3434360"/>
                <a:ext cx="498188" cy="136422"/>
              </a:xfrm>
              <a:custGeom>
                <a:rect b="b" l="l" r="r" t="t"/>
                <a:pathLst>
                  <a:path extrusionOk="0" h="4555" w="16634">
                    <a:moveTo>
                      <a:pt x="2277" y="1"/>
                    </a:moveTo>
                    <a:cubicBezTo>
                      <a:pt x="1019" y="1"/>
                      <a:pt x="0" y="1020"/>
                      <a:pt x="0" y="2278"/>
                    </a:cubicBezTo>
                    <a:cubicBezTo>
                      <a:pt x="0" y="3536"/>
                      <a:pt x="1019" y="4555"/>
                      <a:pt x="2277" y="4555"/>
                    </a:cubicBezTo>
                    <a:lnTo>
                      <a:pt x="14356" y="4555"/>
                    </a:lnTo>
                    <a:cubicBezTo>
                      <a:pt x="15613" y="4555"/>
                      <a:pt x="16633" y="3536"/>
                      <a:pt x="16633" y="2278"/>
                    </a:cubicBezTo>
                    <a:cubicBezTo>
                      <a:pt x="16633" y="1020"/>
                      <a:pt x="15613" y="1"/>
                      <a:pt x="143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9"/>
              <p:cNvSpPr/>
              <p:nvPr/>
            </p:nvSpPr>
            <p:spPr>
              <a:xfrm rot="-5400000">
                <a:off x="453618" y="2993519"/>
                <a:ext cx="498196" cy="249098"/>
              </a:xfrm>
              <a:custGeom>
                <a:rect b="b" l="l" r="r" t="t"/>
                <a:pathLst>
                  <a:path extrusionOk="0" h="7428" w="14856">
                    <a:moveTo>
                      <a:pt x="7428" y="0"/>
                    </a:moveTo>
                    <a:cubicBezTo>
                      <a:pt x="3325" y="0"/>
                      <a:pt x="0" y="3326"/>
                      <a:pt x="0" y="7428"/>
                    </a:cubicBezTo>
                    <a:lnTo>
                      <a:pt x="14856" y="7428"/>
                    </a:lnTo>
                    <a:cubicBezTo>
                      <a:pt x="14856" y="3326"/>
                      <a:pt x="11530" y="0"/>
                      <a:pt x="74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9"/>
              <p:cNvSpPr/>
              <p:nvPr/>
            </p:nvSpPr>
            <p:spPr>
              <a:xfrm>
                <a:off x="5413848" y="172134"/>
                <a:ext cx="243804" cy="243751"/>
              </a:xfrm>
              <a:custGeom>
                <a:rect b="b" l="l" r="r" t="t"/>
                <a:pathLst>
                  <a:path extrusionOk="0" h="6803" w="6804">
                    <a:moveTo>
                      <a:pt x="3401" y="2054"/>
                    </a:moveTo>
                    <a:cubicBezTo>
                      <a:pt x="4145" y="2055"/>
                      <a:pt x="4748" y="2659"/>
                      <a:pt x="4749" y="3402"/>
                    </a:cubicBezTo>
                    <a:cubicBezTo>
                      <a:pt x="4748" y="3947"/>
                      <a:pt x="4420" y="4438"/>
                      <a:pt x="3917" y="4647"/>
                    </a:cubicBezTo>
                    <a:cubicBezTo>
                      <a:pt x="3750" y="4716"/>
                      <a:pt x="3575" y="4749"/>
                      <a:pt x="3401" y="4749"/>
                    </a:cubicBezTo>
                    <a:cubicBezTo>
                      <a:pt x="3051" y="4749"/>
                      <a:pt x="2706" y="4612"/>
                      <a:pt x="2448" y="4354"/>
                    </a:cubicBezTo>
                    <a:cubicBezTo>
                      <a:pt x="2063" y="3969"/>
                      <a:pt x="1948" y="3390"/>
                      <a:pt x="2157" y="2887"/>
                    </a:cubicBezTo>
                    <a:cubicBezTo>
                      <a:pt x="2365" y="2383"/>
                      <a:pt x="2856" y="2054"/>
                      <a:pt x="3401" y="2054"/>
                    </a:cubicBezTo>
                    <a:close/>
                    <a:moveTo>
                      <a:pt x="3401" y="0"/>
                    </a:moveTo>
                    <a:cubicBezTo>
                      <a:pt x="1527" y="0"/>
                      <a:pt x="1" y="1526"/>
                      <a:pt x="1" y="3402"/>
                    </a:cubicBezTo>
                    <a:cubicBezTo>
                      <a:pt x="1" y="5278"/>
                      <a:pt x="1527" y="6803"/>
                      <a:pt x="3401" y="6803"/>
                    </a:cubicBezTo>
                    <a:cubicBezTo>
                      <a:pt x="5277" y="6803"/>
                      <a:pt x="6803" y="5278"/>
                      <a:pt x="6803" y="3402"/>
                    </a:cubicBezTo>
                    <a:cubicBezTo>
                      <a:pt x="6803" y="1526"/>
                      <a:pt x="5277" y="0"/>
                      <a:pt x="34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9"/>
              <p:cNvSpPr/>
              <p:nvPr/>
            </p:nvSpPr>
            <p:spPr>
              <a:xfrm rot="-1799685">
                <a:off x="695971" y="414023"/>
                <a:ext cx="333602" cy="284637"/>
              </a:xfrm>
              <a:custGeom>
                <a:rect b="b" l="l" r="r" t="t"/>
                <a:pathLst>
                  <a:path extrusionOk="0" h="18619" w="21822">
                    <a:moveTo>
                      <a:pt x="10911" y="0"/>
                    </a:moveTo>
                    <a:cubicBezTo>
                      <a:pt x="10347" y="0"/>
                      <a:pt x="9783" y="280"/>
                      <a:pt x="9460" y="838"/>
                    </a:cubicBezTo>
                    <a:lnTo>
                      <a:pt x="647" y="16104"/>
                    </a:lnTo>
                    <a:cubicBezTo>
                      <a:pt x="0" y="17221"/>
                      <a:pt x="807" y="18618"/>
                      <a:pt x="2097" y="18618"/>
                    </a:cubicBezTo>
                    <a:lnTo>
                      <a:pt x="19725" y="18618"/>
                    </a:lnTo>
                    <a:cubicBezTo>
                      <a:pt x="21015" y="18618"/>
                      <a:pt x="21822" y="17221"/>
                      <a:pt x="21176" y="16104"/>
                    </a:cubicBezTo>
                    <a:lnTo>
                      <a:pt x="12362" y="838"/>
                    </a:lnTo>
                    <a:cubicBezTo>
                      <a:pt x="12040" y="280"/>
                      <a:pt x="11475" y="0"/>
                      <a:pt x="109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9"/>
              <p:cNvSpPr/>
              <p:nvPr/>
            </p:nvSpPr>
            <p:spPr>
              <a:xfrm>
                <a:off x="3603350" y="4819700"/>
                <a:ext cx="199200" cy="1992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59" name="Google Shape;359;p19"/>
          <p:cNvSpPr txBox="1"/>
          <p:nvPr>
            <p:ph type="title"/>
          </p:nvPr>
        </p:nvSpPr>
        <p:spPr>
          <a:xfrm>
            <a:off x="1624275" y="539500"/>
            <a:ext cx="5895300" cy="452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0" name="Google Shape;360;p19"/>
          <p:cNvSpPr txBox="1"/>
          <p:nvPr>
            <p:ph idx="2" type="title"/>
          </p:nvPr>
        </p:nvSpPr>
        <p:spPr>
          <a:xfrm>
            <a:off x="1004700" y="1781125"/>
            <a:ext cx="1800600" cy="297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1" name="Google Shape;361;p19"/>
          <p:cNvSpPr txBox="1"/>
          <p:nvPr>
            <p:ph idx="1" type="subTitle"/>
          </p:nvPr>
        </p:nvSpPr>
        <p:spPr>
          <a:xfrm>
            <a:off x="1004700" y="3034725"/>
            <a:ext cx="1800600" cy="91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
        <p:nvSpPr>
          <p:cNvPr id="362" name="Google Shape;362;p19"/>
          <p:cNvSpPr txBox="1"/>
          <p:nvPr>
            <p:ph idx="3" type="title"/>
          </p:nvPr>
        </p:nvSpPr>
        <p:spPr>
          <a:xfrm>
            <a:off x="6338700" y="1785849"/>
            <a:ext cx="1800600" cy="297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3" name="Google Shape;363;p19"/>
          <p:cNvSpPr txBox="1"/>
          <p:nvPr>
            <p:ph idx="4" type="subTitle"/>
          </p:nvPr>
        </p:nvSpPr>
        <p:spPr>
          <a:xfrm>
            <a:off x="3671700" y="2661425"/>
            <a:ext cx="1800600" cy="91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
        <p:nvSpPr>
          <p:cNvPr id="364" name="Google Shape;364;p19"/>
          <p:cNvSpPr txBox="1"/>
          <p:nvPr>
            <p:ph idx="5" type="title"/>
          </p:nvPr>
        </p:nvSpPr>
        <p:spPr>
          <a:xfrm>
            <a:off x="3671700" y="1414050"/>
            <a:ext cx="1800600" cy="297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5" name="Google Shape;365;p19"/>
          <p:cNvSpPr txBox="1"/>
          <p:nvPr>
            <p:ph idx="6" type="subTitle"/>
          </p:nvPr>
        </p:nvSpPr>
        <p:spPr>
          <a:xfrm>
            <a:off x="6338700" y="3034725"/>
            <a:ext cx="1800600" cy="91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366" name="Shape 366"/>
        <p:cNvGrpSpPr/>
        <p:nvPr/>
      </p:nvGrpSpPr>
      <p:grpSpPr>
        <a:xfrm>
          <a:off x="0" y="0"/>
          <a:ext cx="0" cy="0"/>
          <a:chOff x="0" y="0"/>
          <a:chExt cx="0" cy="0"/>
        </a:xfrm>
      </p:grpSpPr>
      <p:grpSp>
        <p:nvGrpSpPr>
          <p:cNvPr id="367" name="Google Shape;367;p20"/>
          <p:cNvGrpSpPr/>
          <p:nvPr/>
        </p:nvGrpSpPr>
        <p:grpSpPr>
          <a:xfrm>
            <a:off x="-2063187" y="-2084099"/>
            <a:ext cx="11417947" cy="8262299"/>
            <a:chOff x="-2063187" y="-2084099"/>
            <a:chExt cx="11417947" cy="8262299"/>
          </a:xfrm>
        </p:grpSpPr>
        <p:grpSp>
          <p:nvGrpSpPr>
            <p:cNvPr id="368" name="Google Shape;368;p20"/>
            <p:cNvGrpSpPr/>
            <p:nvPr/>
          </p:nvGrpSpPr>
          <p:grpSpPr>
            <a:xfrm rot="10800000">
              <a:off x="-493041" y="-72718"/>
              <a:ext cx="9637029" cy="6250918"/>
              <a:chOff x="-82758" y="-960868"/>
              <a:chExt cx="9637029" cy="6250918"/>
            </a:xfrm>
          </p:grpSpPr>
          <p:grpSp>
            <p:nvGrpSpPr>
              <p:cNvPr id="369" name="Google Shape;369;p20"/>
              <p:cNvGrpSpPr/>
              <p:nvPr/>
            </p:nvGrpSpPr>
            <p:grpSpPr>
              <a:xfrm rot="10800000">
                <a:off x="-82758" y="-960868"/>
                <a:ext cx="1070600" cy="1370400"/>
                <a:chOff x="454400" y="1282425"/>
                <a:chExt cx="1070600" cy="1370400"/>
              </a:xfrm>
            </p:grpSpPr>
            <p:sp>
              <p:nvSpPr>
                <p:cNvPr id="370" name="Google Shape;370;p20"/>
                <p:cNvSpPr/>
                <p:nvPr/>
              </p:nvSpPr>
              <p:spPr>
                <a:xfrm>
                  <a:off x="1346200" y="2474025"/>
                  <a:ext cx="178800" cy="178800"/>
                </a:xfrm>
                <a:custGeom>
                  <a:rect b="b" l="l" r="r" t="t"/>
                  <a:pathLst>
                    <a:path extrusionOk="0" h="7152" w="7152">
                      <a:moveTo>
                        <a:pt x="7151" y="1"/>
                      </a:moveTo>
                      <a:lnTo>
                        <a:pt x="1" y="7151"/>
                      </a:lnTo>
                      <a:lnTo>
                        <a:pt x="3354" y="7151"/>
                      </a:lnTo>
                      <a:cubicBezTo>
                        <a:pt x="5450" y="7151"/>
                        <a:pt x="7151" y="5450"/>
                        <a:pt x="7151" y="3353"/>
                      </a:cubicBezTo>
                      <a:lnTo>
                        <a:pt x="71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0"/>
                <p:cNvSpPr/>
                <p:nvPr/>
              </p:nvSpPr>
              <p:spPr>
                <a:xfrm>
                  <a:off x="969800" y="2097600"/>
                  <a:ext cx="555200" cy="555225"/>
                </a:xfrm>
                <a:custGeom>
                  <a:rect b="b" l="l" r="r" t="t"/>
                  <a:pathLst>
                    <a:path extrusionOk="0" h="22209" w="22208">
                      <a:moveTo>
                        <a:pt x="22207" y="1"/>
                      </a:moveTo>
                      <a:lnTo>
                        <a:pt x="0" y="22208"/>
                      </a:lnTo>
                      <a:lnTo>
                        <a:pt x="7371" y="22208"/>
                      </a:lnTo>
                      <a:lnTo>
                        <a:pt x="22207" y="7369"/>
                      </a:lnTo>
                      <a:lnTo>
                        <a:pt x="222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0"/>
                <p:cNvSpPr/>
                <p:nvPr/>
              </p:nvSpPr>
              <p:spPr>
                <a:xfrm>
                  <a:off x="578825" y="1706650"/>
                  <a:ext cx="946175" cy="946175"/>
                </a:xfrm>
                <a:custGeom>
                  <a:rect b="b" l="l" r="r" t="t"/>
                  <a:pathLst>
                    <a:path extrusionOk="0" h="37847" w="37847">
                      <a:moveTo>
                        <a:pt x="37846" y="0"/>
                      </a:moveTo>
                      <a:lnTo>
                        <a:pt x="0" y="37846"/>
                      </a:lnTo>
                      <a:lnTo>
                        <a:pt x="7372" y="37846"/>
                      </a:lnTo>
                      <a:lnTo>
                        <a:pt x="37846" y="7373"/>
                      </a:lnTo>
                      <a:lnTo>
                        <a:pt x="3784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0"/>
                <p:cNvSpPr/>
                <p:nvPr/>
              </p:nvSpPr>
              <p:spPr>
                <a:xfrm>
                  <a:off x="454450" y="1330275"/>
                  <a:ext cx="1070550" cy="1254825"/>
                </a:xfrm>
                <a:custGeom>
                  <a:rect b="b" l="l" r="r" t="t"/>
                  <a:pathLst>
                    <a:path extrusionOk="0" h="50193" w="42822">
                      <a:moveTo>
                        <a:pt x="42821" y="0"/>
                      </a:moveTo>
                      <a:lnTo>
                        <a:pt x="0" y="42825"/>
                      </a:lnTo>
                      <a:lnTo>
                        <a:pt x="0" y="50193"/>
                      </a:lnTo>
                      <a:lnTo>
                        <a:pt x="42821" y="7371"/>
                      </a:lnTo>
                      <a:lnTo>
                        <a:pt x="4282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0"/>
                <p:cNvSpPr/>
                <p:nvPr/>
              </p:nvSpPr>
              <p:spPr>
                <a:xfrm>
                  <a:off x="454450" y="1282425"/>
                  <a:ext cx="926250" cy="926275"/>
                </a:xfrm>
                <a:custGeom>
                  <a:rect b="b" l="l" r="r" t="t"/>
                  <a:pathLst>
                    <a:path extrusionOk="0" h="37051" w="37050">
                      <a:moveTo>
                        <a:pt x="29677" y="0"/>
                      </a:moveTo>
                      <a:lnTo>
                        <a:pt x="0" y="29679"/>
                      </a:lnTo>
                      <a:lnTo>
                        <a:pt x="0" y="37050"/>
                      </a:lnTo>
                      <a:lnTo>
                        <a:pt x="370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0"/>
                <p:cNvSpPr/>
                <p:nvPr/>
              </p:nvSpPr>
              <p:spPr>
                <a:xfrm>
                  <a:off x="454450" y="1282425"/>
                  <a:ext cx="549750" cy="549900"/>
                </a:xfrm>
                <a:custGeom>
                  <a:rect b="b" l="l" r="r" t="t"/>
                  <a:pathLst>
                    <a:path extrusionOk="0" h="21996" w="21990">
                      <a:moveTo>
                        <a:pt x="14618" y="0"/>
                      </a:moveTo>
                      <a:lnTo>
                        <a:pt x="0" y="14624"/>
                      </a:lnTo>
                      <a:lnTo>
                        <a:pt x="0" y="21995"/>
                      </a:lnTo>
                      <a:lnTo>
                        <a:pt x="219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0"/>
                <p:cNvSpPr/>
                <p:nvPr/>
              </p:nvSpPr>
              <p:spPr>
                <a:xfrm>
                  <a:off x="454400" y="1282475"/>
                  <a:ext cx="173400" cy="173350"/>
                </a:xfrm>
                <a:custGeom>
                  <a:rect b="b" l="l" r="r" t="t"/>
                  <a:pathLst>
                    <a:path extrusionOk="0" h="6934" w="6936">
                      <a:moveTo>
                        <a:pt x="3797" y="0"/>
                      </a:moveTo>
                      <a:cubicBezTo>
                        <a:pt x="1700" y="0"/>
                        <a:pt x="0" y="1700"/>
                        <a:pt x="2" y="3798"/>
                      </a:cubicBezTo>
                      <a:lnTo>
                        <a:pt x="2" y="6933"/>
                      </a:lnTo>
                      <a:lnTo>
                        <a:pt x="6935" y="0"/>
                      </a:lnTo>
                      <a:lnTo>
                        <a:pt x="3800" y="0"/>
                      </a:lnTo>
                      <a:cubicBezTo>
                        <a:pt x="3799" y="0"/>
                        <a:pt x="3798" y="0"/>
                        <a:pt x="37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7" name="Google Shape;377;p20"/>
              <p:cNvGrpSpPr/>
              <p:nvPr/>
            </p:nvGrpSpPr>
            <p:grpSpPr>
              <a:xfrm>
                <a:off x="262275" y="165772"/>
                <a:ext cx="9291996" cy="5124278"/>
                <a:chOff x="574550" y="239247"/>
                <a:chExt cx="9291996" cy="5124278"/>
              </a:xfrm>
            </p:grpSpPr>
            <p:sp>
              <p:nvSpPr>
                <p:cNvPr id="378" name="Google Shape;378;p20"/>
                <p:cNvSpPr/>
                <p:nvPr/>
              </p:nvSpPr>
              <p:spPr>
                <a:xfrm>
                  <a:off x="9120525" y="2449397"/>
                  <a:ext cx="498188" cy="136422"/>
                </a:xfrm>
                <a:custGeom>
                  <a:rect b="b" l="l" r="r" t="t"/>
                  <a:pathLst>
                    <a:path extrusionOk="0" h="4555" w="16634">
                      <a:moveTo>
                        <a:pt x="2277" y="1"/>
                      </a:moveTo>
                      <a:cubicBezTo>
                        <a:pt x="1019" y="1"/>
                        <a:pt x="0" y="1020"/>
                        <a:pt x="0" y="2278"/>
                      </a:cubicBezTo>
                      <a:cubicBezTo>
                        <a:pt x="0" y="3536"/>
                        <a:pt x="1019" y="4555"/>
                        <a:pt x="2277" y="4555"/>
                      </a:cubicBezTo>
                      <a:lnTo>
                        <a:pt x="14356" y="4555"/>
                      </a:lnTo>
                      <a:cubicBezTo>
                        <a:pt x="15613" y="4555"/>
                        <a:pt x="16633" y="3536"/>
                        <a:pt x="16633" y="2278"/>
                      </a:cubicBezTo>
                      <a:cubicBezTo>
                        <a:pt x="16633" y="1020"/>
                        <a:pt x="15613" y="1"/>
                        <a:pt x="143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0"/>
                <p:cNvSpPr/>
                <p:nvPr/>
              </p:nvSpPr>
              <p:spPr>
                <a:xfrm>
                  <a:off x="5216273" y="239247"/>
                  <a:ext cx="243804" cy="243751"/>
                </a:xfrm>
                <a:custGeom>
                  <a:rect b="b" l="l" r="r" t="t"/>
                  <a:pathLst>
                    <a:path extrusionOk="0" h="6803" w="6804">
                      <a:moveTo>
                        <a:pt x="3401" y="2054"/>
                      </a:moveTo>
                      <a:cubicBezTo>
                        <a:pt x="4145" y="2055"/>
                        <a:pt x="4748" y="2659"/>
                        <a:pt x="4749" y="3402"/>
                      </a:cubicBezTo>
                      <a:cubicBezTo>
                        <a:pt x="4748" y="3947"/>
                        <a:pt x="4420" y="4438"/>
                        <a:pt x="3917" y="4647"/>
                      </a:cubicBezTo>
                      <a:cubicBezTo>
                        <a:pt x="3750" y="4716"/>
                        <a:pt x="3575" y="4749"/>
                        <a:pt x="3401" y="4749"/>
                      </a:cubicBezTo>
                      <a:cubicBezTo>
                        <a:pt x="3051" y="4749"/>
                        <a:pt x="2706" y="4612"/>
                        <a:pt x="2448" y="4354"/>
                      </a:cubicBezTo>
                      <a:cubicBezTo>
                        <a:pt x="2063" y="3969"/>
                        <a:pt x="1948" y="3390"/>
                        <a:pt x="2157" y="2887"/>
                      </a:cubicBezTo>
                      <a:cubicBezTo>
                        <a:pt x="2365" y="2383"/>
                        <a:pt x="2856" y="2054"/>
                        <a:pt x="3401" y="2054"/>
                      </a:cubicBezTo>
                      <a:close/>
                      <a:moveTo>
                        <a:pt x="3401" y="0"/>
                      </a:moveTo>
                      <a:cubicBezTo>
                        <a:pt x="1527" y="0"/>
                        <a:pt x="1" y="1526"/>
                        <a:pt x="1" y="3402"/>
                      </a:cubicBezTo>
                      <a:cubicBezTo>
                        <a:pt x="1" y="5278"/>
                        <a:pt x="1527" y="6803"/>
                        <a:pt x="3401" y="6803"/>
                      </a:cubicBezTo>
                      <a:cubicBezTo>
                        <a:pt x="5277" y="6803"/>
                        <a:pt x="6803" y="5278"/>
                        <a:pt x="6803" y="3402"/>
                      </a:cubicBezTo>
                      <a:cubicBezTo>
                        <a:pt x="6803" y="1526"/>
                        <a:pt x="5277" y="0"/>
                        <a:pt x="34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0"/>
                <p:cNvSpPr/>
                <p:nvPr/>
              </p:nvSpPr>
              <p:spPr>
                <a:xfrm rot="10800000">
                  <a:off x="8872676" y="239253"/>
                  <a:ext cx="993871" cy="354180"/>
                </a:xfrm>
                <a:custGeom>
                  <a:rect b="b" l="l" r="r" t="t"/>
                  <a:pathLst>
                    <a:path extrusionOk="0" h="11187" w="31392">
                      <a:moveTo>
                        <a:pt x="25798" y="2457"/>
                      </a:moveTo>
                      <a:cubicBezTo>
                        <a:pt x="27530" y="2457"/>
                        <a:pt x="28935" y="3861"/>
                        <a:pt x="28935" y="5594"/>
                      </a:cubicBezTo>
                      <a:cubicBezTo>
                        <a:pt x="28935" y="7326"/>
                        <a:pt x="27530" y="8731"/>
                        <a:pt x="25798" y="8731"/>
                      </a:cubicBezTo>
                      <a:lnTo>
                        <a:pt x="5594" y="8731"/>
                      </a:lnTo>
                      <a:cubicBezTo>
                        <a:pt x="3861" y="8731"/>
                        <a:pt x="2456" y="7326"/>
                        <a:pt x="2456" y="5594"/>
                      </a:cubicBezTo>
                      <a:cubicBezTo>
                        <a:pt x="2456" y="3861"/>
                        <a:pt x="3861" y="2457"/>
                        <a:pt x="5594" y="2457"/>
                      </a:cubicBezTo>
                      <a:close/>
                      <a:moveTo>
                        <a:pt x="5594" y="1"/>
                      </a:moveTo>
                      <a:cubicBezTo>
                        <a:pt x="2510" y="1"/>
                        <a:pt x="0" y="2510"/>
                        <a:pt x="0" y="5594"/>
                      </a:cubicBezTo>
                      <a:cubicBezTo>
                        <a:pt x="0" y="8678"/>
                        <a:pt x="2510" y="11186"/>
                        <a:pt x="5594" y="11186"/>
                      </a:cubicBezTo>
                      <a:lnTo>
                        <a:pt x="25798" y="11186"/>
                      </a:lnTo>
                      <a:cubicBezTo>
                        <a:pt x="28882" y="11186"/>
                        <a:pt x="31392" y="8678"/>
                        <a:pt x="31392" y="5594"/>
                      </a:cubicBezTo>
                      <a:cubicBezTo>
                        <a:pt x="31392" y="2510"/>
                        <a:pt x="28882" y="1"/>
                        <a:pt x="257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0"/>
                <p:cNvSpPr/>
                <p:nvPr/>
              </p:nvSpPr>
              <p:spPr>
                <a:xfrm>
                  <a:off x="574550" y="3674250"/>
                  <a:ext cx="199200" cy="1992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0"/>
                <p:cNvSpPr/>
                <p:nvPr/>
              </p:nvSpPr>
              <p:spPr>
                <a:xfrm rot="-10799744">
                  <a:off x="5575421" y="4898449"/>
                  <a:ext cx="1201422" cy="465031"/>
                </a:xfrm>
                <a:custGeom>
                  <a:rect b="b" l="l" r="r" t="t"/>
                  <a:pathLst>
                    <a:path extrusionOk="0" h="13833" w="35738">
                      <a:moveTo>
                        <a:pt x="5013" y="0"/>
                      </a:moveTo>
                      <a:cubicBezTo>
                        <a:pt x="2253" y="0"/>
                        <a:pt x="7" y="2245"/>
                        <a:pt x="7" y="5005"/>
                      </a:cubicBezTo>
                      <a:lnTo>
                        <a:pt x="7" y="7356"/>
                      </a:lnTo>
                      <a:cubicBezTo>
                        <a:pt x="1" y="7852"/>
                        <a:pt x="402" y="8258"/>
                        <a:pt x="898" y="8258"/>
                      </a:cubicBezTo>
                      <a:cubicBezTo>
                        <a:pt x="1394" y="8258"/>
                        <a:pt x="1794" y="7852"/>
                        <a:pt x="1788" y="7356"/>
                      </a:cubicBezTo>
                      <a:lnTo>
                        <a:pt x="1788" y="5005"/>
                      </a:lnTo>
                      <a:cubicBezTo>
                        <a:pt x="1788" y="3227"/>
                        <a:pt x="3234" y="1780"/>
                        <a:pt x="5013" y="1780"/>
                      </a:cubicBezTo>
                      <a:lnTo>
                        <a:pt x="5306" y="1780"/>
                      </a:lnTo>
                      <a:cubicBezTo>
                        <a:pt x="7085" y="1780"/>
                        <a:pt x="8532" y="3227"/>
                        <a:pt x="8532" y="5005"/>
                      </a:cubicBezTo>
                      <a:lnTo>
                        <a:pt x="8532" y="8826"/>
                      </a:lnTo>
                      <a:cubicBezTo>
                        <a:pt x="8532" y="11586"/>
                        <a:pt x="10777" y="13831"/>
                        <a:pt x="13536" y="13831"/>
                      </a:cubicBezTo>
                      <a:lnTo>
                        <a:pt x="13684" y="13831"/>
                      </a:lnTo>
                      <a:cubicBezTo>
                        <a:pt x="16443" y="13831"/>
                        <a:pt x="18689" y="11586"/>
                        <a:pt x="18689" y="8826"/>
                      </a:cubicBezTo>
                      <a:lnTo>
                        <a:pt x="18689" y="5005"/>
                      </a:lnTo>
                      <a:cubicBezTo>
                        <a:pt x="18689" y="3227"/>
                        <a:pt x="20135" y="1780"/>
                        <a:pt x="21914" y="1780"/>
                      </a:cubicBezTo>
                      <a:lnTo>
                        <a:pt x="22502" y="1780"/>
                      </a:lnTo>
                      <a:cubicBezTo>
                        <a:pt x="24280" y="1780"/>
                        <a:pt x="25728" y="3227"/>
                        <a:pt x="25728" y="5005"/>
                      </a:cubicBezTo>
                      <a:lnTo>
                        <a:pt x="25728" y="8826"/>
                      </a:lnTo>
                      <a:cubicBezTo>
                        <a:pt x="25728" y="11587"/>
                        <a:pt x="27973" y="13832"/>
                        <a:pt x="30732" y="13832"/>
                      </a:cubicBezTo>
                      <a:cubicBezTo>
                        <a:pt x="33492" y="13832"/>
                        <a:pt x="35737" y="11587"/>
                        <a:pt x="35737" y="8826"/>
                      </a:cubicBezTo>
                      <a:lnTo>
                        <a:pt x="35737" y="7356"/>
                      </a:lnTo>
                      <a:cubicBezTo>
                        <a:pt x="35737" y="6865"/>
                        <a:pt x="35339" y="6466"/>
                        <a:pt x="34847" y="6466"/>
                      </a:cubicBezTo>
                      <a:cubicBezTo>
                        <a:pt x="34356" y="6466"/>
                        <a:pt x="33958" y="6865"/>
                        <a:pt x="33958" y="7356"/>
                      </a:cubicBezTo>
                      <a:lnTo>
                        <a:pt x="33958" y="8826"/>
                      </a:lnTo>
                      <a:cubicBezTo>
                        <a:pt x="33958" y="10603"/>
                        <a:pt x="32511" y="12051"/>
                        <a:pt x="30732" y="12051"/>
                      </a:cubicBezTo>
                      <a:cubicBezTo>
                        <a:pt x="28955" y="12051"/>
                        <a:pt x="27507" y="10605"/>
                        <a:pt x="27507" y="8826"/>
                      </a:cubicBezTo>
                      <a:lnTo>
                        <a:pt x="27507" y="5005"/>
                      </a:lnTo>
                      <a:cubicBezTo>
                        <a:pt x="27507" y="2245"/>
                        <a:pt x="25262" y="0"/>
                        <a:pt x="22502" y="0"/>
                      </a:cubicBezTo>
                      <a:lnTo>
                        <a:pt x="21914" y="0"/>
                      </a:lnTo>
                      <a:cubicBezTo>
                        <a:pt x="19154" y="0"/>
                        <a:pt x="16909" y="2245"/>
                        <a:pt x="16909" y="5005"/>
                      </a:cubicBezTo>
                      <a:lnTo>
                        <a:pt x="16909" y="8826"/>
                      </a:lnTo>
                      <a:cubicBezTo>
                        <a:pt x="16909" y="10603"/>
                        <a:pt x="15462" y="12051"/>
                        <a:pt x="13684" y="12051"/>
                      </a:cubicBezTo>
                      <a:lnTo>
                        <a:pt x="13536" y="12051"/>
                      </a:lnTo>
                      <a:cubicBezTo>
                        <a:pt x="11759" y="12051"/>
                        <a:pt x="10311" y="10605"/>
                        <a:pt x="10311" y="8826"/>
                      </a:cubicBezTo>
                      <a:lnTo>
                        <a:pt x="10311" y="5005"/>
                      </a:lnTo>
                      <a:cubicBezTo>
                        <a:pt x="10311" y="2245"/>
                        <a:pt x="8066" y="0"/>
                        <a:pt x="53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83" name="Google Shape;383;p20"/>
            <p:cNvSpPr/>
            <p:nvPr/>
          </p:nvSpPr>
          <p:spPr>
            <a:xfrm rot="-5400000">
              <a:off x="7705300" y="-799057"/>
              <a:ext cx="1381105" cy="1917815"/>
            </a:xfrm>
            <a:custGeom>
              <a:rect b="b" l="l" r="r" t="t"/>
              <a:pathLst>
                <a:path extrusionOk="0" h="84383" w="60768">
                  <a:moveTo>
                    <a:pt x="59505" y="1265"/>
                  </a:moveTo>
                  <a:lnTo>
                    <a:pt x="59505" y="11801"/>
                  </a:lnTo>
                  <a:lnTo>
                    <a:pt x="48970" y="11801"/>
                  </a:lnTo>
                  <a:lnTo>
                    <a:pt x="48970" y="1265"/>
                  </a:lnTo>
                  <a:close/>
                  <a:moveTo>
                    <a:pt x="11799" y="1265"/>
                  </a:moveTo>
                  <a:lnTo>
                    <a:pt x="11799" y="11802"/>
                  </a:lnTo>
                  <a:lnTo>
                    <a:pt x="1264" y="11802"/>
                  </a:lnTo>
                  <a:lnTo>
                    <a:pt x="1264" y="1265"/>
                  </a:lnTo>
                  <a:close/>
                  <a:moveTo>
                    <a:pt x="23598" y="1265"/>
                  </a:moveTo>
                  <a:lnTo>
                    <a:pt x="23598" y="11802"/>
                  </a:lnTo>
                  <a:lnTo>
                    <a:pt x="13063" y="11802"/>
                  </a:lnTo>
                  <a:lnTo>
                    <a:pt x="13063" y="1265"/>
                  </a:lnTo>
                  <a:close/>
                  <a:moveTo>
                    <a:pt x="35908" y="1265"/>
                  </a:moveTo>
                  <a:lnTo>
                    <a:pt x="35908" y="11802"/>
                  </a:lnTo>
                  <a:lnTo>
                    <a:pt x="24861" y="11802"/>
                  </a:lnTo>
                  <a:lnTo>
                    <a:pt x="24861" y="1265"/>
                  </a:lnTo>
                  <a:close/>
                  <a:moveTo>
                    <a:pt x="47706" y="1265"/>
                  </a:moveTo>
                  <a:lnTo>
                    <a:pt x="47706" y="11802"/>
                  </a:lnTo>
                  <a:lnTo>
                    <a:pt x="37171" y="11802"/>
                  </a:lnTo>
                  <a:lnTo>
                    <a:pt x="37171" y="1265"/>
                  </a:lnTo>
                  <a:close/>
                  <a:moveTo>
                    <a:pt x="11799" y="13065"/>
                  </a:moveTo>
                  <a:lnTo>
                    <a:pt x="11799" y="23602"/>
                  </a:lnTo>
                  <a:lnTo>
                    <a:pt x="1264" y="23602"/>
                  </a:lnTo>
                  <a:lnTo>
                    <a:pt x="1264" y="13065"/>
                  </a:lnTo>
                  <a:close/>
                  <a:moveTo>
                    <a:pt x="23598" y="13065"/>
                  </a:moveTo>
                  <a:lnTo>
                    <a:pt x="23598" y="23602"/>
                  </a:lnTo>
                  <a:lnTo>
                    <a:pt x="13063" y="23602"/>
                  </a:lnTo>
                  <a:lnTo>
                    <a:pt x="13063" y="13065"/>
                  </a:lnTo>
                  <a:close/>
                  <a:moveTo>
                    <a:pt x="35908" y="13065"/>
                  </a:moveTo>
                  <a:lnTo>
                    <a:pt x="35908" y="23602"/>
                  </a:lnTo>
                  <a:lnTo>
                    <a:pt x="24861" y="23602"/>
                  </a:lnTo>
                  <a:lnTo>
                    <a:pt x="24861" y="13065"/>
                  </a:lnTo>
                  <a:close/>
                  <a:moveTo>
                    <a:pt x="47706" y="13065"/>
                  </a:moveTo>
                  <a:lnTo>
                    <a:pt x="47706" y="23602"/>
                  </a:lnTo>
                  <a:lnTo>
                    <a:pt x="37171" y="23602"/>
                  </a:lnTo>
                  <a:lnTo>
                    <a:pt x="37171" y="13065"/>
                  </a:lnTo>
                  <a:close/>
                  <a:moveTo>
                    <a:pt x="59505" y="13065"/>
                  </a:moveTo>
                  <a:lnTo>
                    <a:pt x="59505" y="23602"/>
                  </a:lnTo>
                  <a:lnTo>
                    <a:pt x="48970" y="23602"/>
                  </a:lnTo>
                  <a:lnTo>
                    <a:pt x="48970" y="13065"/>
                  </a:lnTo>
                  <a:close/>
                  <a:moveTo>
                    <a:pt x="11799" y="24866"/>
                  </a:moveTo>
                  <a:lnTo>
                    <a:pt x="11799" y="35403"/>
                  </a:lnTo>
                  <a:lnTo>
                    <a:pt x="1264" y="35403"/>
                  </a:lnTo>
                  <a:lnTo>
                    <a:pt x="1264" y="24866"/>
                  </a:lnTo>
                  <a:close/>
                  <a:moveTo>
                    <a:pt x="23598" y="24866"/>
                  </a:moveTo>
                  <a:lnTo>
                    <a:pt x="23598" y="35403"/>
                  </a:lnTo>
                  <a:lnTo>
                    <a:pt x="13063" y="35403"/>
                  </a:lnTo>
                  <a:lnTo>
                    <a:pt x="13063" y="24866"/>
                  </a:lnTo>
                  <a:close/>
                  <a:moveTo>
                    <a:pt x="35908" y="24866"/>
                  </a:moveTo>
                  <a:lnTo>
                    <a:pt x="35908" y="35403"/>
                  </a:lnTo>
                  <a:lnTo>
                    <a:pt x="24861" y="35403"/>
                  </a:lnTo>
                  <a:lnTo>
                    <a:pt x="24861" y="24866"/>
                  </a:lnTo>
                  <a:close/>
                  <a:moveTo>
                    <a:pt x="47706" y="24866"/>
                  </a:moveTo>
                  <a:lnTo>
                    <a:pt x="47706" y="35403"/>
                  </a:lnTo>
                  <a:lnTo>
                    <a:pt x="37171" y="35403"/>
                  </a:lnTo>
                  <a:lnTo>
                    <a:pt x="37171" y="24866"/>
                  </a:lnTo>
                  <a:close/>
                  <a:moveTo>
                    <a:pt x="59505" y="24866"/>
                  </a:moveTo>
                  <a:lnTo>
                    <a:pt x="59505" y="35403"/>
                  </a:lnTo>
                  <a:lnTo>
                    <a:pt x="48970" y="35403"/>
                  </a:lnTo>
                  <a:lnTo>
                    <a:pt x="48970" y="24866"/>
                  </a:lnTo>
                  <a:close/>
                  <a:moveTo>
                    <a:pt x="23598" y="36667"/>
                  </a:moveTo>
                  <a:lnTo>
                    <a:pt x="23598" y="47716"/>
                  </a:lnTo>
                  <a:lnTo>
                    <a:pt x="13063" y="47716"/>
                  </a:lnTo>
                  <a:lnTo>
                    <a:pt x="13063" y="36667"/>
                  </a:lnTo>
                  <a:close/>
                  <a:moveTo>
                    <a:pt x="35908" y="36667"/>
                  </a:moveTo>
                  <a:lnTo>
                    <a:pt x="35908" y="47716"/>
                  </a:lnTo>
                  <a:lnTo>
                    <a:pt x="24861" y="47716"/>
                  </a:lnTo>
                  <a:lnTo>
                    <a:pt x="24861" y="36667"/>
                  </a:lnTo>
                  <a:close/>
                  <a:moveTo>
                    <a:pt x="11799" y="36667"/>
                  </a:moveTo>
                  <a:lnTo>
                    <a:pt x="11799" y="47718"/>
                  </a:lnTo>
                  <a:lnTo>
                    <a:pt x="1264" y="47718"/>
                  </a:lnTo>
                  <a:lnTo>
                    <a:pt x="1264" y="36667"/>
                  </a:lnTo>
                  <a:close/>
                  <a:moveTo>
                    <a:pt x="47706" y="36667"/>
                  </a:moveTo>
                  <a:lnTo>
                    <a:pt x="47706" y="47718"/>
                  </a:lnTo>
                  <a:lnTo>
                    <a:pt x="37171" y="47718"/>
                  </a:lnTo>
                  <a:lnTo>
                    <a:pt x="37171" y="36667"/>
                  </a:lnTo>
                  <a:close/>
                  <a:moveTo>
                    <a:pt x="59505" y="36667"/>
                  </a:moveTo>
                  <a:lnTo>
                    <a:pt x="59505" y="47718"/>
                  </a:lnTo>
                  <a:lnTo>
                    <a:pt x="48970" y="47718"/>
                  </a:lnTo>
                  <a:lnTo>
                    <a:pt x="48970" y="36667"/>
                  </a:lnTo>
                  <a:close/>
                  <a:moveTo>
                    <a:pt x="11799" y="48980"/>
                  </a:moveTo>
                  <a:lnTo>
                    <a:pt x="11799" y="59518"/>
                  </a:lnTo>
                  <a:lnTo>
                    <a:pt x="1264" y="59518"/>
                  </a:lnTo>
                  <a:lnTo>
                    <a:pt x="1264" y="48980"/>
                  </a:lnTo>
                  <a:close/>
                  <a:moveTo>
                    <a:pt x="23598" y="48980"/>
                  </a:moveTo>
                  <a:lnTo>
                    <a:pt x="23598" y="59518"/>
                  </a:lnTo>
                  <a:lnTo>
                    <a:pt x="13063" y="59518"/>
                  </a:lnTo>
                  <a:lnTo>
                    <a:pt x="13063" y="48980"/>
                  </a:lnTo>
                  <a:close/>
                  <a:moveTo>
                    <a:pt x="35908" y="48980"/>
                  </a:moveTo>
                  <a:lnTo>
                    <a:pt x="35908" y="59518"/>
                  </a:lnTo>
                  <a:lnTo>
                    <a:pt x="24861" y="59518"/>
                  </a:lnTo>
                  <a:lnTo>
                    <a:pt x="24861" y="48980"/>
                  </a:lnTo>
                  <a:close/>
                  <a:moveTo>
                    <a:pt x="47706" y="48980"/>
                  </a:moveTo>
                  <a:lnTo>
                    <a:pt x="47706" y="59518"/>
                  </a:lnTo>
                  <a:lnTo>
                    <a:pt x="37171" y="59518"/>
                  </a:lnTo>
                  <a:lnTo>
                    <a:pt x="37171" y="48980"/>
                  </a:lnTo>
                  <a:close/>
                  <a:moveTo>
                    <a:pt x="59505" y="48980"/>
                  </a:moveTo>
                  <a:lnTo>
                    <a:pt x="59505" y="59518"/>
                  </a:lnTo>
                  <a:lnTo>
                    <a:pt x="48970" y="59518"/>
                  </a:lnTo>
                  <a:lnTo>
                    <a:pt x="48970" y="48980"/>
                  </a:lnTo>
                  <a:close/>
                  <a:moveTo>
                    <a:pt x="11799" y="60782"/>
                  </a:moveTo>
                  <a:lnTo>
                    <a:pt x="11799" y="71319"/>
                  </a:lnTo>
                  <a:lnTo>
                    <a:pt x="1264" y="71319"/>
                  </a:lnTo>
                  <a:lnTo>
                    <a:pt x="1264" y="60782"/>
                  </a:lnTo>
                  <a:close/>
                  <a:moveTo>
                    <a:pt x="23598" y="60782"/>
                  </a:moveTo>
                  <a:lnTo>
                    <a:pt x="23598" y="71319"/>
                  </a:lnTo>
                  <a:lnTo>
                    <a:pt x="13063" y="71319"/>
                  </a:lnTo>
                  <a:lnTo>
                    <a:pt x="13063" y="60782"/>
                  </a:lnTo>
                  <a:close/>
                  <a:moveTo>
                    <a:pt x="35908" y="60782"/>
                  </a:moveTo>
                  <a:lnTo>
                    <a:pt x="35908" y="71319"/>
                  </a:lnTo>
                  <a:lnTo>
                    <a:pt x="24861" y="71319"/>
                  </a:lnTo>
                  <a:lnTo>
                    <a:pt x="24861" y="60782"/>
                  </a:lnTo>
                  <a:close/>
                  <a:moveTo>
                    <a:pt x="47706" y="60782"/>
                  </a:moveTo>
                  <a:lnTo>
                    <a:pt x="47706" y="71319"/>
                  </a:lnTo>
                  <a:lnTo>
                    <a:pt x="37171" y="71319"/>
                  </a:lnTo>
                  <a:lnTo>
                    <a:pt x="37171" y="60782"/>
                  </a:lnTo>
                  <a:close/>
                  <a:moveTo>
                    <a:pt x="59505" y="60782"/>
                  </a:moveTo>
                  <a:lnTo>
                    <a:pt x="59505" y="71319"/>
                  </a:lnTo>
                  <a:lnTo>
                    <a:pt x="48970" y="71319"/>
                  </a:lnTo>
                  <a:lnTo>
                    <a:pt x="48970" y="60782"/>
                  </a:lnTo>
                  <a:close/>
                  <a:moveTo>
                    <a:pt x="11799" y="72583"/>
                  </a:moveTo>
                  <a:lnTo>
                    <a:pt x="11799" y="83120"/>
                  </a:lnTo>
                  <a:lnTo>
                    <a:pt x="1264" y="83120"/>
                  </a:lnTo>
                  <a:lnTo>
                    <a:pt x="1264" y="72583"/>
                  </a:lnTo>
                  <a:close/>
                  <a:moveTo>
                    <a:pt x="23598" y="72583"/>
                  </a:moveTo>
                  <a:lnTo>
                    <a:pt x="23598" y="83120"/>
                  </a:lnTo>
                  <a:lnTo>
                    <a:pt x="13063" y="83120"/>
                  </a:lnTo>
                  <a:lnTo>
                    <a:pt x="13063" y="72583"/>
                  </a:lnTo>
                  <a:close/>
                  <a:moveTo>
                    <a:pt x="35908" y="72583"/>
                  </a:moveTo>
                  <a:lnTo>
                    <a:pt x="35908" y="83120"/>
                  </a:lnTo>
                  <a:lnTo>
                    <a:pt x="24861" y="83120"/>
                  </a:lnTo>
                  <a:lnTo>
                    <a:pt x="24861" y="72583"/>
                  </a:lnTo>
                  <a:close/>
                  <a:moveTo>
                    <a:pt x="47706" y="72583"/>
                  </a:moveTo>
                  <a:lnTo>
                    <a:pt x="47706" y="83120"/>
                  </a:lnTo>
                  <a:lnTo>
                    <a:pt x="37171" y="83120"/>
                  </a:lnTo>
                  <a:lnTo>
                    <a:pt x="37171" y="72583"/>
                  </a:lnTo>
                  <a:close/>
                  <a:moveTo>
                    <a:pt x="59505" y="72583"/>
                  </a:moveTo>
                  <a:lnTo>
                    <a:pt x="59505" y="83120"/>
                  </a:lnTo>
                  <a:lnTo>
                    <a:pt x="48970" y="83120"/>
                  </a:lnTo>
                  <a:lnTo>
                    <a:pt x="48970" y="72583"/>
                  </a:lnTo>
                  <a:close/>
                  <a:moveTo>
                    <a:pt x="0" y="1"/>
                  </a:moveTo>
                  <a:lnTo>
                    <a:pt x="0" y="84383"/>
                  </a:lnTo>
                  <a:lnTo>
                    <a:pt x="60768" y="84383"/>
                  </a:lnTo>
                  <a:lnTo>
                    <a:pt x="607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4" name="Google Shape;384;p20"/>
            <p:cNvGrpSpPr/>
            <p:nvPr/>
          </p:nvGrpSpPr>
          <p:grpSpPr>
            <a:xfrm rot="10800000">
              <a:off x="-2063187" y="-2084099"/>
              <a:ext cx="3515192" cy="3515145"/>
              <a:chOff x="2283574" y="2565366"/>
              <a:chExt cx="1510222" cy="1510202"/>
            </a:xfrm>
          </p:grpSpPr>
          <p:sp>
            <p:nvSpPr>
              <p:cNvPr id="385" name="Google Shape;385;p20"/>
              <p:cNvSpPr/>
              <p:nvPr/>
            </p:nvSpPr>
            <p:spPr>
              <a:xfrm>
                <a:off x="2283574" y="2565366"/>
                <a:ext cx="1510222" cy="1510202"/>
              </a:xfrm>
              <a:custGeom>
                <a:rect b="b" l="l" r="r" t="t"/>
                <a:pathLst>
                  <a:path extrusionOk="0" h="75303" w="75304">
                    <a:moveTo>
                      <a:pt x="37652" y="6610"/>
                    </a:moveTo>
                    <a:cubicBezTo>
                      <a:pt x="54767" y="6610"/>
                      <a:pt x="68693" y="20536"/>
                      <a:pt x="68693" y="37651"/>
                    </a:cubicBezTo>
                    <a:cubicBezTo>
                      <a:pt x="68693" y="54767"/>
                      <a:pt x="54767" y="68693"/>
                      <a:pt x="37652" y="68693"/>
                    </a:cubicBezTo>
                    <a:cubicBezTo>
                      <a:pt x="20535" y="68693"/>
                      <a:pt x="6610" y="54767"/>
                      <a:pt x="6610" y="37651"/>
                    </a:cubicBezTo>
                    <a:cubicBezTo>
                      <a:pt x="6610" y="20536"/>
                      <a:pt x="20535" y="6610"/>
                      <a:pt x="37652" y="6610"/>
                    </a:cubicBezTo>
                    <a:close/>
                    <a:moveTo>
                      <a:pt x="37652" y="0"/>
                    </a:moveTo>
                    <a:cubicBezTo>
                      <a:pt x="16890" y="0"/>
                      <a:pt x="0" y="16890"/>
                      <a:pt x="0" y="37651"/>
                    </a:cubicBezTo>
                    <a:cubicBezTo>
                      <a:pt x="0" y="58413"/>
                      <a:pt x="16890" y="75303"/>
                      <a:pt x="37652" y="75303"/>
                    </a:cubicBezTo>
                    <a:cubicBezTo>
                      <a:pt x="58412" y="75303"/>
                      <a:pt x="75303" y="58413"/>
                      <a:pt x="75303" y="37651"/>
                    </a:cubicBezTo>
                    <a:cubicBezTo>
                      <a:pt x="75303" y="16890"/>
                      <a:pt x="58412" y="0"/>
                      <a:pt x="376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0"/>
              <p:cNvSpPr/>
              <p:nvPr/>
            </p:nvSpPr>
            <p:spPr>
              <a:xfrm>
                <a:off x="2438218" y="2720010"/>
                <a:ext cx="1200913" cy="1200893"/>
              </a:xfrm>
              <a:custGeom>
                <a:rect b="b" l="l" r="r" t="t"/>
                <a:pathLst>
                  <a:path extrusionOk="0" h="59880" w="59881">
                    <a:moveTo>
                      <a:pt x="29941" y="6610"/>
                    </a:moveTo>
                    <a:lnTo>
                      <a:pt x="29941" y="6611"/>
                    </a:lnTo>
                    <a:cubicBezTo>
                      <a:pt x="42805" y="6611"/>
                      <a:pt x="53270" y="17076"/>
                      <a:pt x="53270" y="29940"/>
                    </a:cubicBezTo>
                    <a:cubicBezTo>
                      <a:pt x="53270" y="42805"/>
                      <a:pt x="42805" y="53271"/>
                      <a:pt x="29941" y="53271"/>
                    </a:cubicBezTo>
                    <a:cubicBezTo>
                      <a:pt x="17077" y="53271"/>
                      <a:pt x="6610" y="42805"/>
                      <a:pt x="6610" y="29940"/>
                    </a:cubicBezTo>
                    <a:cubicBezTo>
                      <a:pt x="6610" y="17076"/>
                      <a:pt x="17077" y="6610"/>
                      <a:pt x="29941" y="6610"/>
                    </a:cubicBezTo>
                    <a:close/>
                    <a:moveTo>
                      <a:pt x="29941" y="1"/>
                    </a:moveTo>
                    <a:cubicBezTo>
                      <a:pt x="13431" y="1"/>
                      <a:pt x="0" y="13432"/>
                      <a:pt x="0" y="29940"/>
                    </a:cubicBezTo>
                    <a:cubicBezTo>
                      <a:pt x="0" y="46449"/>
                      <a:pt x="13431" y="59880"/>
                      <a:pt x="29941" y="59880"/>
                    </a:cubicBezTo>
                    <a:cubicBezTo>
                      <a:pt x="46449" y="59880"/>
                      <a:pt x="59880" y="46449"/>
                      <a:pt x="59880" y="29940"/>
                    </a:cubicBezTo>
                    <a:cubicBezTo>
                      <a:pt x="59880" y="13432"/>
                      <a:pt x="46449" y="1"/>
                      <a:pt x="299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0"/>
              <p:cNvSpPr/>
              <p:nvPr/>
            </p:nvSpPr>
            <p:spPr>
              <a:xfrm>
                <a:off x="2592862" y="2874654"/>
                <a:ext cx="891605" cy="891625"/>
              </a:xfrm>
              <a:custGeom>
                <a:rect b="b" l="l" r="r" t="t"/>
                <a:pathLst>
                  <a:path extrusionOk="0" h="44459" w="44458">
                    <a:moveTo>
                      <a:pt x="22230" y="6611"/>
                    </a:moveTo>
                    <a:cubicBezTo>
                      <a:pt x="30841" y="6611"/>
                      <a:pt x="37849" y="13617"/>
                      <a:pt x="37849" y="22229"/>
                    </a:cubicBezTo>
                    <a:cubicBezTo>
                      <a:pt x="37849" y="30842"/>
                      <a:pt x="30841" y="37848"/>
                      <a:pt x="22230" y="37848"/>
                    </a:cubicBezTo>
                    <a:cubicBezTo>
                      <a:pt x="13617" y="37848"/>
                      <a:pt x="6611" y="30842"/>
                      <a:pt x="6611" y="22229"/>
                    </a:cubicBezTo>
                    <a:cubicBezTo>
                      <a:pt x="6611" y="13617"/>
                      <a:pt x="13617" y="6611"/>
                      <a:pt x="22230" y="6611"/>
                    </a:cubicBezTo>
                    <a:close/>
                    <a:moveTo>
                      <a:pt x="22230" y="1"/>
                    </a:moveTo>
                    <a:cubicBezTo>
                      <a:pt x="9973" y="1"/>
                      <a:pt x="1" y="9972"/>
                      <a:pt x="1" y="22229"/>
                    </a:cubicBezTo>
                    <a:cubicBezTo>
                      <a:pt x="1" y="34487"/>
                      <a:pt x="9973" y="44458"/>
                      <a:pt x="22230" y="44458"/>
                    </a:cubicBezTo>
                    <a:cubicBezTo>
                      <a:pt x="34486" y="44458"/>
                      <a:pt x="44457" y="34487"/>
                      <a:pt x="44457" y="22229"/>
                    </a:cubicBezTo>
                    <a:cubicBezTo>
                      <a:pt x="44457" y="9972"/>
                      <a:pt x="34486" y="1"/>
                      <a:pt x="222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88" name="Google Shape;388;p20"/>
          <p:cNvSpPr txBox="1"/>
          <p:nvPr>
            <p:ph type="title"/>
          </p:nvPr>
        </p:nvSpPr>
        <p:spPr>
          <a:xfrm>
            <a:off x="2044275" y="539500"/>
            <a:ext cx="5055600" cy="489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9" name="Google Shape;389;p20"/>
          <p:cNvSpPr txBox="1"/>
          <p:nvPr>
            <p:ph idx="2" type="title"/>
          </p:nvPr>
        </p:nvSpPr>
        <p:spPr>
          <a:xfrm>
            <a:off x="929187" y="1406938"/>
            <a:ext cx="2628900" cy="36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0" name="Google Shape;390;p20"/>
          <p:cNvSpPr txBox="1"/>
          <p:nvPr>
            <p:ph idx="1" type="subTitle"/>
          </p:nvPr>
        </p:nvSpPr>
        <p:spPr>
          <a:xfrm>
            <a:off x="929187" y="1998445"/>
            <a:ext cx="2628900" cy="65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
        <p:nvSpPr>
          <p:cNvPr id="391" name="Google Shape;391;p20"/>
          <p:cNvSpPr txBox="1"/>
          <p:nvPr>
            <p:ph idx="3" type="title"/>
          </p:nvPr>
        </p:nvSpPr>
        <p:spPr>
          <a:xfrm>
            <a:off x="929187" y="3236363"/>
            <a:ext cx="2628900" cy="36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2" name="Google Shape;392;p20"/>
          <p:cNvSpPr txBox="1"/>
          <p:nvPr>
            <p:ph idx="4" type="subTitle"/>
          </p:nvPr>
        </p:nvSpPr>
        <p:spPr>
          <a:xfrm>
            <a:off x="929187" y="3832263"/>
            <a:ext cx="2628900" cy="65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
        <p:nvSpPr>
          <p:cNvPr id="393" name="Google Shape;393;p20"/>
          <p:cNvSpPr txBox="1"/>
          <p:nvPr>
            <p:ph idx="5" type="title"/>
          </p:nvPr>
        </p:nvSpPr>
        <p:spPr>
          <a:xfrm>
            <a:off x="5585913" y="1406938"/>
            <a:ext cx="2628900" cy="36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4" name="Google Shape;394;p20"/>
          <p:cNvSpPr txBox="1"/>
          <p:nvPr>
            <p:ph idx="6" type="subTitle"/>
          </p:nvPr>
        </p:nvSpPr>
        <p:spPr>
          <a:xfrm>
            <a:off x="5585913" y="1998438"/>
            <a:ext cx="2628900" cy="65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
        <p:nvSpPr>
          <p:cNvPr id="395" name="Google Shape;395;p20"/>
          <p:cNvSpPr txBox="1"/>
          <p:nvPr>
            <p:ph idx="7" type="title"/>
          </p:nvPr>
        </p:nvSpPr>
        <p:spPr>
          <a:xfrm>
            <a:off x="5585913" y="3236363"/>
            <a:ext cx="2628900" cy="36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6" name="Google Shape;396;p20"/>
          <p:cNvSpPr txBox="1"/>
          <p:nvPr>
            <p:ph idx="8" type="subTitle"/>
          </p:nvPr>
        </p:nvSpPr>
        <p:spPr>
          <a:xfrm>
            <a:off x="5585913" y="3832263"/>
            <a:ext cx="2628900" cy="65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grpSp>
        <p:nvGrpSpPr>
          <p:cNvPr id="32" name="Google Shape;32;p3"/>
          <p:cNvGrpSpPr/>
          <p:nvPr/>
        </p:nvGrpSpPr>
        <p:grpSpPr>
          <a:xfrm>
            <a:off x="-220233" y="-349626"/>
            <a:ext cx="9730781" cy="5620420"/>
            <a:chOff x="-220233" y="-349626"/>
            <a:chExt cx="9730781" cy="5620420"/>
          </a:xfrm>
        </p:grpSpPr>
        <p:grpSp>
          <p:nvGrpSpPr>
            <p:cNvPr id="33" name="Google Shape;33;p3"/>
            <p:cNvGrpSpPr/>
            <p:nvPr/>
          </p:nvGrpSpPr>
          <p:grpSpPr>
            <a:xfrm>
              <a:off x="128218" y="-349626"/>
              <a:ext cx="6032567" cy="3430269"/>
              <a:chOff x="280618" y="-197226"/>
              <a:chExt cx="6032567" cy="3430269"/>
            </a:xfrm>
          </p:grpSpPr>
          <p:sp>
            <p:nvSpPr>
              <p:cNvPr id="34" name="Google Shape;34;p3"/>
              <p:cNvSpPr/>
              <p:nvPr/>
            </p:nvSpPr>
            <p:spPr>
              <a:xfrm rot="10800000">
                <a:off x="464130" y="3096621"/>
                <a:ext cx="498188" cy="136422"/>
              </a:xfrm>
              <a:custGeom>
                <a:rect b="b" l="l" r="r" t="t"/>
                <a:pathLst>
                  <a:path extrusionOk="0" h="4555" w="16634">
                    <a:moveTo>
                      <a:pt x="2277" y="1"/>
                    </a:moveTo>
                    <a:cubicBezTo>
                      <a:pt x="1019" y="1"/>
                      <a:pt x="0" y="1020"/>
                      <a:pt x="0" y="2278"/>
                    </a:cubicBezTo>
                    <a:cubicBezTo>
                      <a:pt x="0" y="3536"/>
                      <a:pt x="1019" y="4555"/>
                      <a:pt x="2277" y="4555"/>
                    </a:cubicBezTo>
                    <a:lnTo>
                      <a:pt x="14356" y="4555"/>
                    </a:lnTo>
                    <a:cubicBezTo>
                      <a:pt x="15613" y="4555"/>
                      <a:pt x="16633" y="3536"/>
                      <a:pt x="16633" y="2278"/>
                    </a:cubicBezTo>
                    <a:cubicBezTo>
                      <a:pt x="16633" y="1020"/>
                      <a:pt x="15613" y="1"/>
                      <a:pt x="143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3328779" y="321999"/>
                <a:ext cx="498196" cy="249098"/>
              </a:xfrm>
              <a:custGeom>
                <a:rect b="b" l="l" r="r" t="t"/>
                <a:pathLst>
                  <a:path extrusionOk="0" h="7428" w="14856">
                    <a:moveTo>
                      <a:pt x="7428" y="0"/>
                    </a:moveTo>
                    <a:cubicBezTo>
                      <a:pt x="3325" y="0"/>
                      <a:pt x="0" y="3326"/>
                      <a:pt x="0" y="7428"/>
                    </a:cubicBezTo>
                    <a:lnTo>
                      <a:pt x="14856" y="7428"/>
                    </a:lnTo>
                    <a:cubicBezTo>
                      <a:pt x="14856" y="3326"/>
                      <a:pt x="11530" y="0"/>
                      <a:pt x="74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5639160" y="122620"/>
                <a:ext cx="993871" cy="354180"/>
              </a:xfrm>
              <a:custGeom>
                <a:rect b="b" l="l" r="r" t="t"/>
                <a:pathLst>
                  <a:path extrusionOk="0" h="11187" w="31392">
                    <a:moveTo>
                      <a:pt x="25798" y="2457"/>
                    </a:moveTo>
                    <a:cubicBezTo>
                      <a:pt x="27530" y="2457"/>
                      <a:pt x="28935" y="3861"/>
                      <a:pt x="28935" y="5594"/>
                    </a:cubicBezTo>
                    <a:cubicBezTo>
                      <a:pt x="28935" y="7326"/>
                      <a:pt x="27530" y="8731"/>
                      <a:pt x="25798" y="8731"/>
                    </a:cubicBezTo>
                    <a:lnTo>
                      <a:pt x="5594" y="8731"/>
                    </a:lnTo>
                    <a:cubicBezTo>
                      <a:pt x="3861" y="8731"/>
                      <a:pt x="2456" y="7326"/>
                      <a:pt x="2456" y="5594"/>
                    </a:cubicBezTo>
                    <a:cubicBezTo>
                      <a:pt x="2456" y="3861"/>
                      <a:pt x="3861" y="2457"/>
                      <a:pt x="5594" y="2457"/>
                    </a:cubicBezTo>
                    <a:close/>
                    <a:moveTo>
                      <a:pt x="5594" y="1"/>
                    </a:moveTo>
                    <a:cubicBezTo>
                      <a:pt x="2510" y="1"/>
                      <a:pt x="0" y="2510"/>
                      <a:pt x="0" y="5594"/>
                    </a:cubicBezTo>
                    <a:cubicBezTo>
                      <a:pt x="0" y="8678"/>
                      <a:pt x="2510" y="11186"/>
                      <a:pt x="5594" y="11186"/>
                    </a:cubicBezTo>
                    <a:lnTo>
                      <a:pt x="25798" y="11186"/>
                    </a:lnTo>
                    <a:cubicBezTo>
                      <a:pt x="28882" y="11186"/>
                      <a:pt x="31392" y="8678"/>
                      <a:pt x="31392" y="5594"/>
                    </a:cubicBezTo>
                    <a:cubicBezTo>
                      <a:pt x="31392" y="2510"/>
                      <a:pt x="28882" y="1"/>
                      <a:pt x="257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rot="10800000">
                <a:off x="280618" y="457053"/>
                <a:ext cx="199200" cy="1992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3"/>
            <p:cNvSpPr/>
            <p:nvPr/>
          </p:nvSpPr>
          <p:spPr>
            <a:xfrm rot="-5400000">
              <a:off x="7861089" y="-402261"/>
              <a:ext cx="1381105" cy="1917815"/>
            </a:xfrm>
            <a:custGeom>
              <a:rect b="b" l="l" r="r" t="t"/>
              <a:pathLst>
                <a:path extrusionOk="0" h="84383" w="60768">
                  <a:moveTo>
                    <a:pt x="59505" y="1265"/>
                  </a:moveTo>
                  <a:lnTo>
                    <a:pt x="59505" y="11801"/>
                  </a:lnTo>
                  <a:lnTo>
                    <a:pt x="48970" y="11801"/>
                  </a:lnTo>
                  <a:lnTo>
                    <a:pt x="48970" y="1265"/>
                  </a:lnTo>
                  <a:close/>
                  <a:moveTo>
                    <a:pt x="11799" y="1265"/>
                  </a:moveTo>
                  <a:lnTo>
                    <a:pt x="11799" y="11802"/>
                  </a:lnTo>
                  <a:lnTo>
                    <a:pt x="1264" y="11802"/>
                  </a:lnTo>
                  <a:lnTo>
                    <a:pt x="1264" y="1265"/>
                  </a:lnTo>
                  <a:close/>
                  <a:moveTo>
                    <a:pt x="23598" y="1265"/>
                  </a:moveTo>
                  <a:lnTo>
                    <a:pt x="23598" y="11802"/>
                  </a:lnTo>
                  <a:lnTo>
                    <a:pt x="13063" y="11802"/>
                  </a:lnTo>
                  <a:lnTo>
                    <a:pt x="13063" y="1265"/>
                  </a:lnTo>
                  <a:close/>
                  <a:moveTo>
                    <a:pt x="35908" y="1265"/>
                  </a:moveTo>
                  <a:lnTo>
                    <a:pt x="35908" y="11802"/>
                  </a:lnTo>
                  <a:lnTo>
                    <a:pt x="24861" y="11802"/>
                  </a:lnTo>
                  <a:lnTo>
                    <a:pt x="24861" y="1265"/>
                  </a:lnTo>
                  <a:close/>
                  <a:moveTo>
                    <a:pt x="47706" y="1265"/>
                  </a:moveTo>
                  <a:lnTo>
                    <a:pt x="47706" y="11802"/>
                  </a:lnTo>
                  <a:lnTo>
                    <a:pt x="37171" y="11802"/>
                  </a:lnTo>
                  <a:lnTo>
                    <a:pt x="37171" y="1265"/>
                  </a:lnTo>
                  <a:close/>
                  <a:moveTo>
                    <a:pt x="11799" y="13065"/>
                  </a:moveTo>
                  <a:lnTo>
                    <a:pt x="11799" y="23602"/>
                  </a:lnTo>
                  <a:lnTo>
                    <a:pt x="1264" y="23602"/>
                  </a:lnTo>
                  <a:lnTo>
                    <a:pt x="1264" y="13065"/>
                  </a:lnTo>
                  <a:close/>
                  <a:moveTo>
                    <a:pt x="23598" y="13065"/>
                  </a:moveTo>
                  <a:lnTo>
                    <a:pt x="23598" y="23602"/>
                  </a:lnTo>
                  <a:lnTo>
                    <a:pt x="13063" y="23602"/>
                  </a:lnTo>
                  <a:lnTo>
                    <a:pt x="13063" y="13065"/>
                  </a:lnTo>
                  <a:close/>
                  <a:moveTo>
                    <a:pt x="35908" y="13065"/>
                  </a:moveTo>
                  <a:lnTo>
                    <a:pt x="35908" y="23602"/>
                  </a:lnTo>
                  <a:lnTo>
                    <a:pt x="24861" y="23602"/>
                  </a:lnTo>
                  <a:lnTo>
                    <a:pt x="24861" y="13065"/>
                  </a:lnTo>
                  <a:close/>
                  <a:moveTo>
                    <a:pt x="47706" y="13065"/>
                  </a:moveTo>
                  <a:lnTo>
                    <a:pt x="47706" y="23602"/>
                  </a:lnTo>
                  <a:lnTo>
                    <a:pt x="37171" y="23602"/>
                  </a:lnTo>
                  <a:lnTo>
                    <a:pt x="37171" y="13065"/>
                  </a:lnTo>
                  <a:close/>
                  <a:moveTo>
                    <a:pt x="59505" y="13065"/>
                  </a:moveTo>
                  <a:lnTo>
                    <a:pt x="59505" y="23602"/>
                  </a:lnTo>
                  <a:lnTo>
                    <a:pt x="48970" y="23602"/>
                  </a:lnTo>
                  <a:lnTo>
                    <a:pt x="48970" y="13065"/>
                  </a:lnTo>
                  <a:close/>
                  <a:moveTo>
                    <a:pt x="11799" y="24866"/>
                  </a:moveTo>
                  <a:lnTo>
                    <a:pt x="11799" y="35403"/>
                  </a:lnTo>
                  <a:lnTo>
                    <a:pt x="1264" y="35403"/>
                  </a:lnTo>
                  <a:lnTo>
                    <a:pt x="1264" y="24866"/>
                  </a:lnTo>
                  <a:close/>
                  <a:moveTo>
                    <a:pt x="23598" y="24866"/>
                  </a:moveTo>
                  <a:lnTo>
                    <a:pt x="23598" y="35403"/>
                  </a:lnTo>
                  <a:lnTo>
                    <a:pt x="13063" y="35403"/>
                  </a:lnTo>
                  <a:lnTo>
                    <a:pt x="13063" y="24866"/>
                  </a:lnTo>
                  <a:close/>
                  <a:moveTo>
                    <a:pt x="35908" y="24866"/>
                  </a:moveTo>
                  <a:lnTo>
                    <a:pt x="35908" y="35403"/>
                  </a:lnTo>
                  <a:lnTo>
                    <a:pt x="24861" y="35403"/>
                  </a:lnTo>
                  <a:lnTo>
                    <a:pt x="24861" y="24866"/>
                  </a:lnTo>
                  <a:close/>
                  <a:moveTo>
                    <a:pt x="47706" y="24866"/>
                  </a:moveTo>
                  <a:lnTo>
                    <a:pt x="47706" y="35403"/>
                  </a:lnTo>
                  <a:lnTo>
                    <a:pt x="37171" y="35403"/>
                  </a:lnTo>
                  <a:lnTo>
                    <a:pt x="37171" y="24866"/>
                  </a:lnTo>
                  <a:close/>
                  <a:moveTo>
                    <a:pt x="59505" y="24866"/>
                  </a:moveTo>
                  <a:lnTo>
                    <a:pt x="59505" y="35403"/>
                  </a:lnTo>
                  <a:lnTo>
                    <a:pt x="48970" y="35403"/>
                  </a:lnTo>
                  <a:lnTo>
                    <a:pt x="48970" y="24866"/>
                  </a:lnTo>
                  <a:close/>
                  <a:moveTo>
                    <a:pt x="23598" y="36667"/>
                  </a:moveTo>
                  <a:lnTo>
                    <a:pt x="23598" y="47716"/>
                  </a:lnTo>
                  <a:lnTo>
                    <a:pt x="13063" y="47716"/>
                  </a:lnTo>
                  <a:lnTo>
                    <a:pt x="13063" y="36667"/>
                  </a:lnTo>
                  <a:close/>
                  <a:moveTo>
                    <a:pt x="35908" y="36667"/>
                  </a:moveTo>
                  <a:lnTo>
                    <a:pt x="35908" y="47716"/>
                  </a:lnTo>
                  <a:lnTo>
                    <a:pt x="24861" y="47716"/>
                  </a:lnTo>
                  <a:lnTo>
                    <a:pt x="24861" y="36667"/>
                  </a:lnTo>
                  <a:close/>
                  <a:moveTo>
                    <a:pt x="11799" y="36667"/>
                  </a:moveTo>
                  <a:lnTo>
                    <a:pt x="11799" y="47718"/>
                  </a:lnTo>
                  <a:lnTo>
                    <a:pt x="1264" y="47718"/>
                  </a:lnTo>
                  <a:lnTo>
                    <a:pt x="1264" y="36667"/>
                  </a:lnTo>
                  <a:close/>
                  <a:moveTo>
                    <a:pt x="47706" y="36667"/>
                  </a:moveTo>
                  <a:lnTo>
                    <a:pt x="47706" y="47718"/>
                  </a:lnTo>
                  <a:lnTo>
                    <a:pt x="37171" y="47718"/>
                  </a:lnTo>
                  <a:lnTo>
                    <a:pt x="37171" y="36667"/>
                  </a:lnTo>
                  <a:close/>
                  <a:moveTo>
                    <a:pt x="59505" y="36667"/>
                  </a:moveTo>
                  <a:lnTo>
                    <a:pt x="59505" y="47718"/>
                  </a:lnTo>
                  <a:lnTo>
                    <a:pt x="48970" y="47718"/>
                  </a:lnTo>
                  <a:lnTo>
                    <a:pt x="48970" y="36667"/>
                  </a:lnTo>
                  <a:close/>
                  <a:moveTo>
                    <a:pt x="11799" y="48980"/>
                  </a:moveTo>
                  <a:lnTo>
                    <a:pt x="11799" y="59518"/>
                  </a:lnTo>
                  <a:lnTo>
                    <a:pt x="1264" y="59518"/>
                  </a:lnTo>
                  <a:lnTo>
                    <a:pt x="1264" y="48980"/>
                  </a:lnTo>
                  <a:close/>
                  <a:moveTo>
                    <a:pt x="23598" y="48980"/>
                  </a:moveTo>
                  <a:lnTo>
                    <a:pt x="23598" y="59518"/>
                  </a:lnTo>
                  <a:lnTo>
                    <a:pt x="13063" y="59518"/>
                  </a:lnTo>
                  <a:lnTo>
                    <a:pt x="13063" y="48980"/>
                  </a:lnTo>
                  <a:close/>
                  <a:moveTo>
                    <a:pt x="35908" y="48980"/>
                  </a:moveTo>
                  <a:lnTo>
                    <a:pt x="35908" y="59518"/>
                  </a:lnTo>
                  <a:lnTo>
                    <a:pt x="24861" y="59518"/>
                  </a:lnTo>
                  <a:lnTo>
                    <a:pt x="24861" y="48980"/>
                  </a:lnTo>
                  <a:close/>
                  <a:moveTo>
                    <a:pt x="47706" y="48980"/>
                  </a:moveTo>
                  <a:lnTo>
                    <a:pt x="47706" y="59518"/>
                  </a:lnTo>
                  <a:lnTo>
                    <a:pt x="37171" y="59518"/>
                  </a:lnTo>
                  <a:lnTo>
                    <a:pt x="37171" y="48980"/>
                  </a:lnTo>
                  <a:close/>
                  <a:moveTo>
                    <a:pt x="59505" y="48980"/>
                  </a:moveTo>
                  <a:lnTo>
                    <a:pt x="59505" y="59518"/>
                  </a:lnTo>
                  <a:lnTo>
                    <a:pt x="48970" y="59518"/>
                  </a:lnTo>
                  <a:lnTo>
                    <a:pt x="48970" y="48980"/>
                  </a:lnTo>
                  <a:close/>
                  <a:moveTo>
                    <a:pt x="11799" y="60782"/>
                  </a:moveTo>
                  <a:lnTo>
                    <a:pt x="11799" y="71319"/>
                  </a:lnTo>
                  <a:lnTo>
                    <a:pt x="1264" y="71319"/>
                  </a:lnTo>
                  <a:lnTo>
                    <a:pt x="1264" y="60782"/>
                  </a:lnTo>
                  <a:close/>
                  <a:moveTo>
                    <a:pt x="23598" y="60782"/>
                  </a:moveTo>
                  <a:lnTo>
                    <a:pt x="23598" y="71319"/>
                  </a:lnTo>
                  <a:lnTo>
                    <a:pt x="13063" y="71319"/>
                  </a:lnTo>
                  <a:lnTo>
                    <a:pt x="13063" y="60782"/>
                  </a:lnTo>
                  <a:close/>
                  <a:moveTo>
                    <a:pt x="35908" y="60782"/>
                  </a:moveTo>
                  <a:lnTo>
                    <a:pt x="35908" y="71319"/>
                  </a:lnTo>
                  <a:lnTo>
                    <a:pt x="24861" y="71319"/>
                  </a:lnTo>
                  <a:lnTo>
                    <a:pt x="24861" y="60782"/>
                  </a:lnTo>
                  <a:close/>
                  <a:moveTo>
                    <a:pt x="47706" y="60782"/>
                  </a:moveTo>
                  <a:lnTo>
                    <a:pt x="47706" y="71319"/>
                  </a:lnTo>
                  <a:lnTo>
                    <a:pt x="37171" y="71319"/>
                  </a:lnTo>
                  <a:lnTo>
                    <a:pt x="37171" y="60782"/>
                  </a:lnTo>
                  <a:close/>
                  <a:moveTo>
                    <a:pt x="59505" y="60782"/>
                  </a:moveTo>
                  <a:lnTo>
                    <a:pt x="59505" y="71319"/>
                  </a:lnTo>
                  <a:lnTo>
                    <a:pt x="48970" y="71319"/>
                  </a:lnTo>
                  <a:lnTo>
                    <a:pt x="48970" y="60782"/>
                  </a:lnTo>
                  <a:close/>
                  <a:moveTo>
                    <a:pt x="11799" y="72583"/>
                  </a:moveTo>
                  <a:lnTo>
                    <a:pt x="11799" y="83120"/>
                  </a:lnTo>
                  <a:lnTo>
                    <a:pt x="1264" y="83120"/>
                  </a:lnTo>
                  <a:lnTo>
                    <a:pt x="1264" y="72583"/>
                  </a:lnTo>
                  <a:close/>
                  <a:moveTo>
                    <a:pt x="23598" y="72583"/>
                  </a:moveTo>
                  <a:lnTo>
                    <a:pt x="23598" y="83120"/>
                  </a:lnTo>
                  <a:lnTo>
                    <a:pt x="13063" y="83120"/>
                  </a:lnTo>
                  <a:lnTo>
                    <a:pt x="13063" y="72583"/>
                  </a:lnTo>
                  <a:close/>
                  <a:moveTo>
                    <a:pt x="35908" y="72583"/>
                  </a:moveTo>
                  <a:lnTo>
                    <a:pt x="35908" y="83120"/>
                  </a:lnTo>
                  <a:lnTo>
                    <a:pt x="24861" y="83120"/>
                  </a:lnTo>
                  <a:lnTo>
                    <a:pt x="24861" y="72583"/>
                  </a:lnTo>
                  <a:close/>
                  <a:moveTo>
                    <a:pt x="47706" y="72583"/>
                  </a:moveTo>
                  <a:lnTo>
                    <a:pt x="47706" y="83120"/>
                  </a:lnTo>
                  <a:lnTo>
                    <a:pt x="37171" y="83120"/>
                  </a:lnTo>
                  <a:lnTo>
                    <a:pt x="37171" y="72583"/>
                  </a:lnTo>
                  <a:close/>
                  <a:moveTo>
                    <a:pt x="59505" y="72583"/>
                  </a:moveTo>
                  <a:lnTo>
                    <a:pt x="59505" y="83120"/>
                  </a:lnTo>
                  <a:lnTo>
                    <a:pt x="48970" y="83120"/>
                  </a:lnTo>
                  <a:lnTo>
                    <a:pt x="48970" y="72583"/>
                  </a:lnTo>
                  <a:close/>
                  <a:moveTo>
                    <a:pt x="0" y="1"/>
                  </a:moveTo>
                  <a:lnTo>
                    <a:pt x="0" y="84383"/>
                  </a:lnTo>
                  <a:lnTo>
                    <a:pt x="60768" y="84383"/>
                  </a:lnTo>
                  <a:lnTo>
                    <a:pt x="607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rot="5400000">
              <a:off x="-70333" y="4050294"/>
              <a:ext cx="1070600" cy="1370400"/>
              <a:chOff x="729025" y="467250"/>
              <a:chExt cx="1070600" cy="1370400"/>
            </a:xfrm>
          </p:grpSpPr>
          <p:sp>
            <p:nvSpPr>
              <p:cNvPr id="40" name="Google Shape;40;p3"/>
              <p:cNvSpPr/>
              <p:nvPr/>
            </p:nvSpPr>
            <p:spPr>
              <a:xfrm>
                <a:off x="1620825" y="1658850"/>
                <a:ext cx="178800" cy="178800"/>
              </a:xfrm>
              <a:custGeom>
                <a:rect b="b" l="l" r="r" t="t"/>
                <a:pathLst>
                  <a:path extrusionOk="0" h="7152" w="7152">
                    <a:moveTo>
                      <a:pt x="7151" y="1"/>
                    </a:moveTo>
                    <a:lnTo>
                      <a:pt x="1" y="7151"/>
                    </a:lnTo>
                    <a:lnTo>
                      <a:pt x="3354" y="7151"/>
                    </a:lnTo>
                    <a:cubicBezTo>
                      <a:pt x="5450" y="7151"/>
                      <a:pt x="7151" y="5450"/>
                      <a:pt x="7151" y="3353"/>
                    </a:cubicBezTo>
                    <a:lnTo>
                      <a:pt x="71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1244425" y="1282425"/>
                <a:ext cx="555200" cy="555225"/>
              </a:xfrm>
              <a:custGeom>
                <a:rect b="b" l="l" r="r" t="t"/>
                <a:pathLst>
                  <a:path extrusionOk="0" h="22209" w="22208">
                    <a:moveTo>
                      <a:pt x="22207" y="1"/>
                    </a:moveTo>
                    <a:lnTo>
                      <a:pt x="0" y="22208"/>
                    </a:lnTo>
                    <a:lnTo>
                      <a:pt x="7371" y="22208"/>
                    </a:lnTo>
                    <a:lnTo>
                      <a:pt x="22207" y="7369"/>
                    </a:lnTo>
                    <a:lnTo>
                      <a:pt x="222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853450" y="891475"/>
                <a:ext cx="946175" cy="946175"/>
              </a:xfrm>
              <a:custGeom>
                <a:rect b="b" l="l" r="r" t="t"/>
                <a:pathLst>
                  <a:path extrusionOk="0" h="37847" w="37847">
                    <a:moveTo>
                      <a:pt x="37846" y="0"/>
                    </a:moveTo>
                    <a:lnTo>
                      <a:pt x="0" y="37846"/>
                    </a:lnTo>
                    <a:lnTo>
                      <a:pt x="7372" y="37846"/>
                    </a:lnTo>
                    <a:lnTo>
                      <a:pt x="37846" y="7373"/>
                    </a:lnTo>
                    <a:lnTo>
                      <a:pt x="3784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729075" y="515100"/>
                <a:ext cx="1070550" cy="1254825"/>
              </a:xfrm>
              <a:custGeom>
                <a:rect b="b" l="l" r="r" t="t"/>
                <a:pathLst>
                  <a:path extrusionOk="0" h="50193" w="42822">
                    <a:moveTo>
                      <a:pt x="42821" y="0"/>
                    </a:moveTo>
                    <a:lnTo>
                      <a:pt x="0" y="42825"/>
                    </a:lnTo>
                    <a:lnTo>
                      <a:pt x="0" y="50193"/>
                    </a:lnTo>
                    <a:lnTo>
                      <a:pt x="42821" y="7371"/>
                    </a:lnTo>
                    <a:lnTo>
                      <a:pt x="4282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729075" y="467250"/>
                <a:ext cx="926250" cy="926275"/>
              </a:xfrm>
              <a:custGeom>
                <a:rect b="b" l="l" r="r" t="t"/>
                <a:pathLst>
                  <a:path extrusionOk="0" h="37051" w="37050">
                    <a:moveTo>
                      <a:pt x="29677" y="0"/>
                    </a:moveTo>
                    <a:lnTo>
                      <a:pt x="0" y="29679"/>
                    </a:lnTo>
                    <a:lnTo>
                      <a:pt x="0" y="37050"/>
                    </a:lnTo>
                    <a:lnTo>
                      <a:pt x="370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9075" y="467250"/>
                <a:ext cx="549750" cy="549900"/>
              </a:xfrm>
              <a:custGeom>
                <a:rect b="b" l="l" r="r" t="t"/>
                <a:pathLst>
                  <a:path extrusionOk="0" h="21996" w="21990">
                    <a:moveTo>
                      <a:pt x="14618" y="0"/>
                    </a:moveTo>
                    <a:lnTo>
                      <a:pt x="0" y="14624"/>
                    </a:lnTo>
                    <a:lnTo>
                      <a:pt x="0" y="21995"/>
                    </a:lnTo>
                    <a:lnTo>
                      <a:pt x="219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729025" y="467300"/>
                <a:ext cx="173400" cy="173350"/>
              </a:xfrm>
              <a:custGeom>
                <a:rect b="b" l="l" r="r" t="t"/>
                <a:pathLst>
                  <a:path extrusionOk="0" h="6934" w="6936">
                    <a:moveTo>
                      <a:pt x="3797" y="0"/>
                    </a:moveTo>
                    <a:cubicBezTo>
                      <a:pt x="1700" y="0"/>
                      <a:pt x="0" y="1700"/>
                      <a:pt x="2" y="3798"/>
                    </a:cubicBezTo>
                    <a:lnTo>
                      <a:pt x="2" y="6933"/>
                    </a:lnTo>
                    <a:lnTo>
                      <a:pt x="6935" y="0"/>
                    </a:lnTo>
                    <a:lnTo>
                      <a:pt x="3800" y="0"/>
                    </a:lnTo>
                    <a:cubicBezTo>
                      <a:pt x="3799" y="0"/>
                      <a:pt x="3798" y="0"/>
                      <a:pt x="37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 name="Google Shape;47;p3"/>
          <p:cNvSpPr txBox="1"/>
          <p:nvPr>
            <p:ph type="title"/>
          </p:nvPr>
        </p:nvSpPr>
        <p:spPr>
          <a:xfrm>
            <a:off x="3425646" y="1137219"/>
            <a:ext cx="4305300" cy="743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48" name="Google Shape;48;p3"/>
          <p:cNvSpPr txBox="1"/>
          <p:nvPr>
            <p:ph hasCustomPrompt="1" idx="2" type="title"/>
          </p:nvPr>
        </p:nvSpPr>
        <p:spPr>
          <a:xfrm>
            <a:off x="1755643" y="1334314"/>
            <a:ext cx="1021200" cy="911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solidFill>
                  <a:schemeClr val="accent5"/>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9" name="Google Shape;49;p3"/>
          <p:cNvSpPr txBox="1"/>
          <p:nvPr>
            <p:ph idx="1" type="subTitle"/>
          </p:nvPr>
        </p:nvSpPr>
        <p:spPr>
          <a:xfrm>
            <a:off x="3425650" y="2108350"/>
            <a:ext cx="4305300" cy="24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397" name="Shape 397"/>
        <p:cNvGrpSpPr/>
        <p:nvPr/>
      </p:nvGrpSpPr>
      <p:grpSpPr>
        <a:xfrm>
          <a:off x="0" y="0"/>
          <a:ext cx="0" cy="0"/>
          <a:chOff x="0" y="0"/>
          <a:chExt cx="0" cy="0"/>
        </a:xfrm>
      </p:grpSpPr>
      <p:grpSp>
        <p:nvGrpSpPr>
          <p:cNvPr id="398" name="Google Shape;398;p21"/>
          <p:cNvGrpSpPr/>
          <p:nvPr/>
        </p:nvGrpSpPr>
        <p:grpSpPr>
          <a:xfrm>
            <a:off x="-1371750" y="-2434249"/>
            <a:ext cx="11411492" cy="7992577"/>
            <a:chOff x="-1371750" y="-2434249"/>
            <a:chExt cx="11411492" cy="7992577"/>
          </a:xfrm>
        </p:grpSpPr>
        <p:grpSp>
          <p:nvGrpSpPr>
            <p:cNvPr id="399" name="Google Shape;399;p21"/>
            <p:cNvGrpSpPr/>
            <p:nvPr/>
          </p:nvGrpSpPr>
          <p:grpSpPr>
            <a:xfrm>
              <a:off x="-901286" y="-568676"/>
              <a:ext cx="10941028" cy="6127004"/>
              <a:chOff x="-901286" y="-568676"/>
              <a:chExt cx="10941028" cy="6127004"/>
            </a:xfrm>
          </p:grpSpPr>
          <p:grpSp>
            <p:nvGrpSpPr>
              <p:cNvPr id="400" name="Google Shape;400;p21"/>
              <p:cNvGrpSpPr/>
              <p:nvPr/>
            </p:nvGrpSpPr>
            <p:grpSpPr>
              <a:xfrm>
                <a:off x="-901286" y="-568676"/>
                <a:ext cx="10045296" cy="6127004"/>
                <a:chOff x="-901286" y="-568676"/>
                <a:chExt cx="10045296" cy="6127004"/>
              </a:xfrm>
            </p:grpSpPr>
            <p:sp>
              <p:nvSpPr>
                <p:cNvPr id="401" name="Google Shape;401;p21"/>
                <p:cNvSpPr/>
                <p:nvPr/>
              </p:nvSpPr>
              <p:spPr>
                <a:xfrm rot="10800000">
                  <a:off x="7942587" y="3"/>
                  <a:ext cx="1201422" cy="465031"/>
                </a:xfrm>
                <a:custGeom>
                  <a:rect b="b" l="l" r="r" t="t"/>
                  <a:pathLst>
                    <a:path extrusionOk="0" h="13833" w="35738">
                      <a:moveTo>
                        <a:pt x="5013" y="0"/>
                      </a:moveTo>
                      <a:cubicBezTo>
                        <a:pt x="2253" y="0"/>
                        <a:pt x="7" y="2245"/>
                        <a:pt x="7" y="5005"/>
                      </a:cubicBezTo>
                      <a:lnTo>
                        <a:pt x="7" y="7356"/>
                      </a:lnTo>
                      <a:cubicBezTo>
                        <a:pt x="1" y="7852"/>
                        <a:pt x="402" y="8258"/>
                        <a:pt x="898" y="8258"/>
                      </a:cubicBezTo>
                      <a:cubicBezTo>
                        <a:pt x="1394" y="8258"/>
                        <a:pt x="1794" y="7852"/>
                        <a:pt x="1788" y="7356"/>
                      </a:cubicBezTo>
                      <a:lnTo>
                        <a:pt x="1788" y="5005"/>
                      </a:lnTo>
                      <a:cubicBezTo>
                        <a:pt x="1788" y="3227"/>
                        <a:pt x="3234" y="1780"/>
                        <a:pt x="5013" y="1780"/>
                      </a:cubicBezTo>
                      <a:lnTo>
                        <a:pt x="5306" y="1780"/>
                      </a:lnTo>
                      <a:cubicBezTo>
                        <a:pt x="7085" y="1780"/>
                        <a:pt x="8532" y="3227"/>
                        <a:pt x="8532" y="5005"/>
                      </a:cubicBezTo>
                      <a:lnTo>
                        <a:pt x="8532" y="8826"/>
                      </a:lnTo>
                      <a:cubicBezTo>
                        <a:pt x="8532" y="11586"/>
                        <a:pt x="10777" y="13831"/>
                        <a:pt x="13536" y="13831"/>
                      </a:cubicBezTo>
                      <a:lnTo>
                        <a:pt x="13684" y="13831"/>
                      </a:lnTo>
                      <a:cubicBezTo>
                        <a:pt x="16443" y="13831"/>
                        <a:pt x="18689" y="11586"/>
                        <a:pt x="18689" y="8826"/>
                      </a:cubicBezTo>
                      <a:lnTo>
                        <a:pt x="18689" y="5005"/>
                      </a:lnTo>
                      <a:cubicBezTo>
                        <a:pt x="18689" y="3227"/>
                        <a:pt x="20135" y="1780"/>
                        <a:pt x="21914" y="1780"/>
                      </a:cubicBezTo>
                      <a:lnTo>
                        <a:pt x="22502" y="1780"/>
                      </a:lnTo>
                      <a:cubicBezTo>
                        <a:pt x="24280" y="1780"/>
                        <a:pt x="25728" y="3227"/>
                        <a:pt x="25728" y="5005"/>
                      </a:cubicBezTo>
                      <a:lnTo>
                        <a:pt x="25728" y="8826"/>
                      </a:lnTo>
                      <a:cubicBezTo>
                        <a:pt x="25728" y="11587"/>
                        <a:pt x="27973" y="13832"/>
                        <a:pt x="30732" y="13832"/>
                      </a:cubicBezTo>
                      <a:cubicBezTo>
                        <a:pt x="33492" y="13832"/>
                        <a:pt x="35737" y="11587"/>
                        <a:pt x="35737" y="8826"/>
                      </a:cubicBezTo>
                      <a:lnTo>
                        <a:pt x="35737" y="7356"/>
                      </a:lnTo>
                      <a:cubicBezTo>
                        <a:pt x="35737" y="6865"/>
                        <a:pt x="35339" y="6466"/>
                        <a:pt x="34847" y="6466"/>
                      </a:cubicBezTo>
                      <a:cubicBezTo>
                        <a:pt x="34356" y="6466"/>
                        <a:pt x="33958" y="6865"/>
                        <a:pt x="33958" y="7356"/>
                      </a:cubicBezTo>
                      <a:lnTo>
                        <a:pt x="33958" y="8826"/>
                      </a:lnTo>
                      <a:cubicBezTo>
                        <a:pt x="33958" y="10603"/>
                        <a:pt x="32511" y="12051"/>
                        <a:pt x="30732" y="12051"/>
                      </a:cubicBezTo>
                      <a:cubicBezTo>
                        <a:pt x="28955" y="12051"/>
                        <a:pt x="27507" y="10605"/>
                        <a:pt x="27507" y="8826"/>
                      </a:cubicBezTo>
                      <a:lnTo>
                        <a:pt x="27507" y="5005"/>
                      </a:lnTo>
                      <a:cubicBezTo>
                        <a:pt x="27507" y="2245"/>
                        <a:pt x="25262" y="0"/>
                        <a:pt x="22502" y="0"/>
                      </a:cubicBezTo>
                      <a:lnTo>
                        <a:pt x="21914" y="0"/>
                      </a:lnTo>
                      <a:cubicBezTo>
                        <a:pt x="19154" y="0"/>
                        <a:pt x="16909" y="2245"/>
                        <a:pt x="16909" y="5005"/>
                      </a:cubicBezTo>
                      <a:lnTo>
                        <a:pt x="16909" y="8826"/>
                      </a:lnTo>
                      <a:cubicBezTo>
                        <a:pt x="16909" y="10603"/>
                        <a:pt x="15462" y="12051"/>
                        <a:pt x="13684" y="12051"/>
                      </a:cubicBezTo>
                      <a:lnTo>
                        <a:pt x="13536" y="12051"/>
                      </a:lnTo>
                      <a:cubicBezTo>
                        <a:pt x="11759" y="12051"/>
                        <a:pt x="10311" y="10605"/>
                        <a:pt x="10311" y="8826"/>
                      </a:cubicBezTo>
                      <a:lnTo>
                        <a:pt x="10311" y="5005"/>
                      </a:lnTo>
                      <a:cubicBezTo>
                        <a:pt x="10311" y="2245"/>
                        <a:pt x="8066" y="0"/>
                        <a:pt x="53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1"/>
                <p:cNvSpPr/>
                <p:nvPr/>
              </p:nvSpPr>
              <p:spPr>
                <a:xfrm rot="10800000">
                  <a:off x="5680555" y="4844421"/>
                  <a:ext cx="498188" cy="136422"/>
                </a:xfrm>
                <a:custGeom>
                  <a:rect b="b" l="l" r="r" t="t"/>
                  <a:pathLst>
                    <a:path extrusionOk="0" h="4555" w="16634">
                      <a:moveTo>
                        <a:pt x="2277" y="1"/>
                      </a:moveTo>
                      <a:cubicBezTo>
                        <a:pt x="1019" y="1"/>
                        <a:pt x="0" y="1020"/>
                        <a:pt x="0" y="2278"/>
                      </a:cubicBezTo>
                      <a:cubicBezTo>
                        <a:pt x="0" y="3536"/>
                        <a:pt x="1019" y="4555"/>
                        <a:pt x="2277" y="4555"/>
                      </a:cubicBezTo>
                      <a:lnTo>
                        <a:pt x="14356" y="4555"/>
                      </a:lnTo>
                      <a:cubicBezTo>
                        <a:pt x="15613" y="4555"/>
                        <a:pt x="16633" y="3536"/>
                        <a:pt x="16633" y="2278"/>
                      </a:cubicBezTo>
                      <a:cubicBezTo>
                        <a:pt x="16633" y="1020"/>
                        <a:pt x="15613" y="1"/>
                        <a:pt x="143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1"/>
                <p:cNvSpPr/>
                <p:nvPr/>
              </p:nvSpPr>
              <p:spPr>
                <a:xfrm>
                  <a:off x="-901286" y="3640514"/>
                  <a:ext cx="1381105" cy="1917815"/>
                </a:xfrm>
                <a:custGeom>
                  <a:rect b="b" l="l" r="r" t="t"/>
                  <a:pathLst>
                    <a:path extrusionOk="0" h="84383" w="60768">
                      <a:moveTo>
                        <a:pt x="59505" y="1265"/>
                      </a:moveTo>
                      <a:lnTo>
                        <a:pt x="59505" y="11801"/>
                      </a:lnTo>
                      <a:lnTo>
                        <a:pt x="48970" y="11801"/>
                      </a:lnTo>
                      <a:lnTo>
                        <a:pt x="48970" y="1265"/>
                      </a:lnTo>
                      <a:close/>
                      <a:moveTo>
                        <a:pt x="11799" y="1265"/>
                      </a:moveTo>
                      <a:lnTo>
                        <a:pt x="11799" y="11802"/>
                      </a:lnTo>
                      <a:lnTo>
                        <a:pt x="1264" y="11802"/>
                      </a:lnTo>
                      <a:lnTo>
                        <a:pt x="1264" y="1265"/>
                      </a:lnTo>
                      <a:close/>
                      <a:moveTo>
                        <a:pt x="23598" y="1265"/>
                      </a:moveTo>
                      <a:lnTo>
                        <a:pt x="23598" y="11802"/>
                      </a:lnTo>
                      <a:lnTo>
                        <a:pt x="13063" y="11802"/>
                      </a:lnTo>
                      <a:lnTo>
                        <a:pt x="13063" y="1265"/>
                      </a:lnTo>
                      <a:close/>
                      <a:moveTo>
                        <a:pt x="35908" y="1265"/>
                      </a:moveTo>
                      <a:lnTo>
                        <a:pt x="35908" y="11802"/>
                      </a:lnTo>
                      <a:lnTo>
                        <a:pt x="24861" y="11802"/>
                      </a:lnTo>
                      <a:lnTo>
                        <a:pt x="24861" y="1265"/>
                      </a:lnTo>
                      <a:close/>
                      <a:moveTo>
                        <a:pt x="47706" y="1265"/>
                      </a:moveTo>
                      <a:lnTo>
                        <a:pt x="47706" y="11802"/>
                      </a:lnTo>
                      <a:lnTo>
                        <a:pt x="37171" y="11802"/>
                      </a:lnTo>
                      <a:lnTo>
                        <a:pt x="37171" y="1265"/>
                      </a:lnTo>
                      <a:close/>
                      <a:moveTo>
                        <a:pt x="11799" y="13065"/>
                      </a:moveTo>
                      <a:lnTo>
                        <a:pt x="11799" y="23602"/>
                      </a:lnTo>
                      <a:lnTo>
                        <a:pt x="1264" y="23602"/>
                      </a:lnTo>
                      <a:lnTo>
                        <a:pt x="1264" y="13065"/>
                      </a:lnTo>
                      <a:close/>
                      <a:moveTo>
                        <a:pt x="23598" y="13065"/>
                      </a:moveTo>
                      <a:lnTo>
                        <a:pt x="23598" y="23602"/>
                      </a:lnTo>
                      <a:lnTo>
                        <a:pt x="13063" y="23602"/>
                      </a:lnTo>
                      <a:lnTo>
                        <a:pt x="13063" y="13065"/>
                      </a:lnTo>
                      <a:close/>
                      <a:moveTo>
                        <a:pt x="35908" y="13065"/>
                      </a:moveTo>
                      <a:lnTo>
                        <a:pt x="35908" y="23602"/>
                      </a:lnTo>
                      <a:lnTo>
                        <a:pt x="24861" y="23602"/>
                      </a:lnTo>
                      <a:lnTo>
                        <a:pt x="24861" y="13065"/>
                      </a:lnTo>
                      <a:close/>
                      <a:moveTo>
                        <a:pt x="47706" y="13065"/>
                      </a:moveTo>
                      <a:lnTo>
                        <a:pt x="47706" y="23602"/>
                      </a:lnTo>
                      <a:lnTo>
                        <a:pt x="37171" y="23602"/>
                      </a:lnTo>
                      <a:lnTo>
                        <a:pt x="37171" y="13065"/>
                      </a:lnTo>
                      <a:close/>
                      <a:moveTo>
                        <a:pt x="59505" y="13065"/>
                      </a:moveTo>
                      <a:lnTo>
                        <a:pt x="59505" y="23602"/>
                      </a:lnTo>
                      <a:lnTo>
                        <a:pt x="48970" y="23602"/>
                      </a:lnTo>
                      <a:lnTo>
                        <a:pt x="48970" y="13065"/>
                      </a:lnTo>
                      <a:close/>
                      <a:moveTo>
                        <a:pt x="11799" y="24866"/>
                      </a:moveTo>
                      <a:lnTo>
                        <a:pt x="11799" y="35403"/>
                      </a:lnTo>
                      <a:lnTo>
                        <a:pt x="1264" y="35403"/>
                      </a:lnTo>
                      <a:lnTo>
                        <a:pt x="1264" y="24866"/>
                      </a:lnTo>
                      <a:close/>
                      <a:moveTo>
                        <a:pt x="23598" y="24866"/>
                      </a:moveTo>
                      <a:lnTo>
                        <a:pt x="23598" y="35403"/>
                      </a:lnTo>
                      <a:lnTo>
                        <a:pt x="13063" y="35403"/>
                      </a:lnTo>
                      <a:lnTo>
                        <a:pt x="13063" y="24866"/>
                      </a:lnTo>
                      <a:close/>
                      <a:moveTo>
                        <a:pt x="35908" y="24866"/>
                      </a:moveTo>
                      <a:lnTo>
                        <a:pt x="35908" y="35403"/>
                      </a:lnTo>
                      <a:lnTo>
                        <a:pt x="24861" y="35403"/>
                      </a:lnTo>
                      <a:lnTo>
                        <a:pt x="24861" y="24866"/>
                      </a:lnTo>
                      <a:close/>
                      <a:moveTo>
                        <a:pt x="47706" y="24866"/>
                      </a:moveTo>
                      <a:lnTo>
                        <a:pt x="47706" y="35403"/>
                      </a:lnTo>
                      <a:lnTo>
                        <a:pt x="37171" y="35403"/>
                      </a:lnTo>
                      <a:lnTo>
                        <a:pt x="37171" y="24866"/>
                      </a:lnTo>
                      <a:close/>
                      <a:moveTo>
                        <a:pt x="59505" y="24866"/>
                      </a:moveTo>
                      <a:lnTo>
                        <a:pt x="59505" y="35403"/>
                      </a:lnTo>
                      <a:lnTo>
                        <a:pt x="48970" y="35403"/>
                      </a:lnTo>
                      <a:lnTo>
                        <a:pt x="48970" y="24866"/>
                      </a:lnTo>
                      <a:close/>
                      <a:moveTo>
                        <a:pt x="23598" y="36667"/>
                      </a:moveTo>
                      <a:lnTo>
                        <a:pt x="23598" y="47716"/>
                      </a:lnTo>
                      <a:lnTo>
                        <a:pt x="13063" y="47716"/>
                      </a:lnTo>
                      <a:lnTo>
                        <a:pt x="13063" y="36667"/>
                      </a:lnTo>
                      <a:close/>
                      <a:moveTo>
                        <a:pt x="35908" y="36667"/>
                      </a:moveTo>
                      <a:lnTo>
                        <a:pt x="35908" y="47716"/>
                      </a:lnTo>
                      <a:lnTo>
                        <a:pt x="24861" y="47716"/>
                      </a:lnTo>
                      <a:lnTo>
                        <a:pt x="24861" y="36667"/>
                      </a:lnTo>
                      <a:close/>
                      <a:moveTo>
                        <a:pt x="11799" y="36667"/>
                      </a:moveTo>
                      <a:lnTo>
                        <a:pt x="11799" y="47718"/>
                      </a:lnTo>
                      <a:lnTo>
                        <a:pt x="1264" y="47718"/>
                      </a:lnTo>
                      <a:lnTo>
                        <a:pt x="1264" y="36667"/>
                      </a:lnTo>
                      <a:close/>
                      <a:moveTo>
                        <a:pt x="47706" y="36667"/>
                      </a:moveTo>
                      <a:lnTo>
                        <a:pt x="47706" y="47718"/>
                      </a:lnTo>
                      <a:lnTo>
                        <a:pt x="37171" y="47718"/>
                      </a:lnTo>
                      <a:lnTo>
                        <a:pt x="37171" y="36667"/>
                      </a:lnTo>
                      <a:close/>
                      <a:moveTo>
                        <a:pt x="59505" y="36667"/>
                      </a:moveTo>
                      <a:lnTo>
                        <a:pt x="59505" y="47718"/>
                      </a:lnTo>
                      <a:lnTo>
                        <a:pt x="48970" y="47718"/>
                      </a:lnTo>
                      <a:lnTo>
                        <a:pt x="48970" y="36667"/>
                      </a:lnTo>
                      <a:close/>
                      <a:moveTo>
                        <a:pt x="11799" y="48980"/>
                      </a:moveTo>
                      <a:lnTo>
                        <a:pt x="11799" y="59518"/>
                      </a:lnTo>
                      <a:lnTo>
                        <a:pt x="1264" y="59518"/>
                      </a:lnTo>
                      <a:lnTo>
                        <a:pt x="1264" y="48980"/>
                      </a:lnTo>
                      <a:close/>
                      <a:moveTo>
                        <a:pt x="23598" y="48980"/>
                      </a:moveTo>
                      <a:lnTo>
                        <a:pt x="23598" y="59518"/>
                      </a:lnTo>
                      <a:lnTo>
                        <a:pt x="13063" y="59518"/>
                      </a:lnTo>
                      <a:lnTo>
                        <a:pt x="13063" y="48980"/>
                      </a:lnTo>
                      <a:close/>
                      <a:moveTo>
                        <a:pt x="35908" y="48980"/>
                      </a:moveTo>
                      <a:lnTo>
                        <a:pt x="35908" y="59518"/>
                      </a:lnTo>
                      <a:lnTo>
                        <a:pt x="24861" y="59518"/>
                      </a:lnTo>
                      <a:lnTo>
                        <a:pt x="24861" y="48980"/>
                      </a:lnTo>
                      <a:close/>
                      <a:moveTo>
                        <a:pt x="47706" y="48980"/>
                      </a:moveTo>
                      <a:lnTo>
                        <a:pt x="47706" y="59518"/>
                      </a:lnTo>
                      <a:lnTo>
                        <a:pt x="37171" y="59518"/>
                      </a:lnTo>
                      <a:lnTo>
                        <a:pt x="37171" y="48980"/>
                      </a:lnTo>
                      <a:close/>
                      <a:moveTo>
                        <a:pt x="59505" y="48980"/>
                      </a:moveTo>
                      <a:lnTo>
                        <a:pt x="59505" y="59518"/>
                      </a:lnTo>
                      <a:lnTo>
                        <a:pt x="48970" y="59518"/>
                      </a:lnTo>
                      <a:lnTo>
                        <a:pt x="48970" y="48980"/>
                      </a:lnTo>
                      <a:close/>
                      <a:moveTo>
                        <a:pt x="11799" y="60782"/>
                      </a:moveTo>
                      <a:lnTo>
                        <a:pt x="11799" y="71319"/>
                      </a:lnTo>
                      <a:lnTo>
                        <a:pt x="1264" y="71319"/>
                      </a:lnTo>
                      <a:lnTo>
                        <a:pt x="1264" y="60782"/>
                      </a:lnTo>
                      <a:close/>
                      <a:moveTo>
                        <a:pt x="23598" y="60782"/>
                      </a:moveTo>
                      <a:lnTo>
                        <a:pt x="23598" y="71319"/>
                      </a:lnTo>
                      <a:lnTo>
                        <a:pt x="13063" y="71319"/>
                      </a:lnTo>
                      <a:lnTo>
                        <a:pt x="13063" y="60782"/>
                      </a:lnTo>
                      <a:close/>
                      <a:moveTo>
                        <a:pt x="35908" y="60782"/>
                      </a:moveTo>
                      <a:lnTo>
                        <a:pt x="35908" y="71319"/>
                      </a:lnTo>
                      <a:lnTo>
                        <a:pt x="24861" y="71319"/>
                      </a:lnTo>
                      <a:lnTo>
                        <a:pt x="24861" y="60782"/>
                      </a:lnTo>
                      <a:close/>
                      <a:moveTo>
                        <a:pt x="47706" y="60782"/>
                      </a:moveTo>
                      <a:lnTo>
                        <a:pt x="47706" y="71319"/>
                      </a:lnTo>
                      <a:lnTo>
                        <a:pt x="37171" y="71319"/>
                      </a:lnTo>
                      <a:lnTo>
                        <a:pt x="37171" y="60782"/>
                      </a:lnTo>
                      <a:close/>
                      <a:moveTo>
                        <a:pt x="59505" y="60782"/>
                      </a:moveTo>
                      <a:lnTo>
                        <a:pt x="59505" y="71319"/>
                      </a:lnTo>
                      <a:lnTo>
                        <a:pt x="48970" y="71319"/>
                      </a:lnTo>
                      <a:lnTo>
                        <a:pt x="48970" y="60782"/>
                      </a:lnTo>
                      <a:close/>
                      <a:moveTo>
                        <a:pt x="11799" y="72583"/>
                      </a:moveTo>
                      <a:lnTo>
                        <a:pt x="11799" y="83120"/>
                      </a:lnTo>
                      <a:lnTo>
                        <a:pt x="1264" y="83120"/>
                      </a:lnTo>
                      <a:lnTo>
                        <a:pt x="1264" y="72583"/>
                      </a:lnTo>
                      <a:close/>
                      <a:moveTo>
                        <a:pt x="23598" y="72583"/>
                      </a:moveTo>
                      <a:lnTo>
                        <a:pt x="23598" y="83120"/>
                      </a:lnTo>
                      <a:lnTo>
                        <a:pt x="13063" y="83120"/>
                      </a:lnTo>
                      <a:lnTo>
                        <a:pt x="13063" y="72583"/>
                      </a:lnTo>
                      <a:close/>
                      <a:moveTo>
                        <a:pt x="35908" y="72583"/>
                      </a:moveTo>
                      <a:lnTo>
                        <a:pt x="35908" y="83120"/>
                      </a:lnTo>
                      <a:lnTo>
                        <a:pt x="24861" y="83120"/>
                      </a:lnTo>
                      <a:lnTo>
                        <a:pt x="24861" y="72583"/>
                      </a:lnTo>
                      <a:close/>
                      <a:moveTo>
                        <a:pt x="47706" y="72583"/>
                      </a:moveTo>
                      <a:lnTo>
                        <a:pt x="47706" y="83120"/>
                      </a:lnTo>
                      <a:lnTo>
                        <a:pt x="37171" y="83120"/>
                      </a:lnTo>
                      <a:lnTo>
                        <a:pt x="37171" y="72583"/>
                      </a:lnTo>
                      <a:close/>
                      <a:moveTo>
                        <a:pt x="59505" y="72583"/>
                      </a:moveTo>
                      <a:lnTo>
                        <a:pt x="59505" y="83120"/>
                      </a:lnTo>
                      <a:lnTo>
                        <a:pt x="48970" y="83120"/>
                      </a:lnTo>
                      <a:lnTo>
                        <a:pt x="48970" y="72583"/>
                      </a:lnTo>
                      <a:close/>
                      <a:moveTo>
                        <a:pt x="0" y="1"/>
                      </a:moveTo>
                      <a:lnTo>
                        <a:pt x="0" y="84383"/>
                      </a:lnTo>
                      <a:lnTo>
                        <a:pt x="60768" y="84383"/>
                      </a:lnTo>
                      <a:lnTo>
                        <a:pt x="607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1"/>
                <p:cNvSpPr/>
                <p:nvPr/>
              </p:nvSpPr>
              <p:spPr>
                <a:xfrm rot="-5400000">
                  <a:off x="5432722" y="-248830"/>
                  <a:ext cx="993871" cy="354180"/>
                </a:xfrm>
                <a:custGeom>
                  <a:rect b="b" l="l" r="r" t="t"/>
                  <a:pathLst>
                    <a:path extrusionOk="0" h="11187" w="31392">
                      <a:moveTo>
                        <a:pt x="25798" y="2457"/>
                      </a:moveTo>
                      <a:cubicBezTo>
                        <a:pt x="27530" y="2457"/>
                        <a:pt x="28935" y="3861"/>
                        <a:pt x="28935" y="5594"/>
                      </a:cubicBezTo>
                      <a:cubicBezTo>
                        <a:pt x="28935" y="7326"/>
                        <a:pt x="27530" y="8731"/>
                        <a:pt x="25798" y="8731"/>
                      </a:cubicBezTo>
                      <a:lnTo>
                        <a:pt x="5594" y="8731"/>
                      </a:lnTo>
                      <a:cubicBezTo>
                        <a:pt x="3861" y="8731"/>
                        <a:pt x="2456" y="7326"/>
                        <a:pt x="2456" y="5594"/>
                      </a:cubicBezTo>
                      <a:cubicBezTo>
                        <a:pt x="2456" y="3861"/>
                        <a:pt x="3861" y="2457"/>
                        <a:pt x="5594" y="2457"/>
                      </a:cubicBezTo>
                      <a:close/>
                      <a:moveTo>
                        <a:pt x="5594" y="1"/>
                      </a:moveTo>
                      <a:cubicBezTo>
                        <a:pt x="2510" y="1"/>
                        <a:pt x="0" y="2510"/>
                        <a:pt x="0" y="5594"/>
                      </a:cubicBezTo>
                      <a:cubicBezTo>
                        <a:pt x="0" y="8678"/>
                        <a:pt x="2510" y="11186"/>
                        <a:pt x="5594" y="11186"/>
                      </a:cubicBezTo>
                      <a:lnTo>
                        <a:pt x="25798" y="11186"/>
                      </a:lnTo>
                      <a:cubicBezTo>
                        <a:pt x="28882" y="11186"/>
                        <a:pt x="31392" y="8678"/>
                        <a:pt x="31392" y="5594"/>
                      </a:cubicBezTo>
                      <a:cubicBezTo>
                        <a:pt x="31392" y="2510"/>
                        <a:pt x="28882" y="1"/>
                        <a:pt x="257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1"/>
                <p:cNvSpPr/>
                <p:nvPr/>
              </p:nvSpPr>
              <p:spPr>
                <a:xfrm rot="10800000">
                  <a:off x="2582668" y="139203"/>
                  <a:ext cx="199200" cy="1992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6" name="Google Shape;406;p21"/>
              <p:cNvGrpSpPr/>
              <p:nvPr/>
            </p:nvGrpSpPr>
            <p:grpSpPr>
              <a:xfrm rot="5400000">
                <a:off x="8819242" y="1048869"/>
                <a:ext cx="1070600" cy="1370400"/>
                <a:chOff x="-2272400" y="-8422325"/>
                <a:chExt cx="1070600" cy="1370400"/>
              </a:xfrm>
            </p:grpSpPr>
            <p:sp>
              <p:nvSpPr>
                <p:cNvPr id="407" name="Google Shape;407;p21"/>
                <p:cNvSpPr/>
                <p:nvPr/>
              </p:nvSpPr>
              <p:spPr>
                <a:xfrm>
                  <a:off x="-1380600" y="-7230725"/>
                  <a:ext cx="178800" cy="178800"/>
                </a:xfrm>
                <a:custGeom>
                  <a:rect b="b" l="l" r="r" t="t"/>
                  <a:pathLst>
                    <a:path extrusionOk="0" h="7152" w="7152">
                      <a:moveTo>
                        <a:pt x="7151" y="1"/>
                      </a:moveTo>
                      <a:lnTo>
                        <a:pt x="1" y="7151"/>
                      </a:lnTo>
                      <a:lnTo>
                        <a:pt x="3354" y="7151"/>
                      </a:lnTo>
                      <a:cubicBezTo>
                        <a:pt x="5450" y="7151"/>
                        <a:pt x="7151" y="5450"/>
                        <a:pt x="7151" y="3353"/>
                      </a:cubicBezTo>
                      <a:lnTo>
                        <a:pt x="71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1"/>
                <p:cNvSpPr/>
                <p:nvPr/>
              </p:nvSpPr>
              <p:spPr>
                <a:xfrm>
                  <a:off x="-1757000" y="-7607150"/>
                  <a:ext cx="555200" cy="555225"/>
                </a:xfrm>
                <a:custGeom>
                  <a:rect b="b" l="l" r="r" t="t"/>
                  <a:pathLst>
                    <a:path extrusionOk="0" h="22209" w="22208">
                      <a:moveTo>
                        <a:pt x="22207" y="1"/>
                      </a:moveTo>
                      <a:lnTo>
                        <a:pt x="0" y="22208"/>
                      </a:lnTo>
                      <a:lnTo>
                        <a:pt x="7371" y="22208"/>
                      </a:lnTo>
                      <a:lnTo>
                        <a:pt x="22207" y="7369"/>
                      </a:lnTo>
                      <a:lnTo>
                        <a:pt x="222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1"/>
                <p:cNvSpPr/>
                <p:nvPr/>
              </p:nvSpPr>
              <p:spPr>
                <a:xfrm>
                  <a:off x="-2147975" y="-7998100"/>
                  <a:ext cx="946175" cy="946175"/>
                </a:xfrm>
                <a:custGeom>
                  <a:rect b="b" l="l" r="r" t="t"/>
                  <a:pathLst>
                    <a:path extrusionOk="0" h="37847" w="37847">
                      <a:moveTo>
                        <a:pt x="37846" y="0"/>
                      </a:moveTo>
                      <a:lnTo>
                        <a:pt x="0" y="37846"/>
                      </a:lnTo>
                      <a:lnTo>
                        <a:pt x="7372" y="37846"/>
                      </a:lnTo>
                      <a:lnTo>
                        <a:pt x="37846" y="7373"/>
                      </a:lnTo>
                      <a:lnTo>
                        <a:pt x="3784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1"/>
                <p:cNvSpPr/>
                <p:nvPr/>
              </p:nvSpPr>
              <p:spPr>
                <a:xfrm>
                  <a:off x="-2272350" y="-8374475"/>
                  <a:ext cx="1070550" cy="1254825"/>
                </a:xfrm>
                <a:custGeom>
                  <a:rect b="b" l="l" r="r" t="t"/>
                  <a:pathLst>
                    <a:path extrusionOk="0" h="50193" w="42822">
                      <a:moveTo>
                        <a:pt x="42821" y="0"/>
                      </a:moveTo>
                      <a:lnTo>
                        <a:pt x="0" y="42825"/>
                      </a:lnTo>
                      <a:lnTo>
                        <a:pt x="0" y="50193"/>
                      </a:lnTo>
                      <a:lnTo>
                        <a:pt x="42821" y="7371"/>
                      </a:lnTo>
                      <a:lnTo>
                        <a:pt x="4282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1"/>
                <p:cNvSpPr/>
                <p:nvPr/>
              </p:nvSpPr>
              <p:spPr>
                <a:xfrm>
                  <a:off x="-2272350" y="-8422325"/>
                  <a:ext cx="926250" cy="926275"/>
                </a:xfrm>
                <a:custGeom>
                  <a:rect b="b" l="l" r="r" t="t"/>
                  <a:pathLst>
                    <a:path extrusionOk="0" h="37051" w="37050">
                      <a:moveTo>
                        <a:pt x="29677" y="0"/>
                      </a:moveTo>
                      <a:lnTo>
                        <a:pt x="0" y="29679"/>
                      </a:lnTo>
                      <a:lnTo>
                        <a:pt x="0" y="37050"/>
                      </a:lnTo>
                      <a:lnTo>
                        <a:pt x="370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1"/>
                <p:cNvSpPr/>
                <p:nvPr/>
              </p:nvSpPr>
              <p:spPr>
                <a:xfrm>
                  <a:off x="-2272350" y="-8422325"/>
                  <a:ext cx="549750" cy="549900"/>
                </a:xfrm>
                <a:custGeom>
                  <a:rect b="b" l="l" r="r" t="t"/>
                  <a:pathLst>
                    <a:path extrusionOk="0" h="21996" w="21990">
                      <a:moveTo>
                        <a:pt x="14618" y="0"/>
                      </a:moveTo>
                      <a:lnTo>
                        <a:pt x="0" y="14624"/>
                      </a:lnTo>
                      <a:lnTo>
                        <a:pt x="0" y="21995"/>
                      </a:lnTo>
                      <a:lnTo>
                        <a:pt x="219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1"/>
                <p:cNvSpPr/>
                <p:nvPr/>
              </p:nvSpPr>
              <p:spPr>
                <a:xfrm>
                  <a:off x="-2272400" y="-8422275"/>
                  <a:ext cx="173400" cy="173350"/>
                </a:xfrm>
                <a:custGeom>
                  <a:rect b="b" l="l" r="r" t="t"/>
                  <a:pathLst>
                    <a:path extrusionOk="0" h="6934" w="6936">
                      <a:moveTo>
                        <a:pt x="3797" y="0"/>
                      </a:moveTo>
                      <a:cubicBezTo>
                        <a:pt x="1700" y="0"/>
                        <a:pt x="0" y="1700"/>
                        <a:pt x="2" y="3798"/>
                      </a:cubicBezTo>
                      <a:lnTo>
                        <a:pt x="2" y="6933"/>
                      </a:lnTo>
                      <a:lnTo>
                        <a:pt x="6935" y="0"/>
                      </a:lnTo>
                      <a:lnTo>
                        <a:pt x="3800" y="0"/>
                      </a:lnTo>
                      <a:cubicBezTo>
                        <a:pt x="3799" y="0"/>
                        <a:pt x="3798" y="0"/>
                        <a:pt x="37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14" name="Google Shape;414;p21"/>
            <p:cNvGrpSpPr/>
            <p:nvPr/>
          </p:nvGrpSpPr>
          <p:grpSpPr>
            <a:xfrm rot="10800000">
              <a:off x="-1371750" y="-2434249"/>
              <a:ext cx="3515192" cy="3515145"/>
              <a:chOff x="2217185" y="277650"/>
              <a:chExt cx="1510222" cy="1510202"/>
            </a:xfrm>
          </p:grpSpPr>
          <p:sp>
            <p:nvSpPr>
              <p:cNvPr id="415" name="Google Shape;415;p21"/>
              <p:cNvSpPr/>
              <p:nvPr/>
            </p:nvSpPr>
            <p:spPr>
              <a:xfrm>
                <a:off x="2217185" y="277650"/>
                <a:ext cx="1510222" cy="1510202"/>
              </a:xfrm>
              <a:custGeom>
                <a:rect b="b" l="l" r="r" t="t"/>
                <a:pathLst>
                  <a:path extrusionOk="0" h="75303" w="75304">
                    <a:moveTo>
                      <a:pt x="37652" y="6610"/>
                    </a:moveTo>
                    <a:cubicBezTo>
                      <a:pt x="54767" y="6610"/>
                      <a:pt x="68693" y="20536"/>
                      <a:pt x="68693" y="37651"/>
                    </a:cubicBezTo>
                    <a:cubicBezTo>
                      <a:pt x="68693" y="54767"/>
                      <a:pt x="54767" y="68693"/>
                      <a:pt x="37652" y="68693"/>
                    </a:cubicBezTo>
                    <a:cubicBezTo>
                      <a:pt x="20535" y="68693"/>
                      <a:pt x="6610" y="54767"/>
                      <a:pt x="6610" y="37651"/>
                    </a:cubicBezTo>
                    <a:cubicBezTo>
                      <a:pt x="6610" y="20536"/>
                      <a:pt x="20535" y="6610"/>
                      <a:pt x="37652" y="6610"/>
                    </a:cubicBezTo>
                    <a:close/>
                    <a:moveTo>
                      <a:pt x="37652" y="0"/>
                    </a:moveTo>
                    <a:cubicBezTo>
                      <a:pt x="16890" y="0"/>
                      <a:pt x="0" y="16890"/>
                      <a:pt x="0" y="37651"/>
                    </a:cubicBezTo>
                    <a:cubicBezTo>
                      <a:pt x="0" y="58413"/>
                      <a:pt x="16890" y="75303"/>
                      <a:pt x="37652" y="75303"/>
                    </a:cubicBezTo>
                    <a:cubicBezTo>
                      <a:pt x="58412" y="75303"/>
                      <a:pt x="75303" y="58413"/>
                      <a:pt x="75303" y="37651"/>
                    </a:cubicBezTo>
                    <a:cubicBezTo>
                      <a:pt x="75303" y="16890"/>
                      <a:pt x="58412" y="0"/>
                      <a:pt x="376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1"/>
              <p:cNvSpPr/>
              <p:nvPr/>
            </p:nvSpPr>
            <p:spPr>
              <a:xfrm>
                <a:off x="2371830" y="432294"/>
                <a:ext cx="1200913" cy="1200893"/>
              </a:xfrm>
              <a:custGeom>
                <a:rect b="b" l="l" r="r" t="t"/>
                <a:pathLst>
                  <a:path extrusionOk="0" h="59880" w="59881">
                    <a:moveTo>
                      <a:pt x="29941" y="6610"/>
                    </a:moveTo>
                    <a:lnTo>
                      <a:pt x="29941" y="6611"/>
                    </a:lnTo>
                    <a:cubicBezTo>
                      <a:pt x="42805" y="6611"/>
                      <a:pt x="53270" y="17076"/>
                      <a:pt x="53270" y="29940"/>
                    </a:cubicBezTo>
                    <a:cubicBezTo>
                      <a:pt x="53270" y="42805"/>
                      <a:pt x="42805" y="53271"/>
                      <a:pt x="29941" y="53271"/>
                    </a:cubicBezTo>
                    <a:cubicBezTo>
                      <a:pt x="17077" y="53271"/>
                      <a:pt x="6610" y="42805"/>
                      <a:pt x="6610" y="29940"/>
                    </a:cubicBezTo>
                    <a:cubicBezTo>
                      <a:pt x="6610" y="17076"/>
                      <a:pt x="17077" y="6610"/>
                      <a:pt x="29941" y="6610"/>
                    </a:cubicBezTo>
                    <a:close/>
                    <a:moveTo>
                      <a:pt x="29941" y="1"/>
                    </a:moveTo>
                    <a:cubicBezTo>
                      <a:pt x="13431" y="1"/>
                      <a:pt x="0" y="13432"/>
                      <a:pt x="0" y="29940"/>
                    </a:cubicBezTo>
                    <a:cubicBezTo>
                      <a:pt x="0" y="46449"/>
                      <a:pt x="13431" y="59880"/>
                      <a:pt x="29941" y="59880"/>
                    </a:cubicBezTo>
                    <a:cubicBezTo>
                      <a:pt x="46449" y="59880"/>
                      <a:pt x="59880" y="46449"/>
                      <a:pt x="59880" y="29940"/>
                    </a:cubicBezTo>
                    <a:cubicBezTo>
                      <a:pt x="59880" y="13432"/>
                      <a:pt x="46449" y="1"/>
                      <a:pt x="299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1"/>
              <p:cNvSpPr/>
              <p:nvPr/>
            </p:nvSpPr>
            <p:spPr>
              <a:xfrm>
                <a:off x="2526474" y="586938"/>
                <a:ext cx="891605" cy="891625"/>
              </a:xfrm>
              <a:custGeom>
                <a:rect b="b" l="l" r="r" t="t"/>
                <a:pathLst>
                  <a:path extrusionOk="0" h="44459" w="44458">
                    <a:moveTo>
                      <a:pt x="22230" y="6611"/>
                    </a:moveTo>
                    <a:cubicBezTo>
                      <a:pt x="30841" y="6611"/>
                      <a:pt x="37849" y="13617"/>
                      <a:pt x="37849" y="22229"/>
                    </a:cubicBezTo>
                    <a:cubicBezTo>
                      <a:pt x="37849" y="30842"/>
                      <a:pt x="30841" y="37848"/>
                      <a:pt x="22230" y="37848"/>
                    </a:cubicBezTo>
                    <a:cubicBezTo>
                      <a:pt x="13617" y="37848"/>
                      <a:pt x="6611" y="30842"/>
                      <a:pt x="6611" y="22229"/>
                    </a:cubicBezTo>
                    <a:cubicBezTo>
                      <a:pt x="6611" y="13617"/>
                      <a:pt x="13617" y="6611"/>
                      <a:pt x="22230" y="6611"/>
                    </a:cubicBezTo>
                    <a:close/>
                    <a:moveTo>
                      <a:pt x="22230" y="1"/>
                    </a:moveTo>
                    <a:cubicBezTo>
                      <a:pt x="9973" y="1"/>
                      <a:pt x="1" y="9972"/>
                      <a:pt x="1" y="22229"/>
                    </a:cubicBezTo>
                    <a:cubicBezTo>
                      <a:pt x="1" y="34487"/>
                      <a:pt x="9973" y="44458"/>
                      <a:pt x="22230" y="44458"/>
                    </a:cubicBezTo>
                    <a:cubicBezTo>
                      <a:pt x="34486" y="44458"/>
                      <a:pt x="44457" y="34487"/>
                      <a:pt x="44457" y="22229"/>
                    </a:cubicBezTo>
                    <a:cubicBezTo>
                      <a:pt x="44457" y="9972"/>
                      <a:pt x="34486" y="1"/>
                      <a:pt x="222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18" name="Google Shape;418;p21"/>
          <p:cNvSpPr txBox="1"/>
          <p:nvPr>
            <p:ph type="title"/>
          </p:nvPr>
        </p:nvSpPr>
        <p:spPr>
          <a:xfrm>
            <a:off x="1350175" y="539500"/>
            <a:ext cx="6443700" cy="52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19" name="Google Shape;419;p21"/>
          <p:cNvSpPr txBox="1"/>
          <p:nvPr>
            <p:ph idx="2" type="title"/>
          </p:nvPr>
        </p:nvSpPr>
        <p:spPr>
          <a:xfrm>
            <a:off x="780837" y="1717750"/>
            <a:ext cx="1986000" cy="30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20" name="Google Shape;420;p21"/>
          <p:cNvSpPr txBox="1"/>
          <p:nvPr>
            <p:ph idx="1" type="subTitle"/>
          </p:nvPr>
        </p:nvSpPr>
        <p:spPr>
          <a:xfrm>
            <a:off x="780836" y="2332950"/>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
        <p:nvSpPr>
          <p:cNvPr id="421" name="Google Shape;421;p21"/>
          <p:cNvSpPr txBox="1"/>
          <p:nvPr>
            <p:ph idx="3" type="title"/>
          </p:nvPr>
        </p:nvSpPr>
        <p:spPr>
          <a:xfrm>
            <a:off x="3577162" y="1717750"/>
            <a:ext cx="1986000" cy="30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22" name="Google Shape;422;p21"/>
          <p:cNvSpPr txBox="1"/>
          <p:nvPr>
            <p:ph idx="4" type="subTitle"/>
          </p:nvPr>
        </p:nvSpPr>
        <p:spPr>
          <a:xfrm>
            <a:off x="3577156" y="2332950"/>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
        <p:nvSpPr>
          <p:cNvPr id="423" name="Google Shape;423;p21"/>
          <p:cNvSpPr txBox="1"/>
          <p:nvPr>
            <p:ph idx="5" type="title"/>
          </p:nvPr>
        </p:nvSpPr>
        <p:spPr>
          <a:xfrm>
            <a:off x="780837" y="3397900"/>
            <a:ext cx="1986000" cy="30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24" name="Google Shape;424;p21"/>
          <p:cNvSpPr txBox="1"/>
          <p:nvPr>
            <p:ph idx="6" type="subTitle"/>
          </p:nvPr>
        </p:nvSpPr>
        <p:spPr>
          <a:xfrm>
            <a:off x="780836" y="4009350"/>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
        <p:nvSpPr>
          <p:cNvPr id="425" name="Google Shape;425;p21"/>
          <p:cNvSpPr txBox="1"/>
          <p:nvPr>
            <p:ph idx="7" type="title"/>
          </p:nvPr>
        </p:nvSpPr>
        <p:spPr>
          <a:xfrm>
            <a:off x="3577164" y="3397900"/>
            <a:ext cx="1986000" cy="30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26" name="Google Shape;426;p21"/>
          <p:cNvSpPr txBox="1"/>
          <p:nvPr>
            <p:ph idx="8" type="subTitle"/>
          </p:nvPr>
        </p:nvSpPr>
        <p:spPr>
          <a:xfrm>
            <a:off x="3577156" y="4009350"/>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
        <p:nvSpPr>
          <p:cNvPr id="427" name="Google Shape;427;p21"/>
          <p:cNvSpPr txBox="1"/>
          <p:nvPr>
            <p:ph idx="9" type="title"/>
          </p:nvPr>
        </p:nvSpPr>
        <p:spPr>
          <a:xfrm>
            <a:off x="6377163" y="1717750"/>
            <a:ext cx="1986000" cy="30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28" name="Google Shape;428;p21"/>
          <p:cNvSpPr txBox="1"/>
          <p:nvPr>
            <p:ph idx="13" type="subTitle"/>
          </p:nvPr>
        </p:nvSpPr>
        <p:spPr>
          <a:xfrm>
            <a:off x="6377164" y="2332950"/>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
        <p:nvSpPr>
          <p:cNvPr id="429" name="Google Shape;429;p21"/>
          <p:cNvSpPr txBox="1"/>
          <p:nvPr>
            <p:ph idx="14" type="title"/>
          </p:nvPr>
        </p:nvSpPr>
        <p:spPr>
          <a:xfrm>
            <a:off x="6377164" y="3397900"/>
            <a:ext cx="1986000" cy="30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30" name="Google Shape;430;p21"/>
          <p:cNvSpPr txBox="1"/>
          <p:nvPr>
            <p:ph idx="15" type="subTitle"/>
          </p:nvPr>
        </p:nvSpPr>
        <p:spPr>
          <a:xfrm>
            <a:off x="6377164" y="4009350"/>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431" name="Shape 431"/>
        <p:cNvGrpSpPr/>
        <p:nvPr/>
      </p:nvGrpSpPr>
      <p:grpSpPr>
        <a:xfrm>
          <a:off x="0" y="0"/>
          <a:ext cx="0" cy="0"/>
          <a:chOff x="0" y="0"/>
          <a:chExt cx="0" cy="0"/>
        </a:xfrm>
      </p:grpSpPr>
      <p:grpSp>
        <p:nvGrpSpPr>
          <p:cNvPr id="432" name="Google Shape;432;p22"/>
          <p:cNvGrpSpPr/>
          <p:nvPr/>
        </p:nvGrpSpPr>
        <p:grpSpPr>
          <a:xfrm>
            <a:off x="-991555" y="-1958702"/>
            <a:ext cx="11728172" cy="7771037"/>
            <a:chOff x="-991555" y="-1958702"/>
            <a:chExt cx="11728172" cy="7771037"/>
          </a:xfrm>
        </p:grpSpPr>
        <p:grpSp>
          <p:nvGrpSpPr>
            <p:cNvPr id="433" name="Google Shape;433;p22"/>
            <p:cNvGrpSpPr/>
            <p:nvPr/>
          </p:nvGrpSpPr>
          <p:grpSpPr>
            <a:xfrm>
              <a:off x="-484762" y="-129941"/>
              <a:ext cx="9824262" cy="5086808"/>
              <a:chOff x="-172487" y="-132666"/>
              <a:chExt cx="9824262" cy="5086808"/>
            </a:xfrm>
          </p:grpSpPr>
          <p:sp>
            <p:nvSpPr>
              <p:cNvPr id="434" name="Google Shape;434;p22"/>
              <p:cNvSpPr/>
              <p:nvPr/>
            </p:nvSpPr>
            <p:spPr>
              <a:xfrm>
                <a:off x="7537493" y="4705044"/>
                <a:ext cx="498196" cy="249098"/>
              </a:xfrm>
              <a:custGeom>
                <a:rect b="b" l="l" r="r" t="t"/>
                <a:pathLst>
                  <a:path extrusionOk="0" h="7428" w="14856">
                    <a:moveTo>
                      <a:pt x="7428" y="0"/>
                    </a:moveTo>
                    <a:cubicBezTo>
                      <a:pt x="3325" y="0"/>
                      <a:pt x="0" y="3326"/>
                      <a:pt x="0" y="7428"/>
                    </a:cubicBezTo>
                    <a:lnTo>
                      <a:pt x="14856" y="7428"/>
                    </a:lnTo>
                    <a:cubicBezTo>
                      <a:pt x="14856" y="3326"/>
                      <a:pt x="11530" y="0"/>
                      <a:pt x="74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2"/>
              <p:cNvSpPr/>
              <p:nvPr/>
            </p:nvSpPr>
            <p:spPr>
              <a:xfrm>
                <a:off x="3737448" y="-132666"/>
                <a:ext cx="243804" cy="243751"/>
              </a:xfrm>
              <a:custGeom>
                <a:rect b="b" l="l" r="r" t="t"/>
                <a:pathLst>
                  <a:path extrusionOk="0" h="6803" w="6804">
                    <a:moveTo>
                      <a:pt x="3401" y="2054"/>
                    </a:moveTo>
                    <a:cubicBezTo>
                      <a:pt x="4145" y="2055"/>
                      <a:pt x="4748" y="2659"/>
                      <a:pt x="4749" y="3402"/>
                    </a:cubicBezTo>
                    <a:cubicBezTo>
                      <a:pt x="4748" y="3947"/>
                      <a:pt x="4420" y="4438"/>
                      <a:pt x="3917" y="4647"/>
                    </a:cubicBezTo>
                    <a:cubicBezTo>
                      <a:pt x="3750" y="4716"/>
                      <a:pt x="3575" y="4749"/>
                      <a:pt x="3401" y="4749"/>
                    </a:cubicBezTo>
                    <a:cubicBezTo>
                      <a:pt x="3051" y="4749"/>
                      <a:pt x="2706" y="4612"/>
                      <a:pt x="2448" y="4354"/>
                    </a:cubicBezTo>
                    <a:cubicBezTo>
                      <a:pt x="2063" y="3969"/>
                      <a:pt x="1948" y="3390"/>
                      <a:pt x="2157" y="2887"/>
                    </a:cubicBezTo>
                    <a:cubicBezTo>
                      <a:pt x="2365" y="2383"/>
                      <a:pt x="2856" y="2054"/>
                      <a:pt x="3401" y="2054"/>
                    </a:cubicBezTo>
                    <a:close/>
                    <a:moveTo>
                      <a:pt x="3401" y="0"/>
                    </a:moveTo>
                    <a:cubicBezTo>
                      <a:pt x="1527" y="0"/>
                      <a:pt x="1" y="1526"/>
                      <a:pt x="1" y="3402"/>
                    </a:cubicBezTo>
                    <a:cubicBezTo>
                      <a:pt x="1" y="5278"/>
                      <a:pt x="1527" y="6803"/>
                      <a:pt x="3401" y="6803"/>
                    </a:cubicBezTo>
                    <a:cubicBezTo>
                      <a:pt x="5277" y="6803"/>
                      <a:pt x="6803" y="5278"/>
                      <a:pt x="6803" y="3402"/>
                    </a:cubicBezTo>
                    <a:cubicBezTo>
                      <a:pt x="6803" y="1526"/>
                      <a:pt x="5277" y="0"/>
                      <a:pt x="34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2"/>
              <p:cNvSpPr/>
              <p:nvPr/>
            </p:nvSpPr>
            <p:spPr>
              <a:xfrm rot="-1799685">
                <a:off x="772171" y="236448"/>
                <a:ext cx="333602" cy="284637"/>
              </a:xfrm>
              <a:custGeom>
                <a:rect b="b" l="l" r="r" t="t"/>
                <a:pathLst>
                  <a:path extrusionOk="0" h="18619" w="21822">
                    <a:moveTo>
                      <a:pt x="10911" y="0"/>
                    </a:moveTo>
                    <a:cubicBezTo>
                      <a:pt x="10347" y="0"/>
                      <a:pt x="9783" y="280"/>
                      <a:pt x="9460" y="838"/>
                    </a:cubicBezTo>
                    <a:lnTo>
                      <a:pt x="647" y="16104"/>
                    </a:lnTo>
                    <a:cubicBezTo>
                      <a:pt x="0" y="17221"/>
                      <a:pt x="807" y="18618"/>
                      <a:pt x="2097" y="18618"/>
                    </a:cubicBezTo>
                    <a:lnTo>
                      <a:pt x="19725" y="18618"/>
                    </a:lnTo>
                    <a:cubicBezTo>
                      <a:pt x="21015" y="18618"/>
                      <a:pt x="21822" y="17221"/>
                      <a:pt x="21176" y="16104"/>
                    </a:cubicBezTo>
                    <a:lnTo>
                      <a:pt x="12362" y="838"/>
                    </a:lnTo>
                    <a:cubicBezTo>
                      <a:pt x="12040" y="280"/>
                      <a:pt x="11475" y="0"/>
                      <a:pt x="109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2"/>
              <p:cNvSpPr/>
              <p:nvPr/>
            </p:nvSpPr>
            <p:spPr>
              <a:xfrm rot="10800000">
                <a:off x="-172487" y="3051778"/>
                <a:ext cx="993871" cy="354180"/>
              </a:xfrm>
              <a:custGeom>
                <a:rect b="b" l="l" r="r" t="t"/>
                <a:pathLst>
                  <a:path extrusionOk="0" h="11187" w="31392">
                    <a:moveTo>
                      <a:pt x="25798" y="2457"/>
                    </a:moveTo>
                    <a:cubicBezTo>
                      <a:pt x="27530" y="2457"/>
                      <a:pt x="28935" y="3861"/>
                      <a:pt x="28935" y="5594"/>
                    </a:cubicBezTo>
                    <a:cubicBezTo>
                      <a:pt x="28935" y="7326"/>
                      <a:pt x="27530" y="8731"/>
                      <a:pt x="25798" y="8731"/>
                    </a:cubicBezTo>
                    <a:lnTo>
                      <a:pt x="5594" y="8731"/>
                    </a:lnTo>
                    <a:cubicBezTo>
                      <a:pt x="3861" y="8731"/>
                      <a:pt x="2456" y="7326"/>
                      <a:pt x="2456" y="5594"/>
                    </a:cubicBezTo>
                    <a:cubicBezTo>
                      <a:pt x="2456" y="3861"/>
                      <a:pt x="3861" y="2457"/>
                      <a:pt x="5594" y="2457"/>
                    </a:cubicBezTo>
                    <a:close/>
                    <a:moveTo>
                      <a:pt x="5594" y="1"/>
                    </a:moveTo>
                    <a:cubicBezTo>
                      <a:pt x="2510" y="1"/>
                      <a:pt x="0" y="2510"/>
                      <a:pt x="0" y="5594"/>
                    </a:cubicBezTo>
                    <a:cubicBezTo>
                      <a:pt x="0" y="8678"/>
                      <a:pt x="2510" y="11186"/>
                      <a:pt x="5594" y="11186"/>
                    </a:cubicBezTo>
                    <a:lnTo>
                      <a:pt x="25798" y="11186"/>
                    </a:lnTo>
                    <a:cubicBezTo>
                      <a:pt x="28882" y="11186"/>
                      <a:pt x="31392" y="8678"/>
                      <a:pt x="31392" y="5594"/>
                    </a:cubicBezTo>
                    <a:cubicBezTo>
                      <a:pt x="31392" y="2510"/>
                      <a:pt x="28882" y="1"/>
                      <a:pt x="257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2"/>
              <p:cNvSpPr/>
              <p:nvPr/>
            </p:nvSpPr>
            <p:spPr>
              <a:xfrm>
                <a:off x="9153587" y="3434360"/>
                <a:ext cx="498188" cy="136422"/>
              </a:xfrm>
              <a:custGeom>
                <a:rect b="b" l="l" r="r" t="t"/>
                <a:pathLst>
                  <a:path extrusionOk="0" h="4555" w="16634">
                    <a:moveTo>
                      <a:pt x="2277" y="1"/>
                    </a:moveTo>
                    <a:cubicBezTo>
                      <a:pt x="1019" y="1"/>
                      <a:pt x="0" y="1020"/>
                      <a:pt x="0" y="2278"/>
                    </a:cubicBezTo>
                    <a:cubicBezTo>
                      <a:pt x="0" y="3536"/>
                      <a:pt x="1019" y="4555"/>
                      <a:pt x="2277" y="4555"/>
                    </a:cubicBezTo>
                    <a:lnTo>
                      <a:pt x="14356" y="4555"/>
                    </a:lnTo>
                    <a:cubicBezTo>
                      <a:pt x="15613" y="4555"/>
                      <a:pt x="16633" y="3536"/>
                      <a:pt x="16633" y="2278"/>
                    </a:cubicBezTo>
                    <a:cubicBezTo>
                      <a:pt x="16633" y="1020"/>
                      <a:pt x="15613" y="1"/>
                      <a:pt x="143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9" name="Google Shape;439;p22"/>
            <p:cNvGrpSpPr/>
            <p:nvPr/>
          </p:nvGrpSpPr>
          <p:grpSpPr>
            <a:xfrm>
              <a:off x="7221425" y="-1958702"/>
              <a:ext cx="3515192" cy="3515145"/>
              <a:chOff x="2217185" y="277650"/>
              <a:chExt cx="1510222" cy="1510202"/>
            </a:xfrm>
          </p:grpSpPr>
          <p:sp>
            <p:nvSpPr>
              <p:cNvPr id="440" name="Google Shape;440;p22"/>
              <p:cNvSpPr/>
              <p:nvPr/>
            </p:nvSpPr>
            <p:spPr>
              <a:xfrm>
                <a:off x="2217185" y="277650"/>
                <a:ext cx="1510222" cy="1510202"/>
              </a:xfrm>
              <a:custGeom>
                <a:rect b="b" l="l" r="r" t="t"/>
                <a:pathLst>
                  <a:path extrusionOk="0" h="75303" w="75304">
                    <a:moveTo>
                      <a:pt x="37652" y="6610"/>
                    </a:moveTo>
                    <a:cubicBezTo>
                      <a:pt x="54767" y="6610"/>
                      <a:pt x="68693" y="20536"/>
                      <a:pt x="68693" y="37651"/>
                    </a:cubicBezTo>
                    <a:cubicBezTo>
                      <a:pt x="68693" y="54767"/>
                      <a:pt x="54767" y="68693"/>
                      <a:pt x="37652" y="68693"/>
                    </a:cubicBezTo>
                    <a:cubicBezTo>
                      <a:pt x="20535" y="68693"/>
                      <a:pt x="6610" y="54767"/>
                      <a:pt x="6610" y="37651"/>
                    </a:cubicBezTo>
                    <a:cubicBezTo>
                      <a:pt x="6610" y="20536"/>
                      <a:pt x="20535" y="6610"/>
                      <a:pt x="37652" y="6610"/>
                    </a:cubicBezTo>
                    <a:close/>
                    <a:moveTo>
                      <a:pt x="37652" y="0"/>
                    </a:moveTo>
                    <a:cubicBezTo>
                      <a:pt x="16890" y="0"/>
                      <a:pt x="0" y="16890"/>
                      <a:pt x="0" y="37651"/>
                    </a:cubicBezTo>
                    <a:cubicBezTo>
                      <a:pt x="0" y="58413"/>
                      <a:pt x="16890" y="75303"/>
                      <a:pt x="37652" y="75303"/>
                    </a:cubicBezTo>
                    <a:cubicBezTo>
                      <a:pt x="58412" y="75303"/>
                      <a:pt x="75303" y="58413"/>
                      <a:pt x="75303" y="37651"/>
                    </a:cubicBezTo>
                    <a:cubicBezTo>
                      <a:pt x="75303" y="16890"/>
                      <a:pt x="58412" y="0"/>
                      <a:pt x="376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2"/>
              <p:cNvSpPr/>
              <p:nvPr/>
            </p:nvSpPr>
            <p:spPr>
              <a:xfrm>
                <a:off x="2371830" y="432294"/>
                <a:ext cx="1200913" cy="1200893"/>
              </a:xfrm>
              <a:custGeom>
                <a:rect b="b" l="l" r="r" t="t"/>
                <a:pathLst>
                  <a:path extrusionOk="0" h="59880" w="59881">
                    <a:moveTo>
                      <a:pt x="29941" y="6610"/>
                    </a:moveTo>
                    <a:lnTo>
                      <a:pt x="29941" y="6611"/>
                    </a:lnTo>
                    <a:cubicBezTo>
                      <a:pt x="42805" y="6611"/>
                      <a:pt x="53270" y="17076"/>
                      <a:pt x="53270" y="29940"/>
                    </a:cubicBezTo>
                    <a:cubicBezTo>
                      <a:pt x="53270" y="42805"/>
                      <a:pt x="42805" y="53271"/>
                      <a:pt x="29941" y="53271"/>
                    </a:cubicBezTo>
                    <a:cubicBezTo>
                      <a:pt x="17077" y="53271"/>
                      <a:pt x="6610" y="42805"/>
                      <a:pt x="6610" y="29940"/>
                    </a:cubicBezTo>
                    <a:cubicBezTo>
                      <a:pt x="6610" y="17076"/>
                      <a:pt x="17077" y="6610"/>
                      <a:pt x="29941" y="6610"/>
                    </a:cubicBezTo>
                    <a:close/>
                    <a:moveTo>
                      <a:pt x="29941" y="1"/>
                    </a:moveTo>
                    <a:cubicBezTo>
                      <a:pt x="13431" y="1"/>
                      <a:pt x="0" y="13432"/>
                      <a:pt x="0" y="29940"/>
                    </a:cubicBezTo>
                    <a:cubicBezTo>
                      <a:pt x="0" y="46449"/>
                      <a:pt x="13431" y="59880"/>
                      <a:pt x="29941" y="59880"/>
                    </a:cubicBezTo>
                    <a:cubicBezTo>
                      <a:pt x="46449" y="59880"/>
                      <a:pt x="59880" y="46449"/>
                      <a:pt x="59880" y="29940"/>
                    </a:cubicBezTo>
                    <a:cubicBezTo>
                      <a:pt x="59880" y="13432"/>
                      <a:pt x="46449" y="1"/>
                      <a:pt x="299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2"/>
              <p:cNvSpPr/>
              <p:nvPr/>
            </p:nvSpPr>
            <p:spPr>
              <a:xfrm>
                <a:off x="2526474" y="586938"/>
                <a:ext cx="891605" cy="891625"/>
              </a:xfrm>
              <a:custGeom>
                <a:rect b="b" l="l" r="r" t="t"/>
                <a:pathLst>
                  <a:path extrusionOk="0" h="44459" w="44458">
                    <a:moveTo>
                      <a:pt x="22230" y="6611"/>
                    </a:moveTo>
                    <a:cubicBezTo>
                      <a:pt x="30841" y="6611"/>
                      <a:pt x="37849" y="13617"/>
                      <a:pt x="37849" y="22229"/>
                    </a:cubicBezTo>
                    <a:cubicBezTo>
                      <a:pt x="37849" y="30842"/>
                      <a:pt x="30841" y="37848"/>
                      <a:pt x="22230" y="37848"/>
                    </a:cubicBezTo>
                    <a:cubicBezTo>
                      <a:pt x="13617" y="37848"/>
                      <a:pt x="6611" y="30842"/>
                      <a:pt x="6611" y="22229"/>
                    </a:cubicBezTo>
                    <a:cubicBezTo>
                      <a:pt x="6611" y="13617"/>
                      <a:pt x="13617" y="6611"/>
                      <a:pt x="22230" y="6611"/>
                    </a:cubicBezTo>
                    <a:close/>
                    <a:moveTo>
                      <a:pt x="22230" y="1"/>
                    </a:moveTo>
                    <a:cubicBezTo>
                      <a:pt x="9973" y="1"/>
                      <a:pt x="1" y="9972"/>
                      <a:pt x="1" y="22229"/>
                    </a:cubicBezTo>
                    <a:cubicBezTo>
                      <a:pt x="1" y="34487"/>
                      <a:pt x="9973" y="44458"/>
                      <a:pt x="22230" y="44458"/>
                    </a:cubicBezTo>
                    <a:cubicBezTo>
                      <a:pt x="34486" y="44458"/>
                      <a:pt x="44457" y="34487"/>
                      <a:pt x="44457" y="22229"/>
                    </a:cubicBezTo>
                    <a:cubicBezTo>
                      <a:pt x="44457" y="9972"/>
                      <a:pt x="34486" y="1"/>
                      <a:pt x="222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3" name="Google Shape;443;p22"/>
            <p:cNvSpPr/>
            <p:nvPr/>
          </p:nvSpPr>
          <p:spPr>
            <a:xfrm rot="5400000">
              <a:off x="-723200" y="4162875"/>
              <a:ext cx="1381105" cy="1917815"/>
            </a:xfrm>
            <a:custGeom>
              <a:rect b="b" l="l" r="r" t="t"/>
              <a:pathLst>
                <a:path extrusionOk="0" h="84383" w="60768">
                  <a:moveTo>
                    <a:pt x="59505" y="1265"/>
                  </a:moveTo>
                  <a:lnTo>
                    <a:pt x="59505" y="11801"/>
                  </a:lnTo>
                  <a:lnTo>
                    <a:pt x="48970" y="11801"/>
                  </a:lnTo>
                  <a:lnTo>
                    <a:pt x="48970" y="1265"/>
                  </a:lnTo>
                  <a:close/>
                  <a:moveTo>
                    <a:pt x="11799" y="1265"/>
                  </a:moveTo>
                  <a:lnTo>
                    <a:pt x="11799" y="11802"/>
                  </a:lnTo>
                  <a:lnTo>
                    <a:pt x="1264" y="11802"/>
                  </a:lnTo>
                  <a:lnTo>
                    <a:pt x="1264" y="1265"/>
                  </a:lnTo>
                  <a:close/>
                  <a:moveTo>
                    <a:pt x="23598" y="1265"/>
                  </a:moveTo>
                  <a:lnTo>
                    <a:pt x="23598" y="11802"/>
                  </a:lnTo>
                  <a:lnTo>
                    <a:pt x="13063" y="11802"/>
                  </a:lnTo>
                  <a:lnTo>
                    <a:pt x="13063" y="1265"/>
                  </a:lnTo>
                  <a:close/>
                  <a:moveTo>
                    <a:pt x="35908" y="1265"/>
                  </a:moveTo>
                  <a:lnTo>
                    <a:pt x="35908" y="11802"/>
                  </a:lnTo>
                  <a:lnTo>
                    <a:pt x="24861" y="11802"/>
                  </a:lnTo>
                  <a:lnTo>
                    <a:pt x="24861" y="1265"/>
                  </a:lnTo>
                  <a:close/>
                  <a:moveTo>
                    <a:pt x="47706" y="1265"/>
                  </a:moveTo>
                  <a:lnTo>
                    <a:pt x="47706" y="11802"/>
                  </a:lnTo>
                  <a:lnTo>
                    <a:pt x="37171" y="11802"/>
                  </a:lnTo>
                  <a:lnTo>
                    <a:pt x="37171" y="1265"/>
                  </a:lnTo>
                  <a:close/>
                  <a:moveTo>
                    <a:pt x="11799" y="13065"/>
                  </a:moveTo>
                  <a:lnTo>
                    <a:pt x="11799" y="23602"/>
                  </a:lnTo>
                  <a:lnTo>
                    <a:pt x="1264" y="23602"/>
                  </a:lnTo>
                  <a:lnTo>
                    <a:pt x="1264" y="13065"/>
                  </a:lnTo>
                  <a:close/>
                  <a:moveTo>
                    <a:pt x="23598" y="13065"/>
                  </a:moveTo>
                  <a:lnTo>
                    <a:pt x="23598" y="23602"/>
                  </a:lnTo>
                  <a:lnTo>
                    <a:pt x="13063" y="23602"/>
                  </a:lnTo>
                  <a:lnTo>
                    <a:pt x="13063" y="13065"/>
                  </a:lnTo>
                  <a:close/>
                  <a:moveTo>
                    <a:pt x="35908" y="13065"/>
                  </a:moveTo>
                  <a:lnTo>
                    <a:pt x="35908" y="23602"/>
                  </a:lnTo>
                  <a:lnTo>
                    <a:pt x="24861" y="23602"/>
                  </a:lnTo>
                  <a:lnTo>
                    <a:pt x="24861" y="13065"/>
                  </a:lnTo>
                  <a:close/>
                  <a:moveTo>
                    <a:pt x="47706" y="13065"/>
                  </a:moveTo>
                  <a:lnTo>
                    <a:pt x="47706" y="23602"/>
                  </a:lnTo>
                  <a:lnTo>
                    <a:pt x="37171" y="23602"/>
                  </a:lnTo>
                  <a:lnTo>
                    <a:pt x="37171" y="13065"/>
                  </a:lnTo>
                  <a:close/>
                  <a:moveTo>
                    <a:pt x="59505" y="13065"/>
                  </a:moveTo>
                  <a:lnTo>
                    <a:pt x="59505" y="23602"/>
                  </a:lnTo>
                  <a:lnTo>
                    <a:pt x="48970" y="23602"/>
                  </a:lnTo>
                  <a:lnTo>
                    <a:pt x="48970" y="13065"/>
                  </a:lnTo>
                  <a:close/>
                  <a:moveTo>
                    <a:pt x="11799" y="24866"/>
                  </a:moveTo>
                  <a:lnTo>
                    <a:pt x="11799" y="35403"/>
                  </a:lnTo>
                  <a:lnTo>
                    <a:pt x="1264" y="35403"/>
                  </a:lnTo>
                  <a:lnTo>
                    <a:pt x="1264" y="24866"/>
                  </a:lnTo>
                  <a:close/>
                  <a:moveTo>
                    <a:pt x="23598" y="24866"/>
                  </a:moveTo>
                  <a:lnTo>
                    <a:pt x="23598" y="35403"/>
                  </a:lnTo>
                  <a:lnTo>
                    <a:pt x="13063" y="35403"/>
                  </a:lnTo>
                  <a:lnTo>
                    <a:pt x="13063" y="24866"/>
                  </a:lnTo>
                  <a:close/>
                  <a:moveTo>
                    <a:pt x="35908" y="24866"/>
                  </a:moveTo>
                  <a:lnTo>
                    <a:pt x="35908" y="35403"/>
                  </a:lnTo>
                  <a:lnTo>
                    <a:pt x="24861" y="35403"/>
                  </a:lnTo>
                  <a:lnTo>
                    <a:pt x="24861" y="24866"/>
                  </a:lnTo>
                  <a:close/>
                  <a:moveTo>
                    <a:pt x="47706" y="24866"/>
                  </a:moveTo>
                  <a:lnTo>
                    <a:pt x="47706" y="35403"/>
                  </a:lnTo>
                  <a:lnTo>
                    <a:pt x="37171" y="35403"/>
                  </a:lnTo>
                  <a:lnTo>
                    <a:pt x="37171" y="24866"/>
                  </a:lnTo>
                  <a:close/>
                  <a:moveTo>
                    <a:pt x="59505" y="24866"/>
                  </a:moveTo>
                  <a:lnTo>
                    <a:pt x="59505" y="35403"/>
                  </a:lnTo>
                  <a:lnTo>
                    <a:pt x="48970" y="35403"/>
                  </a:lnTo>
                  <a:lnTo>
                    <a:pt x="48970" y="24866"/>
                  </a:lnTo>
                  <a:close/>
                  <a:moveTo>
                    <a:pt x="23598" y="36667"/>
                  </a:moveTo>
                  <a:lnTo>
                    <a:pt x="23598" y="47716"/>
                  </a:lnTo>
                  <a:lnTo>
                    <a:pt x="13063" y="47716"/>
                  </a:lnTo>
                  <a:lnTo>
                    <a:pt x="13063" y="36667"/>
                  </a:lnTo>
                  <a:close/>
                  <a:moveTo>
                    <a:pt x="35908" y="36667"/>
                  </a:moveTo>
                  <a:lnTo>
                    <a:pt x="35908" y="47716"/>
                  </a:lnTo>
                  <a:lnTo>
                    <a:pt x="24861" y="47716"/>
                  </a:lnTo>
                  <a:lnTo>
                    <a:pt x="24861" y="36667"/>
                  </a:lnTo>
                  <a:close/>
                  <a:moveTo>
                    <a:pt x="11799" y="36667"/>
                  </a:moveTo>
                  <a:lnTo>
                    <a:pt x="11799" y="47718"/>
                  </a:lnTo>
                  <a:lnTo>
                    <a:pt x="1264" y="47718"/>
                  </a:lnTo>
                  <a:lnTo>
                    <a:pt x="1264" y="36667"/>
                  </a:lnTo>
                  <a:close/>
                  <a:moveTo>
                    <a:pt x="47706" y="36667"/>
                  </a:moveTo>
                  <a:lnTo>
                    <a:pt x="47706" y="47718"/>
                  </a:lnTo>
                  <a:lnTo>
                    <a:pt x="37171" y="47718"/>
                  </a:lnTo>
                  <a:lnTo>
                    <a:pt x="37171" y="36667"/>
                  </a:lnTo>
                  <a:close/>
                  <a:moveTo>
                    <a:pt x="59505" y="36667"/>
                  </a:moveTo>
                  <a:lnTo>
                    <a:pt x="59505" y="47718"/>
                  </a:lnTo>
                  <a:lnTo>
                    <a:pt x="48970" y="47718"/>
                  </a:lnTo>
                  <a:lnTo>
                    <a:pt x="48970" y="36667"/>
                  </a:lnTo>
                  <a:close/>
                  <a:moveTo>
                    <a:pt x="11799" y="48980"/>
                  </a:moveTo>
                  <a:lnTo>
                    <a:pt x="11799" y="59518"/>
                  </a:lnTo>
                  <a:lnTo>
                    <a:pt x="1264" y="59518"/>
                  </a:lnTo>
                  <a:lnTo>
                    <a:pt x="1264" y="48980"/>
                  </a:lnTo>
                  <a:close/>
                  <a:moveTo>
                    <a:pt x="23598" y="48980"/>
                  </a:moveTo>
                  <a:lnTo>
                    <a:pt x="23598" y="59518"/>
                  </a:lnTo>
                  <a:lnTo>
                    <a:pt x="13063" y="59518"/>
                  </a:lnTo>
                  <a:lnTo>
                    <a:pt x="13063" y="48980"/>
                  </a:lnTo>
                  <a:close/>
                  <a:moveTo>
                    <a:pt x="35908" y="48980"/>
                  </a:moveTo>
                  <a:lnTo>
                    <a:pt x="35908" y="59518"/>
                  </a:lnTo>
                  <a:lnTo>
                    <a:pt x="24861" y="59518"/>
                  </a:lnTo>
                  <a:lnTo>
                    <a:pt x="24861" y="48980"/>
                  </a:lnTo>
                  <a:close/>
                  <a:moveTo>
                    <a:pt x="47706" y="48980"/>
                  </a:moveTo>
                  <a:lnTo>
                    <a:pt x="47706" y="59518"/>
                  </a:lnTo>
                  <a:lnTo>
                    <a:pt x="37171" y="59518"/>
                  </a:lnTo>
                  <a:lnTo>
                    <a:pt x="37171" y="48980"/>
                  </a:lnTo>
                  <a:close/>
                  <a:moveTo>
                    <a:pt x="59505" y="48980"/>
                  </a:moveTo>
                  <a:lnTo>
                    <a:pt x="59505" y="59518"/>
                  </a:lnTo>
                  <a:lnTo>
                    <a:pt x="48970" y="59518"/>
                  </a:lnTo>
                  <a:lnTo>
                    <a:pt x="48970" y="48980"/>
                  </a:lnTo>
                  <a:close/>
                  <a:moveTo>
                    <a:pt x="11799" y="60782"/>
                  </a:moveTo>
                  <a:lnTo>
                    <a:pt x="11799" y="71319"/>
                  </a:lnTo>
                  <a:lnTo>
                    <a:pt x="1264" y="71319"/>
                  </a:lnTo>
                  <a:lnTo>
                    <a:pt x="1264" y="60782"/>
                  </a:lnTo>
                  <a:close/>
                  <a:moveTo>
                    <a:pt x="23598" y="60782"/>
                  </a:moveTo>
                  <a:lnTo>
                    <a:pt x="23598" y="71319"/>
                  </a:lnTo>
                  <a:lnTo>
                    <a:pt x="13063" y="71319"/>
                  </a:lnTo>
                  <a:lnTo>
                    <a:pt x="13063" y="60782"/>
                  </a:lnTo>
                  <a:close/>
                  <a:moveTo>
                    <a:pt x="35908" y="60782"/>
                  </a:moveTo>
                  <a:lnTo>
                    <a:pt x="35908" y="71319"/>
                  </a:lnTo>
                  <a:lnTo>
                    <a:pt x="24861" y="71319"/>
                  </a:lnTo>
                  <a:lnTo>
                    <a:pt x="24861" y="60782"/>
                  </a:lnTo>
                  <a:close/>
                  <a:moveTo>
                    <a:pt x="47706" y="60782"/>
                  </a:moveTo>
                  <a:lnTo>
                    <a:pt x="47706" y="71319"/>
                  </a:lnTo>
                  <a:lnTo>
                    <a:pt x="37171" y="71319"/>
                  </a:lnTo>
                  <a:lnTo>
                    <a:pt x="37171" y="60782"/>
                  </a:lnTo>
                  <a:close/>
                  <a:moveTo>
                    <a:pt x="59505" y="60782"/>
                  </a:moveTo>
                  <a:lnTo>
                    <a:pt x="59505" y="71319"/>
                  </a:lnTo>
                  <a:lnTo>
                    <a:pt x="48970" y="71319"/>
                  </a:lnTo>
                  <a:lnTo>
                    <a:pt x="48970" y="60782"/>
                  </a:lnTo>
                  <a:close/>
                  <a:moveTo>
                    <a:pt x="11799" y="72583"/>
                  </a:moveTo>
                  <a:lnTo>
                    <a:pt x="11799" y="83120"/>
                  </a:lnTo>
                  <a:lnTo>
                    <a:pt x="1264" y="83120"/>
                  </a:lnTo>
                  <a:lnTo>
                    <a:pt x="1264" y="72583"/>
                  </a:lnTo>
                  <a:close/>
                  <a:moveTo>
                    <a:pt x="23598" y="72583"/>
                  </a:moveTo>
                  <a:lnTo>
                    <a:pt x="23598" y="83120"/>
                  </a:lnTo>
                  <a:lnTo>
                    <a:pt x="13063" y="83120"/>
                  </a:lnTo>
                  <a:lnTo>
                    <a:pt x="13063" y="72583"/>
                  </a:lnTo>
                  <a:close/>
                  <a:moveTo>
                    <a:pt x="35908" y="72583"/>
                  </a:moveTo>
                  <a:lnTo>
                    <a:pt x="35908" y="83120"/>
                  </a:lnTo>
                  <a:lnTo>
                    <a:pt x="24861" y="83120"/>
                  </a:lnTo>
                  <a:lnTo>
                    <a:pt x="24861" y="72583"/>
                  </a:lnTo>
                  <a:close/>
                  <a:moveTo>
                    <a:pt x="47706" y="72583"/>
                  </a:moveTo>
                  <a:lnTo>
                    <a:pt x="47706" y="83120"/>
                  </a:lnTo>
                  <a:lnTo>
                    <a:pt x="37171" y="83120"/>
                  </a:lnTo>
                  <a:lnTo>
                    <a:pt x="37171" y="72583"/>
                  </a:lnTo>
                  <a:close/>
                  <a:moveTo>
                    <a:pt x="59505" y="72583"/>
                  </a:moveTo>
                  <a:lnTo>
                    <a:pt x="59505" y="83120"/>
                  </a:lnTo>
                  <a:lnTo>
                    <a:pt x="48970" y="83120"/>
                  </a:lnTo>
                  <a:lnTo>
                    <a:pt x="48970" y="72583"/>
                  </a:lnTo>
                  <a:close/>
                  <a:moveTo>
                    <a:pt x="0" y="1"/>
                  </a:moveTo>
                  <a:lnTo>
                    <a:pt x="0" y="84383"/>
                  </a:lnTo>
                  <a:lnTo>
                    <a:pt x="60768" y="84383"/>
                  </a:lnTo>
                  <a:lnTo>
                    <a:pt x="607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4" name="Google Shape;444;p22"/>
          <p:cNvSpPr txBox="1"/>
          <p:nvPr>
            <p:ph hasCustomPrompt="1" type="title"/>
          </p:nvPr>
        </p:nvSpPr>
        <p:spPr>
          <a:xfrm>
            <a:off x="2633250" y="949260"/>
            <a:ext cx="3877500" cy="607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45" name="Google Shape;445;p22"/>
          <p:cNvSpPr txBox="1"/>
          <p:nvPr>
            <p:ph idx="1" type="subTitle"/>
          </p:nvPr>
        </p:nvSpPr>
        <p:spPr>
          <a:xfrm>
            <a:off x="2633250" y="1620049"/>
            <a:ext cx="3877500" cy="29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46" name="Google Shape;446;p22"/>
          <p:cNvSpPr txBox="1"/>
          <p:nvPr>
            <p:ph hasCustomPrompt="1" idx="2" type="title"/>
          </p:nvPr>
        </p:nvSpPr>
        <p:spPr>
          <a:xfrm>
            <a:off x="2633250" y="2087846"/>
            <a:ext cx="3877500" cy="607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47" name="Google Shape;447;p22"/>
          <p:cNvSpPr txBox="1"/>
          <p:nvPr>
            <p:ph idx="3" type="subTitle"/>
          </p:nvPr>
        </p:nvSpPr>
        <p:spPr>
          <a:xfrm>
            <a:off x="2633250" y="2757497"/>
            <a:ext cx="3877500" cy="29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48" name="Google Shape;448;p22"/>
          <p:cNvSpPr txBox="1"/>
          <p:nvPr>
            <p:ph hasCustomPrompt="1" idx="4" type="title"/>
          </p:nvPr>
        </p:nvSpPr>
        <p:spPr>
          <a:xfrm>
            <a:off x="2633250" y="3226432"/>
            <a:ext cx="3877500" cy="607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49" name="Google Shape;449;p22"/>
          <p:cNvSpPr txBox="1"/>
          <p:nvPr>
            <p:ph idx="5" type="subTitle"/>
          </p:nvPr>
        </p:nvSpPr>
        <p:spPr>
          <a:xfrm>
            <a:off x="2633250" y="3897240"/>
            <a:ext cx="3877500" cy="29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450" name="Shape 450"/>
        <p:cNvGrpSpPr/>
        <p:nvPr/>
      </p:nvGrpSpPr>
      <p:grpSpPr>
        <a:xfrm>
          <a:off x="0" y="0"/>
          <a:ext cx="0" cy="0"/>
          <a:chOff x="0" y="0"/>
          <a:chExt cx="0" cy="0"/>
        </a:xfrm>
      </p:grpSpPr>
      <p:grpSp>
        <p:nvGrpSpPr>
          <p:cNvPr id="451" name="Google Shape;451;p23"/>
          <p:cNvGrpSpPr/>
          <p:nvPr/>
        </p:nvGrpSpPr>
        <p:grpSpPr>
          <a:xfrm>
            <a:off x="-566330" y="-243020"/>
            <a:ext cx="10067697" cy="5099758"/>
            <a:chOff x="-566330" y="-243020"/>
            <a:chExt cx="10067697" cy="5099758"/>
          </a:xfrm>
        </p:grpSpPr>
        <p:grpSp>
          <p:nvGrpSpPr>
            <p:cNvPr id="452" name="Google Shape;452;p23"/>
            <p:cNvGrpSpPr/>
            <p:nvPr/>
          </p:nvGrpSpPr>
          <p:grpSpPr>
            <a:xfrm flipH="1" rot="10800000">
              <a:off x="209752" y="-39444"/>
              <a:ext cx="9291615" cy="4896181"/>
              <a:chOff x="209752" y="132569"/>
              <a:chExt cx="9291615" cy="4896181"/>
            </a:xfrm>
          </p:grpSpPr>
          <p:grpSp>
            <p:nvGrpSpPr>
              <p:cNvPr id="453" name="Google Shape;453;p23"/>
              <p:cNvGrpSpPr/>
              <p:nvPr/>
            </p:nvGrpSpPr>
            <p:grpSpPr>
              <a:xfrm rot="10800000">
                <a:off x="8430767" y="2601182"/>
                <a:ext cx="1070600" cy="1370400"/>
                <a:chOff x="592700" y="-2393350"/>
                <a:chExt cx="1070600" cy="1370400"/>
              </a:xfrm>
            </p:grpSpPr>
            <p:sp>
              <p:nvSpPr>
                <p:cNvPr id="454" name="Google Shape;454;p23"/>
                <p:cNvSpPr/>
                <p:nvPr/>
              </p:nvSpPr>
              <p:spPr>
                <a:xfrm>
                  <a:off x="1484500" y="-1201750"/>
                  <a:ext cx="178800" cy="178800"/>
                </a:xfrm>
                <a:custGeom>
                  <a:rect b="b" l="l" r="r" t="t"/>
                  <a:pathLst>
                    <a:path extrusionOk="0" h="7152" w="7152">
                      <a:moveTo>
                        <a:pt x="7151" y="1"/>
                      </a:moveTo>
                      <a:lnTo>
                        <a:pt x="1" y="7151"/>
                      </a:lnTo>
                      <a:lnTo>
                        <a:pt x="3354" y="7151"/>
                      </a:lnTo>
                      <a:cubicBezTo>
                        <a:pt x="5450" y="7151"/>
                        <a:pt x="7151" y="5450"/>
                        <a:pt x="7151" y="3353"/>
                      </a:cubicBezTo>
                      <a:lnTo>
                        <a:pt x="71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3"/>
                <p:cNvSpPr/>
                <p:nvPr/>
              </p:nvSpPr>
              <p:spPr>
                <a:xfrm>
                  <a:off x="1108100" y="-1578175"/>
                  <a:ext cx="555200" cy="555225"/>
                </a:xfrm>
                <a:custGeom>
                  <a:rect b="b" l="l" r="r" t="t"/>
                  <a:pathLst>
                    <a:path extrusionOk="0" h="22209" w="22208">
                      <a:moveTo>
                        <a:pt x="22207" y="1"/>
                      </a:moveTo>
                      <a:lnTo>
                        <a:pt x="0" y="22208"/>
                      </a:lnTo>
                      <a:lnTo>
                        <a:pt x="7371" y="22208"/>
                      </a:lnTo>
                      <a:lnTo>
                        <a:pt x="22207" y="7369"/>
                      </a:lnTo>
                      <a:lnTo>
                        <a:pt x="222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3"/>
                <p:cNvSpPr/>
                <p:nvPr/>
              </p:nvSpPr>
              <p:spPr>
                <a:xfrm>
                  <a:off x="717125" y="-1969125"/>
                  <a:ext cx="946175" cy="946175"/>
                </a:xfrm>
                <a:custGeom>
                  <a:rect b="b" l="l" r="r" t="t"/>
                  <a:pathLst>
                    <a:path extrusionOk="0" h="37847" w="37847">
                      <a:moveTo>
                        <a:pt x="37846" y="0"/>
                      </a:moveTo>
                      <a:lnTo>
                        <a:pt x="0" y="37846"/>
                      </a:lnTo>
                      <a:lnTo>
                        <a:pt x="7372" y="37846"/>
                      </a:lnTo>
                      <a:lnTo>
                        <a:pt x="37846" y="7373"/>
                      </a:lnTo>
                      <a:lnTo>
                        <a:pt x="3784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3"/>
                <p:cNvSpPr/>
                <p:nvPr/>
              </p:nvSpPr>
              <p:spPr>
                <a:xfrm>
                  <a:off x="592750" y="-2345500"/>
                  <a:ext cx="1070550" cy="1254825"/>
                </a:xfrm>
                <a:custGeom>
                  <a:rect b="b" l="l" r="r" t="t"/>
                  <a:pathLst>
                    <a:path extrusionOk="0" h="50193" w="42822">
                      <a:moveTo>
                        <a:pt x="42821" y="0"/>
                      </a:moveTo>
                      <a:lnTo>
                        <a:pt x="0" y="42825"/>
                      </a:lnTo>
                      <a:lnTo>
                        <a:pt x="0" y="50193"/>
                      </a:lnTo>
                      <a:lnTo>
                        <a:pt x="42821" y="7371"/>
                      </a:lnTo>
                      <a:lnTo>
                        <a:pt x="4282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3"/>
                <p:cNvSpPr/>
                <p:nvPr/>
              </p:nvSpPr>
              <p:spPr>
                <a:xfrm>
                  <a:off x="592750" y="-2393350"/>
                  <a:ext cx="926250" cy="926275"/>
                </a:xfrm>
                <a:custGeom>
                  <a:rect b="b" l="l" r="r" t="t"/>
                  <a:pathLst>
                    <a:path extrusionOk="0" h="37051" w="37050">
                      <a:moveTo>
                        <a:pt x="29677" y="0"/>
                      </a:moveTo>
                      <a:lnTo>
                        <a:pt x="0" y="29679"/>
                      </a:lnTo>
                      <a:lnTo>
                        <a:pt x="0" y="37050"/>
                      </a:lnTo>
                      <a:lnTo>
                        <a:pt x="370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3"/>
                <p:cNvSpPr/>
                <p:nvPr/>
              </p:nvSpPr>
              <p:spPr>
                <a:xfrm>
                  <a:off x="592750" y="-2393350"/>
                  <a:ext cx="549750" cy="549900"/>
                </a:xfrm>
                <a:custGeom>
                  <a:rect b="b" l="l" r="r" t="t"/>
                  <a:pathLst>
                    <a:path extrusionOk="0" h="21996" w="21990">
                      <a:moveTo>
                        <a:pt x="14618" y="0"/>
                      </a:moveTo>
                      <a:lnTo>
                        <a:pt x="0" y="14624"/>
                      </a:lnTo>
                      <a:lnTo>
                        <a:pt x="0" y="21995"/>
                      </a:lnTo>
                      <a:lnTo>
                        <a:pt x="219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3"/>
                <p:cNvSpPr/>
                <p:nvPr/>
              </p:nvSpPr>
              <p:spPr>
                <a:xfrm>
                  <a:off x="592700" y="-2393300"/>
                  <a:ext cx="173400" cy="173350"/>
                </a:xfrm>
                <a:custGeom>
                  <a:rect b="b" l="l" r="r" t="t"/>
                  <a:pathLst>
                    <a:path extrusionOk="0" h="6934" w="6936">
                      <a:moveTo>
                        <a:pt x="3797" y="0"/>
                      </a:moveTo>
                      <a:cubicBezTo>
                        <a:pt x="1700" y="0"/>
                        <a:pt x="0" y="1700"/>
                        <a:pt x="2" y="3798"/>
                      </a:cubicBezTo>
                      <a:lnTo>
                        <a:pt x="2" y="6933"/>
                      </a:lnTo>
                      <a:lnTo>
                        <a:pt x="6935" y="0"/>
                      </a:lnTo>
                      <a:lnTo>
                        <a:pt x="3800" y="0"/>
                      </a:lnTo>
                      <a:cubicBezTo>
                        <a:pt x="3799" y="0"/>
                        <a:pt x="3798" y="0"/>
                        <a:pt x="37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1" name="Google Shape;461;p23"/>
              <p:cNvSpPr/>
              <p:nvPr/>
            </p:nvSpPr>
            <p:spPr>
              <a:xfrm rot="10800000">
                <a:off x="3234298" y="4563720"/>
                <a:ext cx="1201422" cy="465031"/>
              </a:xfrm>
              <a:custGeom>
                <a:rect b="b" l="l" r="r" t="t"/>
                <a:pathLst>
                  <a:path extrusionOk="0" h="13833" w="35738">
                    <a:moveTo>
                      <a:pt x="5013" y="0"/>
                    </a:moveTo>
                    <a:cubicBezTo>
                      <a:pt x="2253" y="0"/>
                      <a:pt x="7" y="2245"/>
                      <a:pt x="7" y="5005"/>
                    </a:cubicBezTo>
                    <a:lnTo>
                      <a:pt x="7" y="7356"/>
                    </a:lnTo>
                    <a:cubicBezTo>
                      <a:pt x="1" y="7852"/>
                      <a:pt x="402" y="8258"/>
                      <a:pt x="898" y="8258"/>
                    </a:cubicBezTo>
                    <a:cubicBezTo>
                      <a:pt x="1394" y="8258"/>
                      <a:pt x="1794" y="7852"/>
                      <a:pt x="1788" y="7356"/>
                    </a:cubicBezTo>
                    <a:lnTo>
                      <a:pt x="1788" y="5005"/>
                    </a:lnTo>
                    <a:cubicBezTo>
                      <a:pt x="1788" y="3227"/>
                      <a:pt x="3234" y="1780"/>
                      <a:pt x="5013" y="1780"/>
                    </a:cubicBezTo>
                    <a:lnTo>
                      <a:pt x="5306" y="1780"/>
                    </a:lnTo>
                    <a:cubicBezTo>
                      <a:pt x="7085" y="1780"/>
                      <a:pt x="8532" y="3227"/>
                      <a:pt x="8532" y="5005"/>
                    </a:cubicBezTo>
                    <a:lnTo>
                      <a:pt x="8532" y="8826"/>
                    </a:lnTo>
                    <a:cubicBezTo>
                      <a:pt x="8532" y="11586"/>
                      <a:pt x="10777" y="13831"/>
                      <a:pt x="13536" y="13831"/>
                    </a:cubicBezTo>
                    <a:lnTo>
                      <a:pt x="13684" y="13831"/>
                    </a:lnTo>
                    <a:cubicBezTo>
                      <a:pt x="16443" y="13831"/>
                      <a:pt x="18689" y="11586"/>
                      <a:pt x="18689" y="8826"/>
                    </a:cubicBezTo>
                    <a:lnTo>
                      <a:pt x="18689" y="5005"/>
                    </a:lnTo>
                    <a:cubicBezTo>
                      <a:pt x="18689" y="3227"/>
                      <a:pt x="20135" y="1780"/>
                      <a:pt x="21914" y="1780"/>
                    </a:cubicBezTo>
                    <a:lnTo>
                      <a:pt x="22502" y="1780"/>
                    </a:lnTo>
                    <a:cubicBezTo>
                      <a:pt x="24280" y="1780"/>
                      <a:pt x="25728" y="3227"/>
                      <a:pt x="25728" y="5005"/>
                    </a:cubicBezTo>
                    <a:lnTo>
                      <a:pt x="25728" y="8826"/>
                    </a:lnTo>
                    <a:cubicBezTo>
                      <a:pt x="25728" y="11587"/>
                      <a:pt x="27973" y="13832"/>
                      <a:pt x="30732" y="13832"/>
                    </a:cubicBezTo>
                    <a:cubicBezTo>
                      <a:pt x="33492" y="13832"/>
                      <a:pt x="35737" y="11587"/>
                      <a:pt x="35737" y="8826"/>
                    </a:cubicBezTo>
                    <a:lnTo>
                      <a:pt x="35737" y="7356"/>
                    </a:lnTo>
                    <a:cubicBezTo>
                      <a:pt x="35737" y="6865"/>
                      <a:pt x="35339" y="6466"/>
                      <a:pt x="34847" y="6466"/>
                    </a:cubicBezTo>
                    <a:cubicBezTo>
                      <a:pt x="34356" y="6466"/>
                      <a:pt x="33958" y="6865"/>
                      <a:pt x="33958" y="7356"/>
                    </a:cubicBezTo>
                    <a:lnTo>
                      <a:pt x="33958" y="8826"/>
                    </a:lnTo>
                    <a:cubicBezTo>
                      <a:pt x="33958" y="10603"/>
                      <a:pt x="32511" y="12051"/>
                      <a:pt x="30732" y="12051"/>
                    </a:cubicBezTo>
                    <a:cubicBezTo>
                      <a:pt x="28955" y="12051"/>
                      <a:pt x="27507" y="10605"/>
                      <a:pt x="27507" y="8826"/>
                    </a:cubicBezTo>
                    <a:lnTo>
                      <a:pt x="27507" y="5005"/>
                    </a:lnTo>
                    <a:cubicBezTo>
                      <a:pt x="27507" y="2245"/>
                      <a:pt x="25262" y="0"/>
                      <a:pt x="22502" y="0"/>
                    </a:cubicBezTo>
                    <a:lnTo>
                      <a:pt x="21914" y="0"/>
                    </a:lnTo>
                    <a:cubicBezTo>
                      <a:pt x="19154" y="0"/>
                      <a:pt x="16909" y="2245"/>
                      <a:pt x="16909" y="5005"/>
                    </a:cubicBezTo>
                    <a:lnTo>
                      <a:pt x="16909" y="8826"/>
                    </a:lnTo>
                    <a:cubicBezTo>
                      <a:pt x="16909" y="10603"/>
                      <a:pt x="15462" y="12051"/>
                      <a:pt x="13684" y="12051"/>
                    </a:cubicBezTo>
                    <a:lnTo>
                      <a:pt x="13536" y="12051"/>
                    </a:lnTo>
                    <a:cubicBezTo>
                      <a:pt x="11759" y="12051"/>
                      <a:pt x="10311" y="10605"/>
                      <a:pt x="10311" y="8826"/>
                    </a:cubicBezTo>
                    <a:lnTo>
                      <a:pt x="10311" y="5005"/>
                    </a:lnTo>
                    <a:cubicBezTo>
                      <a:pt x="10311" y="2245"/>
                      <a:pt x="8066" y="0"/>
                      <a:pt x="53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3"/>
              <p:cNvSpPr/>
              <p:nvPr/>
            </p:nvSpPr>
            <p:spPr>
              <a:xfrm rot="10800000">
                <a:off x="8716954" y="867300"/>
                <a:ext cx="498188" cy="136422"/>
              </a:xfrm>
              <a:custGeom>
                <a:rect b="b" l="l" r="r" t="t"/>
                <a:pathLst>
                  <a:path extrusionOk="0" h="4555" w="16634">
                    <a:moveTo>
                      <a:pt x="2277" y="1"/>
                    </a:moveTo>
                    <a:cubicBezTo>
                      <a:pt x="1019" y="1"/>
                      <a:pt x="0" y="1020"/>
                      <a:pt x="0" y="2278"/>
                    </a:cubicBezTo>
                    <a:cubicBezTo>
                      <a:pt x="0" y="3536"/>
                      <a:pt x="1019" y="4555"/>
                      <a:pt x="2277" y="4555"/>
                    </a:cubicBezTo>
                    <a:lnTo>
                      <a:pt x="14356" y="4555"/>
                    </a:lnTo>
                    <a:cubicBezTo>
                      <a:pt x="15613" y="4555"/>
                      <a:pt x="16633" y="3536"/>
                      <a:pt x="16633" y="2278"/>
                    </a:cubicBezTo>
                    <a:cubicBezTo>
                      <a:pt x="16633" y="1020"/>
                      <a:pt x="15613" y="1"/>
                      <a:pt x="143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3"/>
              <p:cNvSpPr/>
              <p:nvPr/>
            </p:nvSpPr>
            <p:spPr>
              <a:xfrm rot="5400000">
                <a:off x="85203" y="2406340"/>
                <a:ext cx="498196" cy="249098"/>
              </a:xfrm>
              <a:custGeom>
                <a:rect b="b" l="l" r="r" t="t"/>
                <a:pathLst>
                  <a:path extrusionOk="0" h="7428" w="14856">
                    <a:moveTo>
                      <a:pt x="7428" y="0"/>
                    </a:moveTo>
                    <a:cubicBezTo>
                      <a:pt x="3325" y="0"/>
                      <a:pt x="0" y="3326"/>
                      <a:pt x="0" y="7428"/>
                    </a:cubicBezTo>
                    <a:lnTo>
                      <a:pt x="14856" y="7428"/>
                    </a:lnTo>
                    <a:cubicBezTo>
                      <a:pt x="14856" y="3326"/>
                      <a:pt x="11530" y="0"/>
                      <a:pt x="74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3"/>
              <p:cNvSpPr/>
              <p:nvPr/>
            </p:nvSpPr>
            <p:spPr>
              <a:xfrm rot="10800000">
                <a:off x="8707852" y="4477546"/>
                <a:ext cx="243804" cy="243751"/>
              </a:xfrm>
              <a:custGeom>
                <a:rect b="b" l="l" r="r" t="t"/>
                <a:pathLst>
                  <a:path extrusionOk="0" h="6803" w="6804">
                    <a:moveTo>
                      <a:pt x="3401" y="2054"/>
                    </a:moveTo>
                    <a:cubicBezTo>
                      <a:pt x="4145" y="2055"/>
                      <a:pt x="4748" y="2659"/>
                      <a:pt x="4749" y="3402"/>
                    </a:cubicBezTo>
                    <a:cubicBezTo>
                      <a:pt x="4748" y="3947"/>
                      <a:pt x="4420" y="4438"/>
                      <a:pt x="3917" y="4647"/>
                    </a:cubicBezTo>
                    <a:cubicBezTo>
                      <a:pt x="3750" y="4716"/>
                      <a:pt x="3575" y="4749"/>
                      <a:pt x="3401" y="4749"/>
                    </a:cubicBezTo>
                    <a:cubicBezTo>
                      <a:pt x="3051" y="4749"/>
                      <a:pt x="2706" y="4612"/>
                      <a:pt x="2448" y="4354"/>
                    </a:cubicBezTo>
                    <a:cubicBezTo>
                      <a:pt x="2063" y="3969"/>
                      <a:pt x="1948" y="3390"/>
                      <a:pt x="2157" y="2887"/>
                    </a:cubicBezTo>
                    <a:cubicBezTo>
                      <a:pt x="2365" y="2383"/>
                      <a:pt x="2856" y="2054"/>
                      <a:pt x="3401" y="2054"/>
                    </a:cubicBezTo>
                    <a:close/>
                    <a:moveTo>
                      <a:pt x="3401" y="0"/>
                    </a:moveTo>
                    <a:cubicBezTo>
                      <a:pt x="1527" y="0"/>
                      <a:pt x="1" y="1526"/>
                      <a:pt x="1" y="3402"/>
                    </a:cubicBezTo>
                    <a:cubicBezTo>
                      <a:pt x="1" y="5278"/>
                      <a:pt x="1527" y="6803"/>
                      <a:pt x="3401" y="6803"/>
                    </a:cubicBezTo>
                    <a:cubicBezTo>
                      <a:pt x="5277" y="6803"/>
                      <a:pt x="6803" y="5278"/>
                      <a:pt x="6803" y="3402"/>
                    </a:cubicBezTo>
                    <a:cubicBezTo>
                      <a:pt x="6803" y="1526"/>
                      <a:pt x="5277" y="0"/>
                      <a:pt x="34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3"/>
              <p:cNvSpPr/>
              <p:nvPr/>
            </p:nvSpPr>
            <p:spPr>
              <a:xfrm rot="9000315">
                <a:off x="6367356" y="4628247"/>
                <a:ext cx="333602" cy="284637"/>
              </a:xfrm>
              <a:custGeom>
                <a:rect b="b" l="l" r="r" t="t"/>
                <a:pathLst>
                  <a:path extrusionOk="0" h="18619" w="21822">
                    <a:moveTo>
                      <a:pt x="10911" y="0"/>
                    </a:moveTo>
                    <a:cubicBezTo>
                      <a:pt x="10347" y="0"/>
                      <a:pt x="9783" y="280"/>
                      <a:pt x="9460" y="838"/>
                    </a:cubicBezTo>
                    <a:lnTo>
                      <a:pt x="647" y="16104"/>
                    </a:lnTo>
                    <a:cubicBezTo>
                      <a:pt x="0" y="17221"/>
                      <a:pt x="807" y="18618"/>
                      <a:pt x="2097" y="18618"/>
                    </a:cubicBezTo>
                    <a:lnTo>
                      <a:pt x="19725" y="18618"/>
                    </a:lnTo>
                    <a:cubicBezTo>
                      <a:pt x="21015" y="18618"/>
                      <a:pt x="21822" y="17221"/>
                      <a:pt x="21176" y="16104"/>
                    </a:cubicBezTo>
                    <a:lnTo>
                      <a:pt x="12362" y="838"/>
                    </a:lnTo>
                    <a:cubicBezTo>
                      <a:pt x="12040" y="280"/>
                      <a:pt x="11475" y="0"/>
                      <a:pt x="109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3"/>
              <p:cNvSpPr/>
              <p:nvPr/>
            </p:nvSpPr>
            <p:spPr>
              <a:xfrm rot="10800000">
                <a:off x="2159004" y="132569"/>
                <a:ext cx="199200" cy="1992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7" name="Google Shape;467;p23"/>
            <p:cNvSpPr/>
            <p:nvPr/>
          </p:nvSpPr>
          <p:spPr>
            <a:xfrm flipH="1" rot="-5400000">
              <a:off x="-297975" y="-511375"/>
              <a:ext cx="1381105" cy="1917815"/>
            </a:xfrm>
            <a:custGeom>
              <a:rect b="b" l="l" r="r" t="t"/>
              <a:pathLst>
                <a:path extrusionOk="0" h="84383" w="60768">
                  <a:moveTo>
                    <a:pt x="59505" y="1265"/>
                  </a:moveTo>
                  <a:lnTo>
                    <a:pt x="59505" y="11801"/>
                  </a:lnTo>
                  <a:lnTo>
                    <a:pt x="48970" y="11801"/>
                  </a:lnTo>
                  <a:lnTo>
                    <a:pt x="48970" y="1265"/>
                  </a:lnTo>
                  <a:close/>
                  <a:moveTo>
                    <a:pt x="11799" y="1265"/>
                  </a:moveTo>
                  <a:lnTo>
                    <a:pt x="11799" y="11802"/>
                  </a:lnTo>
                  <a:lnTo>
                    <a:pt x="1264" y="11802"/>
                  </a:lnTo>
                  <a:lnTo>
                    <a:pt x="1264" y="1265"/>
                  </a:lnTo>
                  <a:close/>
                  <a:moveTo>
                    <a:pt x="23598" y="1265"/>
                  </a:moveTo>
                  <a:lnTo>
                    <a:pt x="23598" y="11802"/>
                  </a:lnTo>
                  <a:lnTo>
                    <a:pt x="13063" y="11802"/>
                  </a:lnTo>
                  <a:lnTo>
                    <a:pt x="13063" y="1265"/>
                  </a:lnTo>
                  <a:close/>
                  <a:moveTo>
                    <a:pt x="35908" y="1265"/>
                  </a:moveTo>
                  <a:lnTo>
                    <a:pt x="35908" y="11802"/>
                  </a:lnTo>
                  <a:lnTo>
                    <a:pt x="24861" y="11802"/>
                  </a:lnTo>
                  <a:lnTo>
                    <a:pt x="24861" y="1265"/>
                  </a:lnTo>
                  <a:close/>
                  <a:moveTo>
                    <a:pt x="47706" y="1265"/>
                  </a:moveTo>
                  <a:lnTo>
                    <a:pt x="47706" y="11802"/>
                  </a:lnTo>
                  <a:lnTo>
                    <a:pt x="37171" y="11802"/>
                  </a:lnTo>
                  <a:lnTo>
                    <a:pt x="37171" y="1265"/>
                  </a:lnTo>
                  <a:close/>
                  <a:moveTo>
                    <a:pt x="11799" y="13065"/>
                  </a:moveTo>
                  <a:lnTo>
                    <a:pt x="11799" y="23602"/>
                  </a:lnTo>
                  <a:lnTo>
                    <a:pt x="1264" y="23602"/>
                  </a:lnTo>
                  <a:lnTo>
                    <a:pt x="1264" y="13065"/>
                  </a:lnTo>
                  <a:close/>
                  <a:moveTo>
                    <a:pt x="23598" y="13065"/>
                  </a:moveTo>
                  <a:lnTo>
                    <a:pt x="23598" y="23602"/>
                  </a:lnTo>
                  <a:lnTo>
                    <a:pt x="13063" y="23602"/>
                  </a:lnTo>
                  <a:lnTo>
                    <a:pt x="13063" y="13065"/>
                  </a:lnTo>
                  <a:close/>
                  <a:moveTo>
                    <a:pt x="35908" y="13065"/>
                  </a:moveTo>
                  <a:lnTo>
                    <a:pt x="35908" y="23602"/>
                  </a:lnTo>
                  <a:lnTo>
                    <a:pt x="24861" y="23602"/>
                  </a:lnTo>
                  <a:lnTo>
                    <a:pt x="24861" y="13065"/>
                  </a:lnTo>
                  <a:close/>
                  <a:moveTo>
                    <a:pt x="47706" y="13065"/>
                  </a:moveTo>
                  <a:lnTo>
                    <a:pt x="47706" y="23602"/>
                  </a:lnTo>
                  <a:lnTo>
                    <a:pt x="37171" y="23602"/>
                  </a:lnTo>
                  <a:lnTo>
                    <a:pt x="37171" y="13065"/>
                  </a:lnTo>
                  <a:close/>
                  <a:moveTo>
                    <a:pt x="59505" y="13065"/>
                  </a:moveTo>
                  <a:lnTo>
                    <a:pt x="59505" y="23602"/>
                  </a:lnTo>
                  <a:lnTo>
                    <a:pt x="48970" y="23602"/>
                  </a:lnTo>
                  <a:lnTo>
                    <a:pt x="48970" y="13065"/>
                  </a:lnTo>
                  <a:close/>
                  <a:moveTo>
                    <a:pt x="11799" y="24866"/>
                  </a:moveTo>
                  <a:lnTo>
                    <a:pt x="11799" y="35403"/>
                  </a:lnTo>
                  <a:lnTo>
                    <a:pt x="1264" y="35403"/>
                  </a:lnTo>
                  <a:lnTo>
                    <a:pt x="1264" y="24866"/>
                  </a:lnTo>
                  <a:close/>
                  <a:moveTo>
                    <a:pt x="23598" y="24866"/>
                  </a:moveTo>
                  <a:lnTo>
                    <a:pt x="23598" y="35403"/>
                  </a:lnTo>
                  <a:lnTo>
                    <a:pt x="13063" y="35403"/>
                  </a:lnTo>
                  <a:lnTo>
                    <a:pt x="13063" y="24866"/>
                  </a:lnTo>
                  <a:close/>
                  <a:moveTo>
                    <a:pt x="35908" y="24866"/>
                  </a:moveTo>
                  <a:lnTo>
                    <a:pt x="35908" y="35403"/>
                  </a:lnTo>
                  <a:lnTo>
                    <a:pt x="24861" y="35403"/>
                  </a:lnTo>
                  <a:lnTo>
                    <a:pt x="24861" y="24866"/>
                  </a:lnTo>
                  <a:close/>
                  <a:moveTo>
                    <a:pt x="47706" y="24866"/>
                  </a:moveTo>
                  <a:lnTo>
                    <a:pt x="47706" y="35403"/>
                  </a:lnTo>
                  <a:lnTo>
                    <a:pt x="37171" y="35403"/>
                  </a:lnTo>
                  <a:lnTo>
                    <a:pt x="37171" y="24866"/>
                  </a:lnTo>
                  <a:close/>
                  <a:moveTo>
                    <a:pt x="59505" y="24866"/>
                  </a:moveTo>
                  <a:lnTo>
                    <a:pt x="59505" y="35403"/>
                  </a:lnTo>
                  <a:lnTo>
                    <a:pt x="48970" y="35403"/>
                  </a:lnTo>
                  <a:lnTo>
                    <a:pt x="48970" y="24866"/>
                  </a:lnTo>
                  <a:close/>
                  <a:moveTo>
                    <a:pt x="23598" y="36667"/>
                  </a:moveTo>
                  <a:lnTo>
                    <a:pt x="23598" y="47716"/>
                  </a:lnTo>
                  <a:lnTo>
                    <a:pt x="13063" y="47716"/>
                  </a:lnTo>
                  <a:lnTo>
                    <a:pt x="13063" y="36667"/>
                  </a:lnTo>
                  <a:close/>
                  <a:moveTo>
                    <a:pt x="35908" y="36667"/>
                  </a:moveTo>
                  <a:lnTo>
                    <a:pt x="35908" y="47716"/>
                  </a:lnTo>
                  <a:lnTo>
                    <a:pt x="24861" y="47716"/>
                  </a:lnTo>
                  <a:lnTo>
                    <a:pt x="24861" y="36667"/>
                  </a:lnTo>
                  <a:close/>
                  <a:moveTo>
                    <a:pt x="11799" y="36667"/>
                  </a:moveTo>
                  <a:lnTo>
                    <a:pt x="11799" y="47718"/>
                  </a:lnTo>
                  <a:lnTo>
                    <a:pt x="1264" y="47718"/>
                  </a:lnTo>
                  <a:lnTo>
                    <a:pt x="1264" y="36667"/>
                  </a:lnTo>
                  <a:close/>
                  <a:moveTo>
                    <a:pt x="47706" y="36667"/>
                  </a:moveTo>
                  <a:lnTo>
                    <a:pt x="47706" y="47718"/>
                  </a:lnTo>
                  <a:lnTo>
                    <a:pt x="37171" y="47718"/>
                  </a:lnTo>
                  <a:lnTo>
                    <a:pt x="37171" y="36667"/>
                  </a:lnTo>
                  <a:close/>
                  <a:moveTo>
                    <a:pt x="59505" y="36667"/>
                  </a:moveTo>
                  <a:lnTo>
                    <a:pt x="59505" y="47718"/>
                  </a:lnTo>
                  <a:lnTo>
                    <a:pt x="48970" y="47718"/>
                  </a:lnTo>
                  <a:lnTo>
                    <a:pt x="48970" y="36667"/>
                  </a:lnTo>
                  <a:close/>
                  <a:moveTo>
                    <a:pt x="11799" y="48980"/>
                  </a:moveTo>
                  <a:lnTo>
                    <a:pt x="11799" y="59518"/>
                  </a:lnTo>
                  <a:lnTo>
                    <a:pt x="1264" y="59518"/>
                  </a:lnTo>
                  <a:lnTo>
                    <a:pt x="1264" y="48980"/>
                  </a:lnTo>
                  <a:close/>
                  <a:moveTo>
                    <a:pt x="23598" y="48980"/>
                  </a:moveTo>
                  <a:lnTo>
                    <a:pt x="23598" y="59518"/>
                  </a:lnTo>
                  <a:lnTo>
                    <a:pt x="13063" y="59518"/>
                  </a:lnTo>
                  <a:lnTo>
                    <a:pt x="13063" y="48980"/>
                  </a:lnTo>
                  <a:close/>
                  <a:moveTo>
                    <a:pt x="35908" y="48980"/>
                  </a:moveTo>
                  <a:lnTo>
                    <a:pt x="35908" y="59518"/>
                  </a:lnTo>
                  <a:lnTo>
                    <a:pt x="24861" y="59518"/>
                  </a:lnTo>
                  <a:lnTo>
                    <a:pt x="24861" y="48980"/>
                  </a:lnTo>
                  <a:close/>
                  <a:moveTo>
                    <a:pt x="47706" y="48980"/>
                  </a:moveTo>
                  <a:lnTo>
                    <a:pt x="47706" y="59518"/>
                  </a:lnTo>
                  <a:lnTo>
                    <a:pt x="37171" y="59518"/>
                  </a:lnTo>
                  <a:lnTo>
                    <a:pt x="37171" y="48980"/>
                  </a:lnTo>
                  <a:close/>
                  <a:moveTo>
                    <a:pt x="59505" y="48980"/>
                  </a:moveTo>
                  <a:lnTo>
                    <a:pt x="59505" y="59518"/>
                  </a:lnTo>
                  <a:lnTo>
                    <a:pt x="48970" y="59518"/>
                  </a:lnTo>
                  <a:lnTo>
                    <a:pt x="48970" y="48980"/>
                  </a:lnTo>
                  <a:close/>
                  <a:moveTo>
                    <a:pt x="11799" y="60782"/>
                  </a:moveTo>
                  <a:lnTo>
                    <a:pt x="11799" y="71319"/>
                  </a:lnTo>
                  <a:lnTo>
                    <a:pt x="1264" y="71319"/>
                  </a:lnTo>
                  <a:lnTo>
                    <a:pt x="1264" y="60782"/>
                  </a:lnTo>
                  <a:close/>
                  <a:moveTo>
                    <a:pt x="23598" y="60782"/>
                  </a:moveTo>
                  <a:lnTo>
                    <a:pt x="23598" y="71319"/>
                  </a:lnTo>
                  <a:lnTo>
                    <a:pt x="13063" y="71319"/>
                  </a:lnTo>
                  <a:lnTo>
                    <a:pt x="13063" y="60782"/>
                  </a:lnTo>
                  <a:close/>
                  <a:moveTo>
                    <a:pt x="35908" y="60782"/>
                  </a:moveTo>
                  <a:lnTo>
                    <a:pt x="35908" y="71319"/>
                  </a:lnTo>
                  <a:lnTo>
                    <a:pt x="24861" y="71319"/>
                  </a:lnTo>
                  <a:lnTo>
                    <a:pt x="24861" y="60782"/>
                  </a:lnTo>
                  <a:close/>
                  <a:moveTo>
                    <a:pt x="47706" y="60782"/>
                  </a:moveTo>
                  <a:lnTo>
                    <a:pt x="47706" y="71319"/>
                  </a:lnTo>
                  <a:lnTo>
                    <a:pt x="37171" y="71319"/>
                  </a:lnTo>
                  <a:lnTo>
                    <a:pt x="37171" y="60782"/>
                  </a:lnTo>
                  <a:close/>
                  <a:moveTo>
                    <a:pt x="59505" y="60782"/>
                  </a:moveTo>
                  <a:lnTo>
                    <a:pt x="59505" y="71319"/>
                  </a:lnTo>
                  <a:lnTo>
                    <a:pt x="48970" y="71319"/>
                  </a:lnTo>
                  <a:lnTo>
                    <a:pt x="48970" y="60782"/>
                  </a:lnTo>
                  <a:close/>
                  <a:moveTo>
                    <a:pt x="11799" y="72583"/>
                  </a:moveTo>
                  <a:lnTo>
                    <a:pt x="11799" y="83120"/>
                  </a:lnTo>
                  <a:lnTo>
                    <a:pt x="1264" y="83120"/>
                  </a:lnTo>
                  <a:lnTo>
                    <a:pt x="1264" y="72583"/>
                  </a:lnTo>
                  <a:close/>
                  <a:moveTo>
                    <a:pt x="23598" y="72583"/>
                  </a:moveTo>
                  <a:lnTo>
                    <a:pt x="23598" y="83120"/>
                  </a:lnTo>
                  <a:lnTo>
                    <a:pt x="13063" y="83120"/>
                  </a:lnTo>
                  <a:lnTo>
                    <a:pt x="13063" y="72583"/>
                  </a:lnTo>
                  <a:close/>
                  <a:moveTo>
                    <a:pt x="35908" y="72583"/>
                  </a:moveTo>
                  <a:lnTo>
                    <a:pt x="35908" y="83120"/>
                  </a:lnTo>
                  <a:lnTo>
                    <a:pt x="24861" y="83120"/>
                  </a:lnTo>
                  <a:lnTo>
                    <a:pt x="24861" y="72583"/>
                  </a:lnTo>
                  <a:close/>
                  <a:moveTo>
                    <a:pt x="47706" y="72583"/>
                  </a:moveTo>
                  <a:lnTo>
                    <a:pt x="47706" y="83120"/>
                  </a:lnTo>
                  <a:lnTo>
                    <a:pt x="37171" y="83120"/>
                  </a:lnTo>
                  <a:lnTo>
                    <a:pt x="37171" y="72583"/>
                  </a:lnTo>
                  <a:close/>
                  <a:moveTo>
                    <a:pt x="59505" y="72583"/>
                  </a:moveTo>
                  <a:lnTo>
                    <a:pt x="59505" y="83120"/>
                  </a:lnTo>
                  <a:lnTo>
                    <a:pt x="48970" y="83120"/>
                  </a:lnTo>
                  <a:lnTo>
                    <a:pt x="48970" y="72583"/>
                  </a:lnTo>
                  <a:close/>
                  <a:moveTo>
                    <a:pt x="0" y="1"/>
                  </a:moveTo>
                  <a:lnTo>
                    <a:pt x="0" y="84383"/>
                  </a:lnTo>
                  <a:lnTo>
                    <a:pt x="60768" y="84383"/>
                  </a:lnTo>
                  <a:lnTo>
                    <a:pt x="607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8" name="Google Shape;468;p23"/>
          <p:cNvSpPr txBox="1"/>
          <p:nvPr>
            <p:ph hasCustomPrompt="1" type="title"/>
          </p:nvPr>
        </p:nvSpPr>
        <p:spPr>
          <a:xfrm>
            <a:off x="1494014" y="1923702"/>
            <a:ext cx="681600" cy="406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2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69" name="Google Shape;469;p23"/>
          <p:cNvSpPr txBox="1"/>
          <p:nvPr>
            <p:ph idx="1" type="subTitle"/>
          </p:nvPr>
        </p:nvSpPr>
        <p:spPr>
          <a:xfrm>
            <a:off x="888464" y="3472100"/>
            <a:ext cx="1892700" cy="90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5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70" name="Google Shape;470;p23"/>
          <p:cNvSpPr txBox="1"/>
          <p:nvPr>
            <p:ph idx="2" type="subTitle"/>
          </p:nvPr>
        </p:nvSpPr>
        <p:spPr>
          <a:xfrm>
            <a:off x="888475" y="2882900"/>
            <a:ext cx="1892700" cy="40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accent4"/>
                </a:solidFill>
                <a:latin typeface="Lily Script One"/>
                <a:ea typeface="Lily Script One"/>
                <a:cs typeface="Lily Script One"/>
                <a:sym typeface="Lily Script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71" name="Google Shape;471;p23"/>
          <p:cNvSpPr txBox="1"/>
          <p:nvPr>
            <p:ph hasCustomPrompt="1" idx="3" type="title"/>
          </p:nvPr>
        </p:nvSpPr>
        <p:spPr>
          <a:xfrm>
            <a:off x="4231200" y="1923702"/>
            <a:ext cx="681600" cy="406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2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72" name="Google Shape;472;p23"/>
          <p:cNvSpPr txBox="1"/>
          <p:nvPr>
            <p:ph idx="4" type="subTitle"/>
          </p:nvPr>
        </p:nvSpPr>
        <p:spPr>
          <a:xfrm>
            <a:off x="3625650" y="3472100"/>
            <a:ext cx="1892700" cy="90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5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73" name="Google Shape;473;p23"/>
          <p:cNvSpPr txBox="1"/>
          <p:nvPr>
            <p:ph idx="5" type="subTitle"/>
          </p:nvPr>
        </p:nvSpPr>
        <p:spPr>
          <a:xfrm>
            <a:off x="3625650" y="2886300"/>
            <a:ext cx="1892700" cy="40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accent4"/>
                </a:solidFill>
                <a:latin typeface="Lily Script One"/>
                <a:ea typeface="Lily Script One"/>
                <a:cs typeface="Lily Script One"/>
                <a:sym typeface="Lily Script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74" name="Google Shape;474;p23"/>
          <p:cNvSpPr txBox="1"/>
          <p:nvPr>
            <p:ph hasCustomPrompt="1" idx="6" type="title"/>
          </p:nvPr>
        </p:nvSpPr>
        <p:spPr>
          <a:xfrm>
            <a:off x="6968386" y="1923702"/>
            <a:ext cx="681600" cy="406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2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75" name="Google Shape;475;p23"/>
          <p:cNvSpPr txBox="1"/>
          <p:nvPr>
            <p:ph idx="7" type="subTitle"/>
          </p:nvPr>
        </p:nvSpPr>
        <p:spPr>
          <a:xfrm>
            <a:off x="6362836" y="3472100"/>
            <a:ext cx="1892700" cy="90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5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76" name="Google Shape;476;p23"/>
          <p:cNvSpPr txBox="1"/>
          <p:nvPr>
            <p:ph idx="8" type="subTitle"/>
          </p:nvPr>
        </p:nvSpPr>
        <p:spPr>
          <a:xfrm>
            <a:off x="6362836" y="2886300"/>
            <a:ext cx="1892700" cy="40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accent4"/>
                </a:solidFill>
                <a:latin typeface="Lily Script One"/>
                <a:ea typeface="Lily Script One"/>
                <a:cs typeface="Lily Script One"/>
                <a:sym typeface="Lily Script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77" name="Google Shape;477;p23"/>
          <p:cNvSpPr txBox="1"/>
          <p:nvPr>
            <p:ph idx="9" type="title"/>
          </p:nvPr>
        </p:nvSpPr>
        <p:spPr>
          <a:xfrm>
            <a:off x="1694450" y="539500"/>
            <a:ext cx="57552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478" name="Shape 478"/>
        <p:cNvGrpSpPr/>
        <p:nvPr/>
      </p:nvGrpSpPr>
      <p:grpSpPr>
        <a:xfrm>
          <a:off x="0" y="0"/>
          <a:ext cx="0" cy="0"/>
          <a:chOff x="0" y="0"/>
          <a:chExt cx="0" cy="0"/>
        </a:xfrm>
      </p:grpSpPr>
      <p:grpSp>
        <p:nvGrpSpPr>
          <p:cNvPr id="479" name="Google Shape;479;p24"/>
          <p:cNvGrpSpPr/>
          <p:nvPr/>
        </p:nvGrpSpPr>
        <p:grpSpPr>
          <a:xfrm>
            <a:off x="-714255" y="-480677"/>
            <a:ext cx="11298472" cy="7447912"/>
            <a:chOff x="-714255" y="-480677"/>
            <a:chExt cx="11298472" cy="7447912"/>
          </a:xfrm>
        </p:grpSpPr>
        <p:grpSp>
          <p:nvGrpSpPr>
            <p:cNvPr id="480" name="Google Shape;480;p24"/>
            <p:cNvGrpSpPr/>
            <p:nvPr/>
          </p:nvGrpSpPr>
          <p:grpSpPr>
            <a:xfrm flipH="1" rot="10800000">
              <a:off x="-532387" y="184265"/>
              <a:ext cx="9871887" cy="5102560"/>
              <a:chOff x="-532387" y="-145693"/>
              <a:chExt cx="9871887" cy="5102560"/>
            </a:xfrm>
          </p:grpSpPr>
          <p:grpSp>
            <p:nvGrpSpPr>
              <p:cNvPr id="481" name="Google Shape;481;p24"/>
              <p:cNvGrpSpPr/>
              <p:nvPr/>
            </p:nvGrpSpPr>
            <p:grpSpPr>
              <a:xfrm rot="10800000">
                <a:off x="-357383" y="-145693"/>
                <a:ext cx="1070600" cy="1370400"/>
                <a:chOff x="729025" y="467250"/>
                <a:chExt cx="1070600" cy="1370400"/>
              </a:xfrm>
            </p:grpSpPr>
            <p:sp>
              <p:nvSpPr>
                <p:cNvPr id="482" name="Google Shape;482;p24"/>
                <p:cNvSpPr/>
                <p:nvPr/>
              </p:nvSpPr>
              <p:spPr>
                <a:xfrm>
                  <a:off x="1620825" y="1658850"/>
                  <a:ext cx="178800" cy="178800"/>
                </a:xfrm>
                <a:custGeom>
                  <a:rect b="b" l="l" r="r" t="t"/>
                  <a:pathLst>
                    <a:path extrusionOk="0" h="7152" w="7152">
                      <a:moveTo>
                        <a:pt x="7151" y="1"/>
                      </a:moveTo>
                      <a:lnTo>
                        <a:pt x="1" y="7151"/>
                      </a:lnTo>
                      <a:lnTo>
                        <a:pt x="3354" y="7151"/>
                      </a:lnTo>
                      <a:cubicBezTo>
                        <a:pt x="5450" y="7151"/>
                        <a:pt x="7151" y="5450"/>
                        <a:pt x="7151" y="3353"/>
                      </a:cubicBezTo>
                      <a:lnTo>
                        <a:pt x="71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4"/>
                <p:cNvSpPr/>
                <p:nvPr/>
              </p:nvSpPr>
              <p:spPr>
                <a:xfrm>
                  <a:off x="1244425" y="1282425"/>
                  <a:ext cx="555200" cy="555225"/>
                </a:xfrm>
                <a:custGeom>
                  <a:rect b="b" l="l" r="r" t="t"/>
                  <a:pathLst>
                    <a:path extrusionOk="0" h="22209" w="22208">
                      <a:moveTo>
                        <a:pt x="22207" y="1"/>
                      </a:moveTo>
                      <a:lnTo>
                        <a:pt x="0" y="22208"/>
                      </a:lnTo>
                      <a:lnTo>
                        <a:pt x="7371" y="22208"/>
                      </a:lnTo>
                      <a:lnTo>
                        <a:pt x="22207" y="7369"/>
                      </a:lnTo>
                      <a:lnTo>
                        <a:pt x="222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4"/>
                <p:cNvSpPr/>
                <p:nvPr/>
              </p:nvSpPr>
              <p:spPr>
                <a:xfrm>
                  <a:off x="853450" y="891475"/>
                  <a:ext cx="946175" cy="946175"/>
                </a:xfrm>
                <a:custGeom>
                  <a:rect b="b" l="l" r="r" t="t"/>
                  <a:pathLst>
                    <a:path extrusionOk="0" h="37847" w="37847">
                      <a:moveTo>
                        <a:pt x="37846" y="0"/>
                      </a:moveTo>
                      <a:lnTo>
                        <a:pt x="0" y="37846"/>
                      </a:lnTo>
                      <a:lnTo>
                        <a:pt x="7372" y="37846"/>
                      </a:lnTo>
                      <a:lnTo>
                        <a:pt x="37846" y="7373"/>
                      </a:lnTo>
                      <a:lnTo>
                        <a:pt x="3784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4"/>
                <p:cNvSpPr/>
                <p:nvPr/>
              </p:nvSpPr>
              <p:spPr>
                <a:xfrm>
                  <a:off x="729075" y="515100"/>
                  <a:ext cx="1070550" cy="1254825"/>
                </a:xfrm>
                <a:custGeom>
                  <a:rect b="b" l="l" r="r" t="t"/>
                  <a:pathLst>
                    <a:path extrusionOk="0" h="50193" w="42822">
                      <a:moveTo>
                        <a:pt x="42821" y="0"/>
                      </a:moveTo>
                      <a:lnTo>
                        <a:pt x="0" y="42825"/>
                      </a:lnTo>
                      <a:lnTo>
                        <a:pt x="0" y="50193"/>
                      </a:lnTo>
                      <a:lnTo>
                        <a:pt x="42821" y="7371"/>
                      </a:lnTo>
                      <a:lnTo>
                        <a:pt x="4282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4"/>
                <p:cNvSpPr/>
                <p:nvPr/>
              </p:nvSpPr>
              <p:spPr>
                <a:xfrm>
                  <a:off x="729075" y="467250"/>
                  <a:ext cx="926250" cy="926275"/>
                </a:xfrm>
                <a:custGeom>
                  <a:rect b="b" l="l" r="r" t="t"/>
                  <a:pathLst>
                    <a:path extrusionOk="0" h="37051" w="37050">
                      <a:moveTo>
                        <a:pt x="29677" y="0"/>
                      </a:moveTo>
                      <a:lnTo>
                        <a:pt x="0" y="29679"/>
                      </a:lnTo>
                      <a:lnTo>
                        <a:pt x="0" y="37050"/>
                      </a:lnTo>
                      <a:lnTo>
                        <a:pt x="370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4"/>
                <p:cNvSpPr/>
                <p:nvPr/>
              </p:nvSpPr>
              <p:spPr>
                <a:xfrm>
                  <a:off x="729075" y="467250"/>
                  <a:ext cx="549750" cy="549900"/>
                </a:xfrm>
                <a:custGeom>
                  <a:rect b="b" l="l" r="r" t="t"/>
                  <a:pathLst>
                    <a:path extrusionOk="0" h="21996" w="21990">
                      <a:moveTo>
                        <a:pt x="14618" y="0"/>
                      </a:moveTo>
                      <a:lnTo>
                        <a:pt x="0" y="14624"/>
                      </a:lnTo>
                      <a:lnTo>
                        <a:pt x="0" y="21995"/>
                      </a:lnTo>
                      <a:lnTo>
                        <a:pt x="219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4"/>
                <p:cNvSpPr/>
                <p:nvPr/>
              </p:nvSpPr>
              <p:spPr>
                <a:xfrm>
                  <a:off x="729025" y="467300"/>
                  <a:ext cx="173400" cy="173350"/>
                </a:xfrm>
                <a:custGeom>
                  <a:rect b="b" l="l" r="r" t="t"/>
                  <a:pathLst>
                    <a:path extrusionOk="0" h="6934" w="6936">
                      <a:moveTo>
                        <a:pt x="3797" y="0"/>
                      </a:moveTo>
                      <a:cubicBezTo>
                        <a:pt x="1700" y="0"/>
                        <a:pt x="0" y="1700"/>
                        <a:pt x="2" y="3798"/>
                      </a:cubicBezTo>
                      <a:lnTo>
                        <a:pt x="2" y="6933"/>
                      </a:lnTo>
                      <a:lnTo>
                        <a:pt x="6935" y="0"/>
                      </a:lnTo>
                      <a:lnTo>
                        <a:pt x="3800" y="0"/>
                      </a:lnTo>
                      <a:cubicBezTo>
                        <a:pt x="3799" y="0"/>
                        <a:pt x="3798" y="0"/>
                        <a:pt x="37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9" name="Google Shape;489;p24"/>
              <p:cNvGrpSpPr/>
              <p:nvPr/>
            </p:nvGrpSpPr>
            <p:grpSpPr>
              <a:xfrm>
                <a:off x="-532387" y="-4"/>
                <a:ext cx="9871887" cy="4956871"/>
                <a:chOff x="-220112" y="73471"/>
                <a:chExt cx="9871887" cy="4956871"/>
              </a:xfrm>
            </p:grpSpPr>
            <p:sp>
              <p:nvSpPr>
                <p:cNvPr id="490" name="Google Shape;490;p24"/>
                <p:cNvSpPr/>
                <p:nvPr/>
              </p:nvSpPr>
              <p:spPr>
                <a:xfrm>
                  <a:off x="9153587" y="3434360"/>
                  <a:ext cx="498188" cy="136422"/>
                </a:xfrm>
                <a:custGeom>
                  <a:rect b="b" l="l" r="r" t="t"/>
                  <a:pathLst>
                    <a:path extrusionOk="0" h="4555" w="16634">
                      <a:moveTo>
                        <a:pt x="2277" y="1"/>
                      </a:moveTo>
                      <a:cubicBezTo>
                        <a:pt x="1019" y="1"/>
                        <a:pt x="0" y="1020"/>
                        <a:pt x="0" y="2278"/>
                      </a:cubicBezTo>
                      <a:cubicBezTo>
                        <a:pt x="0" y="3536"/>
                        <a:pt x="1019" y="4555"/>
                        <a:pt x="2277" y="4555"/>
                      </a:cubicBezTo>
                      <a:lnTo>
                        <a:pt x="14356" y="4555"/>
                      </a:lnTo>
                      <a:cubicBezTo>
                        <a:pt x="15613" y="4555"/>
                        <a:pt x="16633" y="3536"/>
                        <a:pt x="16633" y="2278"/>
                      </a:cubicBezTo>
                      <a:cubicBezTo>
                        <a:pt x="16633" y="1020"/>
                        <a:pt x="15613" y="1"/>
                        <a:pt x="143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4"/>
                <p:cNvSpPr/>
                <p:nvPr/>
              </p:nvSpPr>
              <p:spPr>
                <a:xfrm>
                  <a:off x="3651293" y="4781244"/>
                  <a:ext cx="498196" cy="249098"/>
                </a:xfrm>
                <a:custGeom>
                  <a:rect b="b" l="l" r="r" t="t"/>
                  <a:pathLst>
                    <a:path extrusionOk="0" h="7428" w="14856">
                      <a:moveTo>
                        <a:pt x="7428" y="0"/>
                      </a:moveTo>
                      <a:cubicBezTo>
                        <a:pt x="3325" y="0"/>
                        <a:pt x="0" y="3326"/>
                        <a:pt x="0" y="7428"/>
                      </a:cubicBezTo>
                      <a:lnTo>
                        <a:pt x="14856" y="7428"/>
                      </a:lnTo>
                      <a:cubicBezTo>
                        <a:pt x="14856" y="3326"/>
                        <a:pt x="11530" y="0"/>
                        <a:pt x="74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4"/>
                <p:cNvSpPr/>
                <p:nvPr/>
              </p:nvSpPr>
              <p:spPr>
                <a:xfrm>
                  <a:off x="5413848" y="172134"/>
                  <a:ext cx="243804" cy="243751"/>
                </a:xfrm>
                <a:custGeom>
                  <a:rect b="b" l="l" r="r" t="t"/>
                  <a:pathLst>
                    <a:path extrusionOk="0" h="6803" w="6804">
                      <a:moveTo>
                        <a:pt x="3401" y="2054"/>
                      </a:moveTo>
                      <a:cubicBezTo>
                        <a:pt x="4145" y="2055"/>
                        <a:pt x="4748" y="2659"/>
                        <a:pt x="4749" y="3402"/>
                      </a:cubicBezTo>
                      <a:cubicBezTo>
                        <a:pt x="4748" y="3947"/>
                        <a:pt x="4420" y="4438"/>
                        <a:pt x="3917" y="4647"/>
                      </a:cubicBezTo>
                      <a:cubicBezTo>
                        <a:pt x="3750" y="4716"/>
                        <a:pt x="3575" y="4749"/>
                        <a:pt x="3401" y="4749"/>
                      </a:cubicBezTo>
                      <a:cubicBezTo>
                        <a:pt x="3051" y="4749"/>
                        <a:pt x="2706" y="4612"/>
                        <a:pt x="2448" y="4354"/>
                      </a:cubicBezTo>
                      <a:cubicBezTo>
                        <a:pt x="2063" y="3969"/>
                        <a:pt x="1948" y="3390"/>
                        <a:pt x="2157" y="2887"/>
                      </a:cubicBezTo>
                      <a:cubicBezTo>
                        <a:pt x="2365" y="2383"/>
                        <a:pt x="2856" y="2054"/>
                        <a:pt x="3401" y="2054"/>
                      </a:cubicBezTo>
                      <a:close/>
                      <a:moveTo>
                        <a:pt x="3401" y="0"/>
                      </a:moveTo>
                      <a:cubicBezTo>
                        <a:pt x="1527" y="0"/>
                        <a:pt x="1" y="1526"/>
                        <a:pt x="1" y="3402"/>
                      </a:cubicBezTo>
                      <a:cubicBezTo>
                        <a:pt x="1" y="5278"/>
                        <a:pt x="1527" y="6803"/>
                        <a:pt x="3401" y="6803"/>
                      </a:cubicBezTo>
                      <a:cubicBezTo>
                        <a:pt x="5277" y="6803"/>
                        <a:pt x="6803" y="5278"/>
                        <a:pt x="6803" y="3402"/>
                      </a:cubicBezTo>
                      <a:cubicBezTo>
                        <a:pt x="6803" y="1526"/>
                        <a:pt x="5277" y="0"/>
                        <a:pt x="34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4"/>
                <p:cNvSpPr/>
                <p:nvPr/>
              </p:nvSpPr>
              <p:spPr>
                <a:xfrm rot="-1799685">
                  <a:off x="1438921" y="137798"/>
                  <a:ext cx="333602" cy="284637"/>
                </a:xfrm>
                <a:custGeom>
                  <a:rect b="b" l="l" r="r" t="t"/>
                  <a:pathLst>
                    <a:path extrusionOk="0" h="18619" w="21822">
                      <a:moveTo>
                        <a:pt x="10911" y="0"/>
                      </a:moveTo>
                      <a:cubicBezTo>
                        <a:pt x="10347" y="0"/>
                        <a:pt x="9783" y="280"/>
                        <a:pt x="9460" y="838"/>
                      </a:cubicBezTo>
                      <a:lnTo>
                        <a:pt x="647" y="16104"/>
                      </a:lnTo>
                      <a:cubicBezTo>
                        <a:pt x="0" y="17221"/>
                        <a:pt x="807" y="18618"/>
                        <a:pt x="2097" y="18618"/>
                      </a:cubicBezTo>
                      <a:lnTo>
                        <a:pt x="19725" y="18618"/>
                      </a:lnTo>
                      <a:cubicBezTo>
                        <a:pt x="21015" y="18618"/>
                        <a:pt x="21822" y="17221"/>
                        <a:pt x="21176" y="16104"/>
                      </a:cubicBezTo>
                      <a:lnTo>
                        <a:pt x="12362" y="838"/>
                      </a:lnTo>
                      <a:cubicBezTo>
                        <a:pt x="12040" y="280"/>
                        <a:pt x="11475" y="0"/>
                        <a:pt x="109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4"/>
                <p:cNvSpPr/>
                <p:nvPr/>
              </p:nvSpPr>
              <p:spPr>
                <a:xfrm rot="10800000">
                  <a:off x="-220112" y="1794628"/>
                  <a:ext cx="993871" cy="354180"/>
                </a:xfrm>
                <a:custGeom>
                  <a:rect b="b" l="l" r="r" t="t"/>
                  <a:pathLst>
                    <a:path extrusionOk="0" h="11187" w="31392">
                      <a:moveTo>
                        <a:pt x="25798" y="2457"/>
                      </a:moveTo>
                      <a:cubicBezTo>
                        <a:pt x="27530" y="2457"/>
                        <a:pt x="28935" y="3861"/>
                        <a:pt x="28935" y="5594"/>
                      </a:cubicBezTo>
                      <a:cubicBezTo>
                        <a:pt x="28935" y="7326"/>
                        <a:pt x="27530" y="8731"/>
                        <a:pt x="25798" y="8731"/>
                      </a:cubicBezTo>
                      <a:lnTo>
                        <a:pt x="5594" y="8731"/>
                      </a:lnTo>
                      <a:cubicBezTo>
                        <a:pt x="3861" y="8731"/>
                        <a:pt x="2456" y="7326"/>
                        <a:pt x="2456" y="5594"/>
                      </a:cubicBezTo>
                      <a:cubicBezTo>
                        <a:pt x="2456" y="3861"/>
                        <a:pt x="3861" y="2457"/>
                        <a:pt x="5594" y="2457"/>
                      </a:cubicBezTo>
                      <a:close/>
                      <a:moveTo>
                        <a:pt x="5594" y="1"/>
                      </a:moveTo>
                      <a:cubicBezTo>
                        <a:pt x="2510" y="1"/>
                        <a:pt x="0" y="2510"/>
                        <a:pt x="0" y="5594"/>
                      </a:cubicBezTo>
                      <a:cubicBezTo>
                        <a:pt x="0" y="8678"/>
                        <a:pt x="2510" y="11186"/>
                        <a:pt x="5594" y="11186"/>
                      </a:cubicBezTo>
                      <a:lnTo>
                        <a:pt x="25798" y="11186"/>
                      </a:lnTo>
                      <a:cubicBezTo>
                        <a:pt x="28882" y="11186"/>
                        <a:pt x="31392" y="8678"/>
                        <a:pt x="31392" y="5594"/>
                      </a:cubicBezTo>
                      <a:cubicBezTo>
                        <a:pt x="31392" y="2510"/>
                        <a:pt x="28882" y="1"/>
                        <a:pt x="257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4"/>
                <p:cNvSpPr/>
                <p:nvPr/>
              </p:nvSpPr>
              <p:spPr>
                <a:xfrm>
                  <a:off x="574550" y="3674250"/>
                  <a:ext cx="199200" cy="1992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96" name="Google Shape;496;p24"/>
            <p:cNvGrpSpPr/>
            <p:nvPr/>
          </p:nvGrpSpPr>
          <p:grpSpPr>
            <a:xfrm flipH="1" rot="10800000">
              <a:off x="7069025" y="3452089"/>
              <a:ext cx="3515192" cy="3515145"/>
              <a:chOff x="2217185" y="277650"/>
              <a:chExt cx="1510222" cy="1510202"/>
            </a:xfrm>
          </p:grpSpPr>
          <p:sp>
            <p:nvSpPr>
              <p:cNvPr id="497" name="Google Shape;497;p24"/>
              <p:cNvSpPr/>
              <p:nvPr/>
            </p:nvSpPr>
            <p:spPr>
              <a:xfrm>
                <a:off x="2526474" y="586938"/>
                <a:ext cx="891605" cy="891625"/>
              </a:xfrm>
              <a:custGeom>
                <a:rect b="b" l="l" r="r" t="t"/>
                <a:pathLst>
                  <a:path extrusionOk="0" h="44459" w="44458">
                    <a:moveTo>
                      <a:pt x="22230" y="6611"/>
                    </a:moveTo>
                    <a:cubicBezTo>
                      <a:pt x="30841" y="6611"/>
                      <a:pt x="37849" y="13617"/>
                      <a:pt x="37849" y="22229"/>
                    </a:cubicBezTo>
                    <a:cubicBezTo>
                      <a:pt x="37849" y="30842"/>
                      <a:pt x="30841" y="37848"/>
                      <a:pt x="22230" y="37848"/>
                    </a:cubicBezTo>
                    <a:cubicBezTo>
                      <a:pt x="13617" y="37848"/>
                      <a:pt x="6611" y="30842"/>
                      <a:pt x="6611" y="22229"/>
                    </a:cubicBezTo>
                    <a:cubicBezTo>
                      <a:pt x="6611" y="13617"/>
                      <a:pt x="13617" y="6611"/>
                      <a:pt x="22230" y="6611"/>
                    </a:cubicBezTo>
                    <a:close/>
                    <a:moveTo>
                      <a:pt x="22230" y="1"/>
                    </a:moveTo>
                    <a:cubicBezTo>
                      <a:pt x="9973" y="1"/>
                      <a:pt x="1" y="9972"/>
                      <a:pt x="1" y="22229"/>
                    </a:cubicBezTo>
                    <a:cubicBezTo>
                      <a:pt x="1" y="34487"/>
                      <a:pt x="9973" y="44458"/>
                      <a:pt x="22230" y="44458"/>
                    </a:cubicBezTo>
                    <a:cubicBezTo>
                      <a:pt x="34486" y="44458"/>
                      <a:pt x="44457" y="34487"/>
                      <a:pt x="44457" y="22229"/>
                    </a:cubicBezTo>
                    <a:cubicBezTo>
                      <a:pt x="44457" y="9972"/>
                      <a:pt x="34486" y="1"/>
                      <a:pt x="222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4"/>
              <p:cNvSpPr/>
              <p:nvPr/>
            </p:nvSpPr>
            <p:spPr>
              <a:xfrm>
                <a:off x="2371830" y="432294"/>
                <a:ext cx="1200913" cy="1200893"/>
              </a:xfrm>
              <a:custGeom>
                <a:rect b="b" l="l" r="r" t="t"/>
                <a:pathLst>
                  <a:path extrusionOk="0" h="59880" w="59881">
                    <a:moveTo>
                      <a:pt x="29941" y="6610"/>
                    </a:moveTo>
                    <a:lnTo>
                      <a:pt x="29941" y="6611"/>
                    </a:lnTo>
                    <a:cubicBezTo>
                      <a:pt x="42805" y="6611"/>
                      <a:pt x="53270" y="17076"/>
                      <a:pt x="53270" y="29940"/>
                    </a:cubicBezTo>
                    <a:cubicBezTo>
                      <a:pt x="53270" y="42805"/>
                      <a:pt x="42805" y="53271"/>
                      <a:pt x="29941" y="53271"/>
                    </a:cubicBezTo>
                    <a:cubicBezTo>
                      <a:pt x="17077" y="53271"/>
                      <a:pt x="6610" y="42805"/>
                      <a:pt x="6610" y="29940"/>
                    </a:cubicBezTo>
                    <a:cubicBezTo>
                      <a:pt x="6610" y="17076"/>
                      <a:pt x="17077" y="6610"/>
                      <a:pt x="29941" y="6610"/>
                    </a:cubicBezTo>
                    <a:close/>
                    <a:moveTo>
                      <a:pt x="29941" y="1"/>
                    </a:moveTo>
                    <a:cubicBezTo>
                      <a:pt x="13431" y="1"/>
                      <a:pt x="0" y="13432"/>
                      <a:pt x="0" y="29940"/>
                    </a:cubicBezTo>
                    <a:cubicBezTo>
                      <a:pt x="0" y="46449"/>
                      <a:pt x="13431" y="59880"/>
                      <a:pt x="29941" y="59880"/>
                    </a:cubicBezTo>
                    <a:cubicBezTo>
                      <a:pt x="46449" y="59880"/>
                      <a:pt x="59880" y="46449"/>
                      <a:pt x="59880" y="29940"/>
                    </a:cubicBezTo>
                    <a:cubicBezTo>
                      <a:pt x="59880" y="13432"/>
                      <a:pt x="46449" y="1"/>
                      <a:pt x="299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4"/>
              <p:cNvSpPr/>
              <p:nvPr/>
            </p:nvSpPr>
            <p:spPr>
              <a:xfrm>
                <a:off x="2217185" y="277650"/>
                <a:ext cx="1510222" cy="1510202"/>
              </a:xfrm>
              <a:custGeom>
                <a:rect b="b" l="l" r="r" t="t"/>
                <a:pathLst>
                  <a:path extrusionOk="0" h="75303" w="75304">
                    <a:moveTo>
                      <a:pt x="37652" y="6610"/>
                    </a:moveTo>
                    <a:cubicBezTo>
                      <a:pt x="54767" y="6610"/>
                      <a:pt x="68693" y="20536"/>
                      <a:pt x="68693" y="37651"/>
                    </a:cubicBezTo>
                    <a:cubicBezTo>
                      <a:pt x="68693" y="54767"/>
                      <a:pt x="54767" y="68693"/>
                      <a:pt x="37652" y="68693"/>
                    </a:cubicBezTo>
                    <a:cubicBezTo>
                      <a:pt x="20535" y="68693"/>
                      <a:pt x="6610" y="54767"/>
                      <a:pt x="6610" y="37651"/>
                    </a:cubicBezTo>
                    <a:cubicBezTo>
                      <a:pt x="6610" y="20536"/>
                      <a:pt x="20535" y="6610"/>
                      <a:pt x="37652" y="6610"/>
                    </a:cubicBezTo>
                    <a:close/>
                    <a:moveTo>
                      <a:pt x="37652" y="0"/>
                    </a:moveTo>
                    <a:cubicBezTo>
                      <a:pt x="16890" y="0"/>
                      <a:pt x="0" y="16890"/>
                      <a:pt x="0" y="37651"/>
                    </a:cubicBezTo>
                    <a:cubicBezTo>
                      <a:pt x="0" y="58413"/>
                      <a:pt x="16890" y="75303"/>
                      <a:pt x="37652" y="75303"/>
                    </a:cubicBezTo>
                    <a:cubicBezTo>
                      <a:pt x="58412" y="75303"/>
                      <a:pt x="75303" y="58413"/>
                      <a:pt x="75303" y="37651"/>
                    </a:cubicBezTo>
                    <a:cubicBezTo>
                      <a:pt x="75303" y="16890"/>
                      <a:pt x="58412" y="0"/>
                      <a:pt x="376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0" name="Google Shape;500;p24"/>
            <p:cNvSpPr/>
            <p:nvPr/>
          </p:nvSpPr>
          <p:spPr>
            <a:xfrm flipH="1" rot="5400000">
              <a:off x="-445900" y="-749032"/>
              <a:ext cx="1381105" cy="1917815"/>
            </a:xfrm>
            <a:custGeom>
              <a:rect b="b" l="l" r="r" t="t"/>
              <a:pathLst>
                <a:path extrusionOk="0" h="84383" w="60768">
                  <a:moveTo>
                    <a:pt x="59505" y="1265"/>
                  </a:moveTo>
                  <a:lnTo>
                    <a:pt x="59505" y="11801"/>
                  </a:lnTo>
                  <a:lnTo>
                    <a:pt x="48970" y="11801"/>
                  </a:lnTo>
                  <a:lnTo>
                    <a:pt x="48970" y="1265"/>
                  </a:lnTo>
                  <a:close/>
                  <a:moveTo>
                    <a:pt x="11799" y="1265"/>
                  </a:moveTo>
                  <a:lnTo>
                    <a:pt x="11799" y="11802"/>
                  </a:lnTo>
                  <a:lnTo>
                    <a:pt x="1264" y="11802"/>
                  </a:lnTo>
                  <a:lnTo>
                    <a:pt x="1264" y="1265"/>
                  </a:lnTo>
                  <a:close/>
                  <a:moveTo>
                    <a:pt x="23598" y="1265"/>
                  </a:moveTo>
                  <a:lnTo>
                    <a:pt x="23598" y="11802"/>
                  </a:lnTo>
                  <a:lnTo>
                    <a:pt x="13063" y="11802"/>
                  </a:lnTo>
                  <a:lnTo>
                    <a:pt x="13063" y="1265"/>
                  </a:lnTo>
                  <a:close/>
                  <a:moveTo>
                    <a:pt x="35908" y="1265"/>
                  </a:moveTo>
                  <a:lnTo>
                    <a:pt x="35908" y="11802"/>
                  </a:lnTo>
                  <a:lnTo>
                    <a:pt x="24861" y="11802"/>
                  </a:lnTo>
                  <a:lnTo>
                    <a:pt x="24861" y="1265"/>
                  </a:lnTo>
                  <a:close/>
                  <a:moveTo>
                    <a:pt x="47706" y="1265"/>
                  </a:moveTo>
                  <a:lnTo>
                    <a:pt x="47706" y="11802"/>
                  </a:lnTo>
                  <a:lnTo>
                    <a:pt x="37171" y="11802"/>
                  </a:lnTo>
                  <a:lnTo>
                    <a:pt x="37171" y="1265"/>
                  </a:lnTo>
                  <a:close/>
                  <a:moveTo>
                    <a:pt x="11799" y="13065"/>
                  </a:moveTo>
                  <a:lnTo>
                    <a:pt x="11799" y="23602"/>
                  </a:lnTo>
                  <a:lnTo>
                    <a:pt x="1264" y="23602"/>
                  </a:lnTo>
                  <a:lnTo>
                    <a:pt x="1264" y="13065"/>
                  </a:lnTo>
                  <a:close/>
                  <a:moveTo>
                    <a:pt x="23598" y="13065"/>
                  </a:moveTo>
                  <a:lnTo>
                    <a:pt x="23598" y="23602"/>
                  </a:lnTo>
                  <a:lnTo>
                    <a:pt x="13063" y="23602"/>
                  </a:lnTo>
                  <a:lnTo>
                    <a:pt x="13063" y="13065"/>
                  </a:lnTo>
                  <a:close/>
                  <a:moveTo>
                    <a:pt x="35908" y="13065"/>
                  </a:moveTo>
                  <a:lnTo>
                    <a:pt x="35908" y="23602"/>
                  </a:lnTo>
                  <a:lnTo>
                    <a:pt x="24861" y="23602"/>
                  </a:lnTo>
                  <a:lnTo>
                    <a:pt x="24861" y="13065"/>
                  </a:lnTo>
                  <a:close/>
                  <a:moveTo>
                    <a:pt x="47706" y="13065"/>
                  </a:moveTo>
                  <a:lnTo>
                    <a:pt x="47706" y="23602"/>
                  </a:lnTo>
                  <a:lnTo>
                    <a:pt x="37171" y="23602"/>
                  </a:lnTo>
                  <a:lnTo>
                    <a:pt x="37171" y="13065"/>
                  </a:lnTo>
                  <a:close/>
                  <a:moveTo>
                    <a:pt x="59505" y="13065"/>
                  </a:moveTo>
                  <a:lnTo>
                    <a:pt x="59505" y="23602"/>
                  </a:lnTo>
                  <a:lnTo>
                    <a:pt x="48970" y="23602"/>
                  </a:lnTo>
                  <a:lnTo>
                    <a:pt x="48970" y="13065"/>
                  </a:lnTo>
                  <a:close/>
                  <a:moveTo>
                    <a:pt x="11799" y="24866"/>
                  </a:moveTo>
                  <a:lnTo>
                    <a:pt x="11799" y="35403"/>
                  </a:lnTo>
                  <a:lnTo>
                    <a:pt x="1264" y="35403"/>
                  </a:lnTo>
                  <a:lnTo>
                    <a:pt x="1264" y="24866"/>
                  </a:lnTo>
                  <a:close/>
                  <a:moveTo>
                    <a:pt x="23598" y="24866"/>
                  </a:moveTo>
                  <a:lnTo>
                    <a:pt x="23598" y="35403"/>
                  </a:lnTo>
                  <a:lnTo>
                    <a:pt x="13063" y="35403"/>
                  </a:lnTo>
                  <a:lnTo>
                    <a:pt x="13063" y="24866"/>
                  </a:lnTo>
                  <a:close/>
                  <a:moveTo>
                    <a:pt x="35908" y="24866"/>
                  </a:moveTo>
                  <a:lnTo>
                    <a:pt x="35908" y="35403"/>
                  </a:lnTo>
                  <a:lnTo>
                    <a:pt x="24861" y="35403"/>
                  </a:lnTo>
                  <a:lnTo>
                    <a:pt x="24861" y="24866"/>
                  </a:lnTo>
                  <a:close/>
                  <a:moveTo>
                    <a:pt x="47706" y="24866"/>
                  </a:moveTo>
                  <a:lnTo>
                    <a:pt x="47706" y="35403"/>
                  </a:lnTo>
                  <a:lnTo>
                    <a:pt x="37171" y="35403"/>
                  </a:lnTo>
                  <a:lnTo>
                    <a:pt x="37171" y="24866"/>
                  </a:lnTo>
                  <a:close/>
                  <a:moveTo>
                    <a:pt x="59505" y="24866"/>
                  </a:moveTo>
                  <a:lnTo>
                    <a:pt x="59505" y="35403"/>
                  </a:lnTo>
                  <a:lnTo>
                    <a:pt x="48970" y="35403"/>
                  </a:lnTo>
                  <a:lnTo>
                    <a:pt x="48970" y="24866"/>
                  </a:lnTo>
                  <a:close/>
                  <a:moveTo>
                    <a:pt x="23598" y="36667"/>
                  </a:moveTo>
                  <a:lnTo>
                    <a:pt x="23598" y="47716"/>
                  </a:lnTo>
                  <a:lnTo>
                    <a:pt x="13063" y="47716"/>
                  </a:lnTo>
                  <a:lnTo>
                    <a:pt x="13063" y="36667"/>
                  </a:lnTo>
                  <a:close/>
                  <a:moveTo>
                    <a:pt x="35908" y="36667"/>
                  </a:moveTo>
                  <a:lnTo>
                    <a:pt x="35908" y="47716"/>
                  </a:lnTo>
                  <a:lnTo>
                    <a:pt x="24861" y="47716"/>
                  </a:lnTo>
                  <a:lnTo>
                    <a:pt x="24861" y="36667"/>
                  </a:lnTo>
                  <a:close/>
                  <a:moveTo>
                    <a:pt x="11799" y="36667"/>
                  </a:moveTo>
                  <a:lnTo>
                    <a:pt x="11799" y="47718"/>
                  </a:lnTo>
                  <a:lnTo>
                    <a:pt x="1264" y="47718"/>
                  </a:lnTo>
                  <a:lnTo>
                    <a:pt x="1264" y="36667"/>
                  </a:lnTo>
                  <a:close/>
                  <a:moveTo>
                    <a:pt x="47706" y="36667"/>
                  </a:moveTo>
                  <a:lnTo>
                    <a:pt x="47706" y="47718"/>
                  </a:lnTo>
                  <a:lnTo>
                    <a:pt x="37171" y="47718"/>
                  </a:lnTo>
                  <a:lnTo>
                    <a:pt x="37171" y="36667"/>
                  </a:lnTo>
                  <a:close/>
                  <a:moveTo>
                    <a:pt x="59505" y="36667"/>
                  </a:moveTo>
                  <a:lnTo>
                    <a:pt x="59505" y="47718"/>
                  </a:lnTo>
                  <a:lnTo>
                    <a:pt x="48970" y="47718"/>
                  </a:lnTo>
                  <a:lnTo>
                    <a:pt x="48970" y="36667"/>
                  </a:lnTo>
                  <a:close/>
                  <a:moveTo>
                    <a:pt x="11799" y="48980"/>
                  </a:moveTo>
                  <a:lnTo>
                    <a:pt x="11799" y="59518"/>
                  </a:lnTo>
                  <a:lnTo>
                    <a:pt x="1264" y="59518"/>
                  </a:lnTo>
                  <a:lnTo>
                    <a:pt x="1264" y="48980"/>
                  </a:lnTo>
                  <a:close/>
                  <a:moveTo>
                    <a:pt x="23598" y="48980"/>
                  </a:moveTo>
                  <a:lnTo>
                    <a:pt x="23598" y="59518"/>
                  </a:lnTo>
                  <a:lnTo>
                    <a:pt x="13063" y="59518"/>
                  </a:lnTo>
                  <a:lnTo>
                    <a:pt x="13063" y="48980"/>
                  </a:lnTo>
                  <a:close/>
                  <a:moveTo>
                    <a:pt x="35908" y="48980"/>
                  </a:moveTo>
                  <a:lnTo>
                    <a:pt x="35908" y="59518"/>
                  </a:lnTo>
                  <a:lnTo>
                    <a:pt x="24861" y="59518"/>
                  </a:lnTo>
                  <a:lnTo>
                    <a:pt x="24861" y="48980"/>
                  </a:lnTo>
                  <a:close/>
                  <a:moveTo>
                    <a:pt x="47706" y="48980"/>
                  </a:moveTo>
                  <a:lnTo>
                    <a:pt x="47706" y="59518"/>
                  </a:lnTo>
                  <a:lnTo>
                    <a:pt x="37171" y="59518"/>
                  </a:lnTo>
                  <a:lnTo>
                    <a:pt x="37171" y="48980"/>
                  </a:lnTo>
                  <a:close/>
                  <a:moveTo>
                    <a:pt x="59505" y="48980"/>
                  </a:moveTo>
                  <a:lnTo>
                    <a:pt x="59505" y="59518"/>
                  </a:lnTo>
                  <a:lnTo>
                    <a:pt x="48970" y="59518"/>
                  </a:lnTo>
                  <a:lnTo>
                    <a:pt x="48970" y="48980"/>
                  </a:lnTo>
                  <a:close/>
                  <a:moveTo>
                    <a:pt x="11799" y="60782"/>
                  </a:moveTo>
                  <a:lnTo>
                    <a:pt x="11799" y="71319"/>
                  </a:lnTo>
                  <a:lnTo>
                    <a:pt x="1264" y="71319"/>
                  </a:lnTo>
                  <a:lnTo>
                    <a:pt x="1264" y="60782"/>
                  </a:lnTo>
                  <a:close/>
                  <a:moveTo>
                    <a:pt x="23598" y="60782"/>
                  </a:moveTo>
                  <a:lnTo>
                    <a:pt x="23598" y="71319"/>
                  </a:lnTo>
                  <a:lnTo>
                    <a:pt x="13063" y="71319"/>
                  </a:lnTo>
                  <a:lnTo>
                    <a:pt x="13063" y="60782"/>
                  </a:lnTo>
                  <a:close/>
                  <a:moveTo>
                    <a:pt x="35908" y="60782"/>
                  </a:moveTo>
                  <a:lnTo>
                    <a:pt x="35908" y="71319"/>
                  </a:lnTo>
                  <a:lnTo>
                    <a:pt x="24861" y="71319"/>
                  </a:lnTo>
                  <a:lnTo>
                    <a:pt x="24861" y="60782"/>
                  </a:lnTo>
                  <a:close/>
                  <a:moveTo>
                    <a:pt x="47706" y="60782"/>
                  </a:moveTo>
                  <a:lnTo>
                    <a:pt x="47706" y="71319"/>
                  </a:lnTo>
                  <a:lnTo>
                    <a:pt x="37171" y="71319"/>
                  </a:lnTo>
                  <a:lnTo>
                    <a:pt x="37171" y="60782"/>
                  </a:lnTo>
                  <a:close/>
                  <a:moveTo>
                    <a:pt x="59505" y="60782"/>
                  </a:moveTo>
                  <a:lnTo>
                    <a:pt x="59505" y="71319"/>
                  </a:lnTo>
                  <a:lnTo>
                    <a:pt x="48970" y="71319"/>
                  </a:lnTo>
                  <a:lnTo>
                    <a:pt x="48970" y="60782"/>
                  </a:lnTo>
                  <a:close/>
                  <a:moveTo>
                    <a:pt x="11799" y="72583"/>
                  </a:moveTo>
                  <a:lnTo>
                    <a:pt x="11799" y="83120"/>
                  </a:lnTo>
                  <a:lnTo>
                    <a:pt x="1264" y="83120"/>
                  </a:lnTo>
                  <a:lnTo>
                    <a:pt x="1264" y="72583"/>
                  </a:lnTo>
                  <a:close/>
                  <a:moveTo>
                    <a:pt x="23598" y="72583"/>
                  </a:moveTo>
                  <a:lnTo>
                    <a:pt x="23598" y="83120"/>
                  </a:lnTo>
                  <a:lnTo>
                    <a:pt x="13063" y="83120"/>
                  </a:lnTo>
                  <a:lnTo>
                    <a:pt x="13063" y="72583"/>
                  </a:lnTo>
                  <a:close/>
                  <a:moveTo>
                    <a:pt x="35908" y="72583"/>
                  </a:moveTo>
                  <a:lnTo>
                    <a:pt x="35908" y="83120"/>
                  </a:lnTo>
                  <a:lnTo>
                    <a:pt x="24861" y="83120"/>
                  </a:lnTo>
                  <a:lnTo>
                    <a:pt x="24861" y="72583"/>
                  </a:lnTo>
                  <a:close/>
                  <a:moveTo>
                    <a:pt x="47706" y="72583"/>
                  </a:moveTo>
                  <a:lnTo>
                    <a:pt x="47706" y="83120"/>
                  </a:lnTo>
                  <a:lnTo>
                    <a:pt x="37171" y="83120"/>
                  </a:lnTo>
                  <a:lnTo>
                    <a:pt x="37171" y="72583"/>
                  </a:lnTo>
                  <a:close/>
                  <a:moveTo>
                    <a:pt x="59505" y="72583"/>
                  </a:moveTo>
                  <a:lnTo>
                    <a:pt x="59505" y="83120"/>
                  </a:lnTo>
                  <a:lnTo>
                    <a:pt x="48970" y="83120"/>
                  </a:lnTo>
                  <a:lnTo>
                    <a:pt x="48970" y="72583"/>
                  </a:lnTo>
                  <a:close/>
                  <a:moveTo>
                    <a:pt x="0" y="1"/>
                  </a:moveTo>
                  <a:lnTo>
                    <a:pt x="0" y="84383"/>
                  </a:lnTo>
                  <a:lnTo>
                    <a:pt x="60768" y="84383"/>
                  </a:lnTo>
                  <a:lnTo>
                    <a:pt x="607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1" name="Google Shape;501;p24"/>
          <p:cNvSpPr txBox="1"/>
          <p:nvPr>
            <p:ph type="title"/>
          </p:nvPr>
        </p:nvSpPr>
        <p:spPr>
          <a:xfrm>
            <a:off x="2424600" y="539500"/>
            <a:ext cx="4294800" cy="945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7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02" name="Google Shape;502;p24"/>
          <p:cNvSpPr txBox="1"/>
          <p:nvPr>
            <p:ph idx="1" type="subTitle"/>
          </p:nvPr>
        </p:nvSpPr>
        <p:spPr>
          <a:xfrm>
            <a:off x="2424600" y="1688346"/>
            <a:ext cx="4294800" cy="1334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
        <p:nvSpPr>
          <p:cNvPr id="503" name="Google Shape;503;p24"/>
          <p:cNvSpPr txBox="1"/>
          <p:nvPr/>
        </p:nvSpPr>
        <p:spPr>
          <a:xfrm>
            <a:off x="2163425" y="3880600"/>
            <a:ext cx="4817100" cy="3726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300"/>
              </a:spcBef>
              <a:spcAft>
                <a:spcPts val="0"/>
              </a:spcAft>
              <a:buNone/>
            </a:pPr>
            <a:r>
              <a:rPr lang="en" sz="1200">
                <a:solidFill>
                  <a:schemeClr val="accent1"/>
                </a:solidFill>
                <a:latin typeface="Quicksand Medium"/>
                <a:ea typeface="Quicksand Medium"/>
                <a:cs typeface="Quicksand Medium"/>
                <a:sym typeface="Quicksand Medium"/>
              </a:rPr>
              <a:t>CREDITS: This presentation template was created by </a:t>
            </a:r>
            <a:r>
              <a:rPr lang="en" sz="1200">
                <a:solidFill>
                  <a:schemeClr val="accent1"/>
                </a:solidFill>
                <a:uFill>
                  <a:noFill/>
                </a:uFill>
                <a:latin typeface="Quicksand Medium"/>
                <a:ea typeface="Quicksand Medium"/>
                <a:cs typeface="Quicksand Medium"/>
                <a:sym typeface="Quicksand Medium"/>
                <a:hlinkClick r:id="rId2">
                  <a:extLst>
                    <a:ext uri="{A12FA001-AC4F-418D-AE19-62706E023703}">
                      <ahyp:hlinkClr val="tx"/>
                    </a:ext>
                  </a:extLst>
                </a:hlinkClick>
              </a:rPr>
              <a:t>Slidesgo</a:t>
            </a:r>
            <a:r>
              <a:rPr lang="en" sz="1200">
                <a:solidFill>
                  <a:schemeClr val="accent1"/>
                </a:solidFill>
                <a:latin typeface="Quicksand Medium"/>
                <a:ea typeface="Quicksand Medium"/>
                <a:cs typeface="Quicksand Medium"/>
                <a:sym typeface="Quicksand Medium"/>
              </a:rPr>
              <a:t>, and includes icons by </a:t>
            </a:r>
            <a:r>
              <a:rPr lang="en" sz="1200">
                <a:solidFill>
                  <a:schemeClr val="accent1"/>
                </a:solidFill>
                <a:uFill>
                  <a:noFill/>
                </a:uFill>
                <a:latin typeface="Quicksand Medium"/>
                <a:ea typeface="Quicksand Medium"/>
                <a:cs typeface="Quicksand Medium"/>
                <a:sym typeface="Quicksand Medium"/>
                <a:hlinkClick r:id="rId3">
                  <a:extLst>
                    <a:ext uri="{A12FA001-AC4F-418D-AE19-62706E023703}">
                      <ahyp:hlinkClr val="tx"/>
                    </a:ext>
                  </a:extLst>
                </a:hlinkClick>
              </a:rPr>
              <a:t>Flaticon</a:t>
            </a:r>
            <a:r>
              <a:rPr lang="en" sz="1200">
                <a:solidFill>
                  <a:schemeClr val="accent1"/>
                </a:solidFill>
                <a:latin typeface="Quicksand Medium"/>
                <a:ea typeface="Quicksand Medium"/>
                <a:cs typeface="Quicksand Medium"/>
                <a:sym typeface="Quicksand Medium"/>
              </a:rPr>
              <a:t>, and infographics &amp; images by </a:t>
            </a:r>
            <a:r>
              <a:rPr lang="en" sz="1200">
                <a:solidFill>
                  <a:schemeClr val="accent1"/>
                </a:solidFill>
                <a:uFill>
                  <a:noFill/>
                </a:uFill>
                <a:latin typeface="Quicksand Medium"/>
                <a:ea typeface="Quicksand Medium"/>
                <a:cs typeface="Quicksand Medium"/>
                <a:sym typeface="Quicksand Medium"/>
                <a:hlinkClick r:id="rId4">
                  <a:extLst>
                    <a:ext uri="{A12FA001-AC4F-418D-AE19-62706E023703}">
                      <ahyp:hlinkClr val="tx"/>
                    </a:ext>
                  </a:extLst>
                </a:hlinkClick>
              </a:rPr>
              <a:t>Freepik</a:t>
            </a:r>
            <a:endParaRPr sz="1200">
              <a:solidFill>
                <a:schemeClr val="accent1"/>
              </a:solidFill>
              <a:latin typeface="Quicksand Medium"/>
              <a:ea typeface="Quicksand Medium"/>
              <a:cs typeface="Quicksand Medium"/>
              <a:sym typeface="Quicksand Medium"/>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504" name="Shape 504"/>
        <p:cNvGrpSpPr/>
        <p:nvPr/>
      </p:nvGrpSpPr>
      <p:grpSpPr>
        <a:xfrm>
          <a:off x="0" y="0"/>
          <a:ext cx="0" cy="0"/>
          <a:chOff x="0" y="0"/>
          <a:chExt cx="0" cy="0"/>
        </a:xfrm>
      </p:grpSpPr>
      <p:grpSp>
        <p:nvGrpSpPr>
          <p:cNvPr id="505" name="Google Shape;505;p25"/>
          <p:cNvGrpSpPr/>
          <p:nvPr/>
        </p:nvGrpSpPr>
        <p:grpSpPr>
          <a:xfrm>
            <a:off x="-10" y="-547381"/>
            <a:ext cx="10037170" cy="5506406"/>
            <a:chOff x="-10" y="-547381"/>
            <a:chExt cx="10037170" cy="5506406"/>
          </a:xfrm>
        </p:grpSpPr>
        <p:grpSp>
          <p:nvGrpSpPr>
            <p:cNvPr id="506" name="Google Shape;506;p25"/>
            <p:cNvGrpSpPr/>
            <p:nvPr/>
          </p:nvGrpSpPr>
          <p:grpSpPr>
            <a:xfrm>
              <a:off x="-10" y="-547381"/>
              <a:ext cx="9864189" cy="5506406"/>
              <a:chOff x="-10" y="-471181"/>
              <a:chExt cx="9864189" cy="5506406"/>
            </a:xfrm>
          </p:grpSpPr>
          <p:grpSp>
            <p:nvGrpSpPr>
              <p:cNvPr id="507" name="Google Shape;507;p25"/>
              <p:cNvGrpSpPr/>
              <p:nvPr/>
            </p:nvGrpSpPr>
            <p:grpSpPr>
              <a:xfrm rot="5400000">
                <a:off x="1358942" y="-621081"/>
                <a:ext cx="1070600" cy="1370400"/>
                <a:chOff x="-957450" y="7925000"/>
                <a:chExt cx="1070600" cy="1370400"/>
              </a:xfrm>
            </p:grpSpPr>
            <p:sp>
              <p:nvSpPr>
                <p:cNvPr id="508" name="Google Shape;508;p25"/>
                <p:cNvSpPr/>
                <p:nvPr/>
              </p:nvSpPr>
              <p:spPr>
                <a:xfrm>
                  <a:off x="-65650" y="9116600"/>
                  <a:ext cx="178800" cy="178800"/>
                </a:xfrm>
                <a:custGeom>
                  <a:rect b="b" l="l" r="r" t="t"/>
                  <a:pathLst>
                    <a:path extrusionOk="0" h="7152" w="7152">
                      <a:moveTo>
                        <a:pt x="7151" y="1"/>
                      </a:moveTo>
                      <a:lnTo>
                        <a:pt x="1" y="7151"/>
                      </a:lnTo>
                      <a:lnTo>
                        <a:pt x="3354" y="7151"/>
                      </a:lnTo>
                      <a:cubicBezTo>
                        <a:pt x="5450" y="7151"/>
                        <a:pt x="7151" y="5450"/>
                        <a:pt x="7151" y="3353"/>
                      </a:cubicBezTo>
                      <a:lnTo>
                        <a:pt x="71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5"/>
                <p:cNvSpPr/>
                <p:nvPr/>
              </p:nvSpPr>
              <p:spPr>
                <a:xfrm>
                  <a:off x="-442050" y="8740175"/>
                  <a:ext cx="555200" cy="555225"/>
                </a:xfrm>
                <a:custGeom>
                  <a:rect b="b" l="l" r="r" t="t"/>
                  <a:pathLst>
                    <a:path extrusionOk="0" h="22209" w="22208">
                      <a:moveTo>
                        <a:pt x="22207" y="1"/>
                      </a:moveTo>
                      <a:lnTo>
                        <a:pt x="0" y="22208"/>
                      </a:lnTo>
                      <a:lnTo>
                        <a:pt x="7371" y="22208"/>
                      </a:lnTo>
                      <a:lnTo>
                        <a:pt x="22207" y="7369"/>
                      </a:lnTo>
                      <a:lnTo>
                        <a:pt x="222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5"/>
                <p:cNvSpPr/>
                <p:nvPr/>
              </p:nvSpPr>
              <p:spPr>
                <a:xfrm>
                  <a:off x="-833025" y="8349225"/>
                  <a:ext cx="946175" cy="946175"/>
                </a:xfrm>
                <a:custGeom>
                  <a:rect b="b" l="l" r="r" t="t"/>
                  <a:pathLst>
                    <a:path extrusionOk="0" h="37847" w="37847">
                      <a:moveTo>
                        <a:pt x="37846" y="0"/>
                      </a:moveTo>
                      <a:lnTo>
                        <a:pt x="0" y="37846"/>
                      </a:lnTo>
                      <a:lnTo>
                        <a:pt x="7372" y="37846"/>
                      </a:lnTo>
                      <a:lnTo>
                        <a:pt x="37846" y="7373"/>
                      </a:lnTo>
                      <a:lnTo>
                        <a:pt x="3784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5"/>
                <p:cNvSpPr/>
                <p:nvPr/>
              </p:nvSpPr>
              <p:spPr>
                <a:xfrm>
                  <a:off x="-957400" y="7972850"/>
                  <a:ext cx="1070550" cy="1254825"/>
                </a:xfrm>
                <a:custGeom>
                  <a:rect b="b" l="l" r="r" t="t"/>
                  <a:pathLst>
                    <a:path extrusionOk="0" h="50193" w="42822">
                      <a:moveTo>
                        <a:pt x="42821" y="0"/>
                      </a:moveTo>
                      <a:lnTo>
                        <a:pt x="0" y="42825"/>
                      </a:lnTo>
                      <a:lnTo>
                        <a:pt x="0" y="50193"/>
                      </a:lnTo>
                      <a:lnTo>
                        <a:pt x="42821" y="7371"/>
                      </a:lnTo>
                      <a:lnTo>
                        <a:pt x="4282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5"/>
                <p:cNvSpPr/>
                <p:nvPr/>
              </p:nvSpPr>
              <p:spPr>
                <a:xfrm>
                  <a:off x="-957400" y="7925000"/>
                  <a:ext cx="926250" cy="926275"/>
                </a:xfrm>
                <a:custGeom>
                  <a:rect b="b" l="l" r="r" t="t"/>
                  <a:pathLst>
                    <a:path extrusionOk="0" h="37051" w="37050">
                      <a:moveTo>
                        <a:pt x="29677" y="0"/>
                      </a:moveTo>
                      <a:lnTo>
                        <a:pt x="0" y="29679"/>
                      </a:lnTo>
                      <a:lnTo>
                        <a:pt x="0" y="37050"/>
                      </a:lnTo>
                      <a:lnTo>
                        <a:pt x="370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5"/>
                <p:cNvSpPr/>
                <p:nvPr/>
              </p:nvSpPr>
              <p:spPr>
                <a:xfrm>
                  <a:off x="-957400" y="7925000"/>
                  <a:ext cx="549750" cy="549900"/>
                </a:xfrm>
                <a:custGeom>
                  <a:rect b="b" l="l" r="r" t="t"/>
                  <a:pathLst>
                    <a:path extrusionOk="0" h="21996" w="21990">
                      <a:moveTo>
                        <a:pt x="14618" y="0"/>
                      </a:moveTo>
                      <a:lnTo>
                        <a:pt x="0" y="14624"/>
                      </a:lnTo>
                      <a:lnTo>
                        <a:pt x="0" y="21995"/>
                      </a:lnTo>
                      <a:lnTo>
                        <a:pt x="219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5"/>
                <p:cNvSpPr/>
                <p:nvPr/>
              </p:nvSpPr>
              <p:spPr>
                <a:xfrm>
                  <a:off x="-957450" y="7925050"/>
                  <a:ext cx="173400" cy="173350"/>
                </a:xfrm>
                <a:custGeom>
                  <a:rect b="b" l="l" r="r" t="t"/>
                  <a:pathLst>
                    <a:path extrusionOk="0" h="6934" w="6936">
                      <a:moveTo>
                        <a:pt x="3797" y="0"/>
                      </a:moveTo>
                      <a:cubicBezTo>
                        <a:pt x="1700" y="0"/>
                        <a:pt x="0" y="1700"/>
                        <a:pt x="2" y="3798"/>
                      </a:cubicBezTo>
                      <a:lnTo>
                        <a:pt x="2" y="6933"/>
                      </a:lnTo>
                      <a:lnTo>
                        <a:pt x="6935" y="0"/>
                      </a:lnTo>
                      <a:lnTo>
                        <a:pt x="3800" y="0"/>
                      </a:lnTo>
                      <a:cubicBezTo>
                        <a:pt x="3799" y="0"/>
                        <a:pt x="3798" y="0"/>
                        <a:pt x="37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5" name="Google Shape;515;p25"/>
              <p:cNvSpPr/>
              <p:nvPr/>
            </p:nvSpPr>
            <p:spPr>
              <a:xfrm rot="10800000">
                <a:off x="4410773" y="4570195"/>
                <a:ext cx="1201422" cy="465031"/>
              </a:xfrm>
              <a:custGeom>
                <a:rect b="b" l="l" r="r" t="t"/>
                <a:pathLst>
                  <a:path extrusionOk="0" h="13833" w="35738">
                    <a:moveTo>
                      <a:pt x="5013" y="0"/>
                    </a:moveTo>
                    <a:cubicBezTo>
                      <a:pt x="2253" y="0"/>
                      <a:pt x="7" y="2245"/>
                      <a:pt x="7" y="5005"/>
                    </a:cubicBezTo>
                    <a:lnTo>
                      <a:pt x="7" y="7356"/>
                    </a:lnTo>
                    <a:cubicBezTo>
                      <a:pt x="1" y="7852"/>
                      <a:pt x="402" y="8258"/>
                      <a:pt x="898" y="8258"/>
                    </a:cubicBezTo>
                    <a:cubicBezTo>
                      <a:pt x="1394" y="8258"/>
                      <a:pt x="1794" y="7852"/>
                      <a:pt x="1788" y="7356"/>
                    </a:cubicBezTo>
                    <a:lnTo>
                      <a:pt x="1788" y="5005"/>
                    </a:lnTo>
                    <a:cubicBezTo>
                      <a:pt x="1788" y="3227"/>
                      <a:pt x="3234" y="1780"/>
                      <a:pt x="5013" y="1780"/>
                    </a:cubicBezTo>
                    <a:lnTo>
                      <a:pt x="5306" y="1780"/>
                    </a:lnTo>
                    <a:cubicBezTo>
                      <a:pt x="7085" y="1780"/>
                      <a:pt x="8532" y="3227"/>
                      <a:pt x="8532" y="5005"/>
                    </a:cubicBezTo>
                    <a:lnTo>
                      <a:pt x="8532" y="8826"/>
                    </a:lnTo>
                    <a:cubicBezTo>
                      <a:pt x="8532" y="11586"/>
                      <a:pt x="10777" y="13831"/>
                      <a:pt x="13536" y="13831"/>
                    </a:cubicBezTo>
                    <a:lnTo>
                      <a:pt x="13684" y="13831"/>
                    </a:lnTo>
                    <a:cubicBezTo>
                      <a:pt x="16443" y="13831"/>
                      <a:pt x="18689" y="11586"/>
                      <a:pt x="18689" y="8826"/>
                    </a:cubicBezTo>
                    <a:lnTo>
                      <a:pt x="18689" y="5005"/>
                    </a:lnTo>
                    <a:cubicBezTo>
                      <a:pt x="18689" y="3227"/>
                      <a:pt x="20135" y="1780"/>
                      <a:pt x="21914" y="1780"/>
                    </a:cubicBezTo>
                    <a:lnTo>
                      <a:pt x="22502" y="1780"/>
                    </a:lnTo>
                    <a:cubicBezTo>
                      <a:pt x="24280" y="1780"/>
                      <a:pt x="25728" y="3227"/>
                      <a:pt x="25728" y="5005"/>
                    </a:cubicBezTo>
                    <a:lnTo>
                      <a:pt x="25728" y="8826"/>
                    </a:lnTo>
                    <a:cubicBezTo>
                      <a:pt x="25728" y="11587"/>
                      <a:pt x="27973" y="13832"/>
                      <a:pt x="30732" y="13832"/>
                    </a:cubicBezTo>
                    <a:cubicBezTo>
                      <a:pt x="33492" y="13832"/>
                      <a:pt x="35737" y="11587"/>
                      <a:pt x="35737" y="8826"/>
                    </a:cubicBezTo>
                    <a:lnTo>
                      <a:pt x="35737" y="7356"/>
                    </a:lnTo>
                    <a:cubicBezTo>
                      <a:pt x="35737" y="6865"/>
                      <a:pt x="35339" y="6466"/>
                      <a:pt x="34847" y="6466"/>
                    </a:cubicBezTo>
                    <a:cubicBezTo>
                      <a:pt x="34356" y="6466"/>
                      <a:pt x="33958" y="6865"/>
                      <a:pt x="33958" y="7356"/>
                    </a:cubicBezTo>
                    <a:lnTo>
                      <a:pt x="33958" y="8826"/>
                    </a:lnTo>
                    <a:cubicBezTo>
                      <a:pt x="33958" y="10603"/>
                      <a:pt x="32511" y="12051"/>
                      <a:pt x="30732" y="12051"/>
                    </a:cubicBezTo>
                    <a:cubicBezTo>
                      <a:pt x="28955" y="12051"/>
                      <a:pt x="27507" y="10605"/>
                      <a:pt x="27507" y="8826"/>
                    </a:cubicBezTo>
                    <a:lnTo>
                      <a:pt x="27507" y="5005"/>
                    </a:lnTo>
                    <a:cubicBezTo>
                      <a:pt x="27507" y="2245"/>
                      <a:pt x="25262" y="0"/>
                      <a:pt x="22502" y="0"/>
                    </a:cubicBezTo>
                    <a:lnTo>
                      <a:pt x="21914" y="0"/>
                    </a:lnTo>
                    <a:cubicBezTo>
                      <a:pt x="19154" y="0"/>
                      <a:pt x="16909" y="2245"/>
                      <a:pt x="16909" y="5005"/>
                    </a:cubicBezTo>
                    <a:lnTo>
                      <a:pt x="16909" y="8826"/>
                    </a:lnTo>
                    <a:cubicBezTo>
                      <a:pt x="16909" y="10603"/>
                      <a:pt x="15462" y="12051"/>
                      <a:pt x="13684" y="12051"/>
                    </a:cubicBezTo>
                    <a:lnTo>
                      <a:pt x="13536" y="12051"/>
                    </a:lnTo>
                    <a:cubicBezTo>
                      <a:pt x="11759" y="12051"/>
                      <a:pt x="10311" y="10605"/>
                      <a:pt x="10311" y="8826"/>
                    </a:cubicBezTo>
                    <a:lnTo>
                      <a:pt x="10311" y="5005"/>
                    </a:lnTo>
                    <a:cubicBezTo>
                      <a:pt x="10311" y="2245"/>
                      <a:pt x="8066" y="0"/>
                      <a:pt x="53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5"/>
              <p:cNvSpPr/>
              <p:nvPr/>
            </p:nvSpPr>
            <p:spPr>
              <a:xfrm rot="10800000">
                <a:off x="3991841" y="253625"/>
                <a:ext cx="498188" cy="136422"/>
              </a:xfrm>
              <a:custGeom>
                <a:rect b="b" l="l" r="r" t="t"/>
                <a:pathLst>
                  <a:path extrusionOk="0" h="4555" w="16634">
                    <a:moveTo>
                      <a:pt x="2277" y="1"/>
                    </a:moveTo>
                    <a:cubicBezTo>
                      <a:pt x="1019" y="1"/>
                      <a:pt x="0" y="1020"/>
                      <a:pt x="0" y="2278"/>
                    </a:cubicBezTo>
                    <a:cubicBezTo>
                      <a:pt x="0" y="3536"/>
                      <a:pt x="1019" y="4555"/>
                      <a:pt x="2277" y="4555"/>
                    </a:cubicBezTo>
                    <a:lnTo>
                      <a:pt x="14356" y="4555"/>
                    </a:lnTo>
                    <a:cubicBezTo>
                      <a:pt x="15613" y="4555"/>
                      <a:pt x="16633" y="3536"/>
                      <a:pt x="16633" y="2278"/>
                    </a:cubicBezTo>
                    <a:cubicBezTo>
                      <a:pt x="16633" y="1020"/>
                      <a:pt x="15613" y="1"/>
                      <a:pt x="143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5"/>
              <p:cNvSpPr/>
              <p:nvPr/>
            </p:nvSpPr>
            <p:spPr>
              <a:xfrm rot="-5400000">
                <a:off x="8542240" y="4564952"/>
                <a:ext cx="498196" cy="249098"/>
              </a:xfrm>
              <a:custGeom>
                <a:rect b="b" l="l" r="r" t="t"/>
                <a:pathLst>
                  <a:path extrusionOk="0" h="7428" w="14856">
                    <a:moveTo>
                      <a:pt x="7428" y="0"/>
                    </a:moveTo>
                    <a:cubicBezTo>
                      <a:pt x="3325" y="0"/>
                      <a:pt x="0" y="3326"/>
                      <a:pt x="0" y="7428"/>
                    </a:cubicBezTo>
                    <a:lnTo>
                      <a:pt x="14856" y="7428"/>
                    </a:lnTo>
                    <a:cubicBezTo>
                      <a:pt x="14856" y="3326"/>
                      <a:pt x="11530" y="0"/>
                      <a:pt x="74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5"/>
              <p:cNvSpPr/>
              <p:nvPr/>
            </p:nvSpPr>
            <p:spPr>
              <a:xfrm rot="10800000">
                <a:off x="-10" y="2010221"/>
                <a:ext cx="243804" cy="243751"/>
              </a:xfrm>
              <a:custGeom>
                <a:rect b="b" l="l" r="r" t="t"/>
                <a:pathLst>
                  <a:path extrusionOk="0" h="6803" w="6804">
                    <a:moveTo>
                      <a:pt x="3401" y="2054"/>
                    </a:moveTo>
                    <a:cubicBezTo>
                      <a:pt x="4145" y="2055"/>
                      <a:pt x="4748" y="2659"/>
                      <a:pt x="4749" y="3402"/>
                    </a:cubicBezTo>
                    <a:cubicBezTo>
                      <a:pt x="4748" y="3947"/>
                      <a:pt x="4420" y="4438"/>
                      <a:pt x="3917" y="4647"/>
                    </a:cubicBezTo>
                    <a:cubicBezTo>
                      <a:pt x="3750" y="4716"/>
                      <a:pt x="3575" y="4749"/>
                      <a:pt x="3401" y="4749"/>
                    </a:cubicBezTo>
                    <a:cubicBezTo>
                      <a:pt x="3051" y="4749"/>
                      <a:pt x="2706" y="4612"/>
                      <a:pt x="2448" y="4354"/>
                    </a:cubicBezTo>
                    <a:cubicBezTo>
                      <a:pt x="2063" y="3969"/>
                      <a:pt x="1948" y="3390"/>
                      <a:pt x="2157" y="2887"/>
                    </a:cubicBezTo>
                    <a:cubicBezTo>
                      <a:pt x="2365" y="2383"/>
                      <a:pt x="2856" y="2054"/>
                      <a:pt x="3401" y="2054"/>
                    </a:cubicBezTo>
                    <a:close/>
                    <a:moveTo>
                      <a:pt x="3401" y="0"/>
                    </a:moveTo>
                    <a:cubicBezTo>
                      <a:pt x="1527" y="0"/>
                      <a:pt x="1" y="1526"/>
                      <a:pt x="1" y="3402"/>
                    </a:cubicBezTo>
                    <a:cubicBezTo>
                      <a:pt x="1" y="5278"/>
                      <a:pt x="1527" y="6803"/>
                      <a:pt x="3401" y="6803"/>
                    </a:cubicBezTo>
                    <a:cubicBezTo>
                      <a:pt x="5277" y="6803"/>
                      <a:pt x="6803" y="5278"/>
                      <a:pt x="6803" y="3402"/>
                    </a:cubicBezTo>
                    <a:cubicBezTo>
                      <a:pt x="6803" y="1526"/>
                      <a:pt x="5277" y="0"/>
                      <a:pt x="34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5"/>
              <p:cNvSpPr/>
              <p:nvPr/>
            </p:nvSpPr>
            <p:spPr>
              <a:xfrm rot="9000315">
                <a:off x="447144" y="4533310"/>
                <a:ext cx="333602" cy="284637"/>
              </a:xfrm>
              <a:custGeom>
                <a:rect b="b" l="l" r="r" t="t"/>
                <a:pathLst>
                  <a:path extrusionOk="0" h="18619" w="21822">
                    <a:moveTo>
                      <a:pt x="10911" y="0"/>
                    </a:moveTo>
                    <a:cubicBezTo>
                      <a:pt x="10347" y="0"/>
                      <a:pt x="9783" y="280"/>
                      <a:pt x="9460" y="838"/>
                    </a:cubicBezTo>
                    <a:lnTo>
                      <a:pt x="647" y="16104"/>
                    </a:lnTo>
                    <a:cubicBezTo>
                      <a:pt x="0" y="17221"/>
                      <a:pt x="807" y="18618"/>
                      <a:pt x="2097" y="18618"/>
                    </a:cubicBezTo>
                    <a:lnTo>
                      <a:pt x="19725" y="18618"/>
                    </a:lnTo>
                    <a:cubicBezTo>
                      <a:pt x="21015" y="18618"/>
                      <a:pt x="21822" y="17221"/>
                      <a:pt x="21176" y="16104"/>
                    </a:cubicBezTo>
                    <a:lnTo>
                      <a:pt x="12362" y="838"/>
                    </a:lnTo>
                    <a:cubicBezTo>
                      <a:pt x="12040" y="280"/>
                      <a:pt x="11475" y="0"/>
                      <a:pt x="109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5"/>
              <p:cNvSpPr/>
              <p:nvPr/>
            </p:nvSpPr>
            <p:spPr>
              <a:xfrm>
                <a:off x="8870308" y="1514973"/>
                <a:ext cx="993871" cy="354180"/>
              </a:xfrm>
              <a:custGeom>
                <a:rect b="b" l="l" r="r" t="t"/>
                <a:pathLst>
                  <a:path extrusionOk="0" h="11187" w="31392">
                    <a:moveTo>
                      <a:pt x="25798" y="2457"/>
                    </a:moveTo>
                    <a:cubicBezTo>
                      <a:pt x="27530" y="2457"/>
                      <a:pt x="28935" y="3861"/>
                      <a:pt x="28935" y="5594"/>
                    </a:cubicBezTo>
                    <a:cubicBezTo>
                      <a:pt x="28935" y="7326"/>
                      <a:pt x="27530" y="8731"/>
                      <a:pt x="25798" y="8731"/>
                    </a:cubicBezTo>
                    <a:lnTo>
                      <a:pt x="5594" y="8731"/>
                    </a:lnTo>
                    <a:cubicBezTo>
                      <a:pt x="3861" y="8731"/>
                      <a:pt x="2456" y="7326"/>
                      <a:pt x="2456" y="5594"/>
                    </a:cubicBezTo>
                    <a:cubicBezTo>
                      <a:pt x="2456" y="3861"/>
                      <a:pt x="3861" y="2457"/>
                      <a:pt x="5594" y="2457"/>
                    </a:cubicBezTo>
                    <a:close/>
                    <a:moveTo>
                      <a:pt x="5594" y="1"/>
                    </a:moveTo>
                    <a:cubicBezTo>
                      <a:pt x="2510" y="1"/>
                      <a:pt x="0" y="2510"/>
                      <a:pt x="0" y="5594"/>
                    </a:cubicBezTo>
                    <a:cubicBezTo>
                      <a:pt x="0" y="8678"/>
                      <a:pt x="2510" y="11186"/>
                      <a:pt x="5594" y="11186"/>
                    </a:cubicBezTo>
                    <a:lnTo>
                      <a:pt x="25798" y="11186"/>
                    </a:lnTo>
                    <a:cubicBezTo>
                      <a:pt x="28882" y="11186"/>
                      <a:pt x="31392" y="8678"/>
                      <a:pt x="31392" y="5594"/>
                    </a:cubicBezTo>
                    <a:cubicBezTo>
                      <a:pt x="31392" y="2510"/>
                      <a:pt x="28882" y="1"/>
                      <a:pt x="257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1" name="Google Shape;521;p25"/>
            <p:cNvSpPr/>
            <p:nvPr/>
          </p:nvSpPr>
          <p:spPr>
            <a:xfrm rot="-5400000">
              <a:off x="8387700" y="-737070"/>
              <a:ext cx="1381105" cy="1917815"/>
            </a:xfrm>
            <a:custGeom>
              <a:rect b="b" l="l" r="r" t="t"/>
              <a:pathLst>
                <a:path extrusionOk="0" h="84383" w="60768">
                  <a:moveTo>
                    <a:pt x="59505" y="1265"/>
                  </a:moveTo>
                  <a:lnTo>
                    <a:pt x="59505" y="11801"/>
                  </a:lnTo>
                  <a:lnTo>
                    <a:pt x="48970" y="11801"/>
                  </a:lnTo>
                  <a:lnTo>
                    <a:pt x="48970" y="1265"/>
                  </a:lnTo>
                  <a:close/>
                  <a:moveTo>
                    <a:pt x="11799" y="1265"/>
                  </a:moveTo>
                  <a:lnTo>
                    <a:pt x="11799" y="11802"/>
                  </a:lnTo>
                  <a:lnTo>
                    <a:pt x="1264" y="11802"/>
                  </a:lnTo>
                  <a:lnTo>
                    <a:pt x="1264" y="1265"/>
                  </a:lnTo>
                  <a:close/>
                  <a:moveTo>
                    <a:pt x="23598" y="1265"/>
                  </a:moveTo>
                  <a:lnTo>
                    <a:pt x="23598" y="11802"/>
                  </a:lnTo>
                  <a:lnTo>
                    <a:pt x="13063" y="11802"/>
                  </a:lnTo>
                  <a:lnTo>
                    <a:pt x="13063" y="1265"/>
                  </a:lnTo>
                  <a:close/>
                  <a:moveTo>
                    <a:pt x="35908" y="1265"/>
                  </a:moveTo>
                  <a:lnTo>
                    <a:pt x="35908" y="11802"/>
                  </a:lnTo>
                  <a:lnTo>
                    <a:pt x="24861" y="11802"/>
                  </a:lnTo>
                  <a:lnTo>
                    <a:pt x="24861" y="1265"/>
                  </a:lnTo>
                  <a:close/>
                  <a:moveTo>
                    <a:pt x="47706" y="1265"/>
                  </a:moveTo>
                  <a:lnTo>
                    <a:pt x="47706" y="11802"/>
                  </a:lnTo>
                  <a:lnTo>
                    <a:pt x="37171" y="11802"/>
                  </a:lnTo>
                  <a:lnTo>
                    <a:pt x="37171" y="1265"/>
                  </a:lnTo>
                  <a:close/>
                  <a:moveTo>
                    <a:pt x="11799" y="13065"/>
                  </a:moveTo>
                  <a:lnTo>
                    <a:pt x="11799" y="23602"/>
                  </a:lnTo>
                  <a:lnTo>
                    <a:pt x="1264" y="23602"/>
                  </a:lnTo>
                  <a:lnTo>
                    <a:pt x="1264" y="13065"/>
                  </a:lnTo>
                  <a:close/>
                  <a:moveTo>
                    <a:pt x="23598" y="13065"/>
                  </a:moveTo>
                  <a:lnTo>
                    <a:pt x="23598" y="23602"/>
                  </a:lnTo>
                  <a:lnTo>
                    <a:pt x="13063" y="23602"/>
                  </a:lnTo>
                  <a:lnTo>
                    <a:pt x="13063" y="13065"/>
                  </a:lnTo>
                  <a:close/>
                  <a:moveTo>
                    <a:pt x="35908" y="13065"/>
                  </a:moveTo>
                  <a:lnTo>
                    <a:pt x="35908" y="23602"/>
                  </a:lnTo>
                  <a:lnTo>
                    <a:pt x="24861" y="23602"/>
                  </a:lnTo>
                  <a:lnTo>
                    <a:pt x="24861" y="13065"/>
                  </a:lnTo>
                  <a:close/>
                  <a:moveTo>
                    <a:pt x="47706" y="13065"/>
                  </a:moveTo>
                  <a:lnTo>
                    <a:pt x="47706" y="23602"/>
                  </a:lnTo>
                  <a:lnTo>
                    <a:pt x="37171" y="23602"/>
                  </a:lnTo>
                  <a:lnTo>
                    <a:pt x="37171" y="13065"/>
                  </a:lnTo>
                  <a:close/>
                  <a:moveTo>
                    <a:pt x="59505" y="13065"/>
                  </a:moveTo>
                  <a:lnTo>
                    <a:pt x="59505" y="23602"/>
                  </a:lnTo>
                  <a:lnTo>
                    <a:pt x="48970" y="23602"/>
                  </a:lnTo>
                  <a:lnTo>
                    <a:pt x="48970" y="13065"/>
                  </a:lnTo>
                  <a:close/>
                  <a:moveTo>
                    <a:pt x="11799" y="24866"/>
                  </a:moveTo>
                  <a:lnTo>
                    <a:pt x="11799" y="35403"/>
                  </a:lnTo>
                  <a:lnTo>
                    <a:pt x="1264" y="35403"/>
                  </a:lnTo>
                  <a:lnTo>
                    <a:pt x="1264" y="24866"/>
                  </a:lnTo>
                  <a:close/>
                  <a:moveTo>
                    <a:pt x="23598" y="24866"/>
                  </a:moveTo>
                  <a:lnTo>
                    <a:pt x="23598" y="35403"/>
                  </a:lnTo>
                  <a:lnTo>
                    <a:pt x="13063" y="35403"/>
                  </a:lnTo>
                  <a:lnTo>
                    <a:pt x="13063" y="24866"/>
                  </a:lnTo>
                  <a:close/>
                  <a:moveTo>
                    <a:pt x="35908" y="24866"/>
                  </a:moveTo>
                  <a:lnTo>
                    <a:pt x="35908" y="35403"/>
                  </a:lnTo>
                  <a:lnTo>
                    <a:pt x="24861" y="35403"/>
                  </a:lnTo>
                  <a:lnTo>
                    <a:pt x="24861" y="24866"/>
                  </a:lnTo>
                  <a:close/>
                  <a:moveTo>
                    <a:pt x="47706" y="24866"/>
                  </a:moveTo>
                  <a:lnTo>
                    <a:pt x="47706" y="35403"/>
                  </a:lnTo>
                  <a:lnTo>
                    <a:pt x="37171" y="35403"/>
                  </a:lnTo>
                  <a:lnTo>
                    <a:pt x="37171" y="24866"/>
                  </a:lnTo>
                  <a:close/>
                  <a:moveTo>
                    <a:pt x="59505" y="24866"/>
                  </a:moveTo>
                  <a:lnTo>
                    <a:pt x="59505" y="35403"/>
                  </a:lnTo>
                  <a:lnTo>
                    <a:pt x="48970" y="35403"/>
                  </a:lnTo>
                  <a:lnTo>
                    <a:pt x="48970" y="24866"/>
                  </a:lnTo>
                  <a:close/>
                  <a:moveTo>
                    <a:pt x="23598" y="36667"/>
                  </a:moveTo>
                  <a:lnTo>
                    <a:pt x="23598" y="47716"/>
                  </a:lnTo>
                  <a:lnTo>
                    <a:pt x="13063" y="47716"/>
                  </a:lnTo>
                  <a:lnTo>
                    <a:pt x="13063" y="36667"/>
                  </a:lnTo>
                  <a:close/>
                  <a:moveTo>
                    <a:pt x="35908" y="36667"/>
                  </a:moveTo>
                  <a:lnTo>
                    <a:pt x="35908" y="47716"/>
                  </a:lnTo>
                  <a:lnTo>
                    <a:pt x="24861" y="47716"/>
                  </a:lnTo>
                  <a:lnTo>
                    <a:pt x="24861" y="36667"/>
                  </a:lnTo>
                  <a:close/>
                  <a:moveTo>
                    <a:pt x="11799" y="36667"/>
                  </a:moveTo>
                  <a:lnTo>
                    <a:pt x="11799" y="47718"/>
                  </a:lnTo>
                  <a:lnTo>
                    <a:pt x="1264" y="47718"/>
                  </a:lnTo>
                  <a:lnTo>
                    <a:pt x="1264" y="36667"/>
                  </a:lnTo>
                  <a:close/>
                  <a:moveTo>
                    <a:pt x="47706" y="36667"/>
                  </a:moveTo>
                  <a:lnTo>
                    <a:pt x="47706" y="47718"/>
                  </a:lnTo>
                  <a:lnTo>
                    <a:pt x="37171" y="47718"/>
                  </a:lnTo>
                  <a:lnTo>
                    <a:pt x="37171" y="36667"/>
                  </a:lnTo>
                  <a:close/>
                  <a:moveTo>
                    <a:pt x="59505" y="36667"/>
                  </a:moveTo>
                  <a:lnTo>
                    <a:pt x="59505" y="47718"/>
                  </a:lnTo>
                  <a:lnTo>
                    <a:pt x="48970" y="47718"/>
                  </a:lnTo>
                  <a:lnTo>
                    <a:pt x="48970" y="36667"/>
                  </a:lnTo>
                  <a:close/>
                  <a:moveTo>
                    <a:pt x="11799" y="48980"/>
                  </a:moveTo>
                  <a:lnTo>
                    <a:pt x="11799" y="59518"/>
                  </a:lnTo>
                  <a:lnTo>
                    <a:pt x="1264" y="59518"/>
                  </a:lnTo>
                  <a:lnTo>
                    <a:pt x="1264" y="48980"/>
                  </a:lnTo>
                  <a:close/>
                  <a:moveTo>
                    <a:pt x="23598" y="48980"/>
                  </a:moveTo>
                  <a:lnTo>
                    <a:pt x="23598" y="59518"/>
                  </a:lnTo>
                  <a:lnTo>
                    <a:pt x="13063" y="59518"/>
                  </a:lnTo>
                  <a:lnTo>
                    <a:pt x="13063" y="48980"/>
                  </a:lnTo>
                  <a:close/>
                  <a:moveTo>
                    <a:pt x="35908" y="48980"/>
                  </a:moveTo>
                  <a:lnTo>
                    <a:pt x="35908" y="59518"/>
                  </a:lnTo>
                  <a:lnTo>
                    <a:pt x="24861" y="59518"/>
                  </a:lnTo>
                  <a:lnTo>
                    <a:pt x="24861" y="48980"/>
                  </a:lnTo>
                  <a:close/>
                  <a:moveTo>
                    <a:pt x="47706" y="48980"/>
                  </a:moveTo>
                  <a:lnTo>
                    <a:pt x="47706" y="59518"/>
                  </a:lnTo>
                  <a:lnTo>
                    <a:pt x="37171" y="59518"/>
                  </a:lnTo>
                  <a:lnTo>
                    <a:pt x="37171" y="48980"/>
                  </a:lnTo>
                  <a:close/>
                  <a:moveTo>
                    <a:pt x="59505" y="48980"/>
                  </a:moveTo>
                  <a:lnTo>
                    <a:pt x="59505" y="59518"/>
                  </a:lnTo>
                  <a:lnTo>
                    <a:pt x="48970" y="59518"/>
                  </a:lnTo>
                  <a:lnTo>
                    <a:pt x="48970" y="48980"/>
                  </a:lnTo>
                  <a:close/>
                  <a:moveTo>
                    <a:pt x="11799" y="60782"/>
                  </a:moveTo>
                  <a:lnTo>
                    <a:pt x="11799" y="71319"/>
                  </a:lnTo>
                  <a:lnTo>
                    <a:pt x="1264" y="71319"/>
                  </a:lnTo>
                  <a:lnTo>
                    <a:pt x="1264" y="60782"/>
                  </a:lnTo>
                  <a:close/>
                  <a:moveTo>
                    <a:pt x="23598" y="60782"/>
                  </a:moveTo>
                  <a:lnTo>
                    <a:pt x="23598" y="71319"/>
                  </a:lnTo>
                  <a:lnTo>
                    <a:pt x="13063" y="71319"/>
                  </a:lnTo>
                  <a:lnTo>
                    <a:pt x="13063" y="60782"/>
                  </a:lnTo>
                  <a:close/>
                  <a:moveTo>
                    <a:pt x="35908" y="60782"/>
                  </a:moveTo>
                  <a:lnTo>
                    <a:pt x="35908" y="71319"/>
                  </a:lnTo>
                  <a:lnTo>
                    <a:pt x="24861" y="71319"/>
                  </a:lnTo>
                  <a:lnTo>
                    <a:pt x="24861" y="60782"/>
                  </a:lnTo>
                  <a:close/>
                  <a:moveTo>
                    <a:pt x="47706" y="60782"/>
                  </a:moveTo>
                  <a:lnTo>
                    <a:pt x="47706" y="71319"/>
                  </a:lnTo>
                  <a:lnTo>
                    <a:pt x="37171" y="71319"/>
                  </a:lnTo>
                  <a:lnTo>
                    <a:pt x="37171" y="60782"/>
                  </a:lnTo>
                  <a:close/>
                  <a:moveTo>
                    <a:pt x="59505" y="60782"/>
                  </a:moveTo>
                  <a:lnTo>
                    <a:pt x="59505" y="71319"/>
                  </a:lnTo>
                  <a:lnTo>
                    <a:pt x="48970" y="71319"/>
                  </a:lnTo>
                  <a:lnTo>
                    <a:pt x="48970" y="60782"/>
                  </a:lnTo>
                  <a:close/>
                  <a:moveTo>
                    <a:pt x="11799" y="72583"/>
                  </a:moveTo>
                  <a:lnTo>
                    <a:pt x="11799" y="83120"/>
                  </a:lnTo>
                  <a:lnTo>
                    <a:pt x="1264" y="83120"/>
                  </a:lnTo>
                  <a:lnTo>
                    <a:pt x="1264" y="72583"/>
                  </a:lnTo>
                  <a:close/>
                  <a:moveTo>
                    <a:pt x="23598" y="72583"/>
                  </a:moveTo>
                  <a:lnTo>
                    <a:pt x="23598" y="83120"/>
                  </a:lnTo>
                  <a:lnTo>
                    <a:pt x="13063" y="83120"/>
                  </a:lnTo>
                  <a:lnTo>
                    <a:pt x="13063" y="72583"/>
                  </a:lnTo>
                  <a:close/>
                  <a:moveTo>
                    <a:pt x="35908" y="72583"/>
                  </a:moveTo>
                  <a:lnTo>
                    <a:pt x="35908" y="83120"/>
                  </a:lnTo>
                  <a:lnTo>
                    <a:pt x="24861" y="83120"/>
                  </a:lnTo>
                  <a:lnTo>
                    <a:pt x="24861" y="72583"/>
                  </a:lnTo>
                  <a:close/>
                  <a:moveTo>
                    <a:pt x="47706" y="72583"/>
                  </a:moveTo>
                  <a:lnTo>
                    <a:pt x="47706" y="83120"/>
                  </a:lnTo>
                  <a:lnTo>
                    <a:pt x="37171" y="83120"/>
                  </a:lnTo>
                  <a:lnTo>
                    <a:pt x="37171" y="72583"/>
                  </a:lnTo>
                  <a:close/>
                  <a:moveTo>
                    <a:pt x="59505" y="72583"/>
                  </a:moveTo>
                  <a:lnTo>
                    <a:pt x="59505" y="83120"/>
                  </a:lnTo>
                  <a:lnTo>
                    <a:pt x="48970" y="83120"/>
                  </a:lnTo>
                  <a:lnTo>
                    <a:pt x="48970" y="72583"/>
                  </a:lnTo>
                  <a:close/>
                  <a:moveTo>
                    <a:pt x="0" y="1"/>
                  </a:moveTo>
                  <a:lnTo>
                    <a:pt x="0" y="84383"/>
                  </a:lnTo>
                  <a:lnTo>
                    <a:pt x="60768" y="84383"/>
                  </a:lnTo>
                  <a:lnTo>
                    <a:pt x="607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2" name="Google Shape;522;p25"/>
          <p:cNvSpPr txBox="1"/>
          <p:nvPr>
            <p:ph type="title"/>
          </p:nvPr>
        </p:nvSpPr>
        <p:spPr>
          <a:xfrm>
            <a:off x="1911400" y="539500"/>
            <a:ext cx="5321400" cy="37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523" name="Shape 523"/>
        <p:cNvGrpSpPr/>
        <p:nvPr/>
      </p:nvGrpSpPr>
      <p:grpSpPr>
        <a:xfrm>
          <a:off x="0" y="0"/>
          <a:ext cx="0" cy="0"/>
          <a:chOff x="0" y="0"/>
          <a:chExt cx="0" cy="0"/>
        </a:xfrm>
      </p:grpSpPr>
      <p:grpSp>
        <p:nvGrpSpPr>
          <p:cNvPr id="524" name="Google Shape;524;p26"/>
          <p:cNvGrpSpPr/>
          <p:nvPr/>
        </p:nvGrpSpPr>
        <p:grpSpPr>
          <a:xfrm>
            <a:off x="-2002700" y="-259418"/>
            <a:ext cx="11367742" cy="7386786"/>
            <a:chOff x="-2002700" y="-259418"/>
            <a:chExt cx="11367742" cy="7386786"/>
          </a:xfrm>
        </p:grpSpPr>
        <p:grpSp>
          <p:nvGrpSpPr>
            <p:cNvPr id="525" name="Google Shape;525;p26"/>
            <p:cNvGrpSpPr/>
            <p:nvPr/>
          </p:nvGrpSpPr>
          <p:grpSpPr>
            <a:xfrm>
              <a:off x="-164071" y="-259418"/>
              <a:ext cx="9529113" cy="5402919"/>
              <a:chOff x="-164071" y="-259418"/>
              <a:chExt cx="9529113" cy="5402919"/>
            </a:xfrm>
          </p:grpSpPr>
          <p:grpSp>
            <p:nvGrpSpPr>
              <p:cNvPr id="526" name="Google Shape;526;p26"/>
              <p:cNvGrpSpPr/>
              <p:nvPr/>
            </p:nvGrpSpPr>
            <p:grpSpPr>
              <a:xfrm rot="10800000">
                <a:off x="8294442" y="-259418"/>
                <a:ext cx="1070600" cy="1370400"/>
                <a:chOff x="729025" y="467250"/>
                <a:chExt cx="1070600" cy="1370400"/>
              </a:xfrm>
            </p:grpSpPr>
            <p:sp>
              <p:nvSpPr>
                <p:cNvPr id="527" name="Google Shape;527;p26"/>
                <p:cNvSpPr/>
                <p:nvPr/>
              </p:nvSpPr>
              <p:spPr>
                <a:xfrm>
                  <a:off x="1620825" y="1658850"/>
                  <a:ext cx="178800" cy="178800"/>
                </a:xfrm>
                <a:custGeom>
                  <a:rect b="b" l="l" r="r" t="t"/>
                  <a:pathLst>
                    <a:path extrusionOk="0" h="7152" w="7152">
                      <a:moveTo>
                        <a:pt x="7151" y="1"/>
                      </a:moveTo>
                      <a:lnTo>
                        <a:pt x="1" y="7151"/>
                      </a:lnTo>
                      <a:lnTo>
                        <a:pt x="3354" y="7151"/>
                      </a:lnTo>
                      <a:cubicBezTo>
                        <a:pt x="5450" y="7151"/>
                        <a:pt x="7151" y="5450"/>
                        <a:pt x="7151" y="3353"/>
                      </a:cubicBezTo>
                      <a:lnTo>
                        <a:pt x="71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6"/>
                <p:cNvSpPr/>
                <p:nvPr/>
              </p:nvSpPr>
              <p:spPr>
                <a:xfrm>
                  <a:off x="1244425" y="1282425"/>
                  <a:ext cx="555200" cy="555225"/>
                </a:xfrm>
                <a:custGeom>
                  <a:rect b="b" l="l" r="r" t="t"/>
                  <a:pathLst>
                    <a:path extrusionOk="0" h="22209" w="22208">
                      <a:moveTo>
                        <a:pt x="22207" y="1"/>
                      </a:moveTo>
                      <a:lnTo>
                        <a:pt x="0" y="22208"/>
                      </a:lnTo>
                      <a:lnTo>
                        <a:pt x="7371" y="22208"/>
                      </a:lnTo>
                      <a:lnTo>
                        <a:pt x="22207" y="7369"/>
                      </a:lnTo>
                      <a:lnTo>
                        <a:pt x="222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6"/>
                <p:cNvSpPr/>
                <p:nvPr/>
              </p:nvSpPr>
              <p:spPr>
                <a:xfrm>
                  <a:off x="853450" y="891475"/>
                  <a:ext cx="946175" cy="946175"/>
                </a:xfrm>
                <a:custGeom>
                  <a:rect b="b" l="l" r="r" t="t"/>
                  <a:pathLst>
                    <a:path extrusionOk="0" h="37847" w="37847">
                      <a:moveTo>
                        <a:pt x="37846" y="0"/>
                      </a:moveTo>
                      <a:lnTo>
                        <a:pt x="0" y="37846"/>
                      </a:lnTo>
                      <a:lnTo>
                        <a:pt x="7372" y="37846"/>
                      </a:lnTo>
                      <a:lnTo>
                        <a:pt x="37846" y="7373"/>
                      </a:lnTo>
                      <a:lnTo>
                        <a:pt x="3784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6"/>
                <p:cNvSpPr/>
                <p:nvPr/>
              </p:nvSpPr>
              <p:spPr>
                <a:xfrm>
                  <a:off x="729075" y="515100"/>
                  <a:ext cx="1070550" cy="1254825"/>
                </a:xfrm>
                <a:custGeom>
                  <a:rect b="b" l="l" r="r" t="t"/>
                  <a:pathLst>
                    <a:path extrusionOk="0" h="50193" w="42822">
                      <a:moveTo>
                        <a:pt x="42821" y="0"/>
                      </a:moveTo>
                      <a:lnTo>
                        <a:pt x="0" y="42825"/>
                      </a:lnTo>
                      <a:lnTo>
                        <a:pt x="0" y="50193"/>
                      </a:lnTo>
                      <a:lnTo>
                        <a:pt x="42821" y="7371"/>
                      </a:lnTo>
                      <a:lnTo>
                        <a:pt x="4282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6"/>
                <p:cNvSpPr/>
                <p:nvPr/>
              </p:nvSpPr>
              <p:spPr>
                <a:xfrm>
                  <a:off x="729075" y="467250"/>
                  <a:ext cx="926250" cy="926275"/>
                </a:xfrm>
                <a:custGeom>
                  <a:rect b="b" l="l" r="r" t="t"/>
                  <a:pathLst>
                    <a:path extrusionOk="0" h="37051" w="37050">
                      <a:moveTo>
                        <a:pt x="29677" y="0"/>
                      </a:moveTo>
                      <a:lnTo>
                        <a:pt x="0" y="29679"/>
                      </a:lnTo>
                      <a:lnTo>
                        <a:pt x="0" y="37050"/>
                      </a:lnTo>
                      <a:lnTo>
                        <a:pt x="370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6"/>
                <p:cNvSpPr/>
                <p:nvPr/>
              </p:nvSpPr>
              <p:spPr>
                <a:xfrm>
                  <a:off x="729075" y="467250"/>
                  <a:ext cx="549750" cy="549900"/>
                </a:xfrm>
                <a:custGeom>
                  <a:rect b="b" l="l" r="r" t="t"/>
                  <a:pathLst>
                    <a:path extrusionOk="0" h="21996" w="21990">
                      <a:moveTo>
                        <a:pt x="14618" y="0"/>
                      </a:moveTo>
                      <a:lnTo>
                        <a:pt x="0" y="14624"/>
                      </a:lnTo>
                      <a:lnTo>
                        <a:pt x="0" y="21995"/>
                      </a:lnTo>
                      <a:lnTo>
                        <a:pt x="219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6"/>
                <p:cNvSpPr/>
                <p:nvPr/>
              </p:nvSpPr>
              <p:spPr>
                <a:xfrm>
                  <a:off x="729025" y="467300"/>
                  <a:ext cx="173400" cy="173350"/>
                </a:xfrm>
                <a:custGeom>
                  <a:rect b="b" l="l" r="r" t="t"/>
                  <a:pathLst>
                    <a:path extrusionOk="0" h="6934" w="6936">
                      <a:moveTo>
                        <a:pt x="3797" y="0"/>
                      </a:moveTo>
                      <a:cubicBezTo>
                        <a:pt x="1700" y="0"/>
                        <a:pt x="0" y="1700"/>
                        <a:pt x="2" y="3798"/>
                      </a:cubicBezTo>
                      <a:lnTo>
                        <a:pt x="2" y="6933"/>
                      </a:lnTo>
                      <a:lnTo>
                        <a:pt x="6935" y="0"/>
                      </a:lnTo>
                      <a:lnTo>
                        <a:pt x="3800" y="0"/>
                      </a:lnTo>
                      <a:cubicBezTo>
                        <a:pt x="3799" y="0"/>
                        <a:pt x="3798" y="0"/>
                        <a:pt x="37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4" name="Google Shape;534;p26"/>
              <p:cNvSpPr/>
              <p:nvPr/>
            </p:nvSpPr>
            <p:spPr>
              <a:xfrm rot="10800000">
                <a:off x="2358198" y="4678470"/>
                <a:ext cx="1201422" cy="465031"/>
              </a:xfrm>
              <a:custGeom>
                <a:rect b="b" l="l" r="r" t="t"/>
                <a:pathLst>
                  <a:path extrusionOk="0" h="13833" w="35738">
                    <a:moveTo>
                      <a:pt x="5013" y="0"/>
                    </a:moveTo>
                    <a:cubicBezTo>
                      <a:pt x="2253" y="0"/>
                      <a:pt x="7" y="2245"/>
                      <a:pt x="7" y="5005"/>
                    </a:cubicBezTo>
                    <a:lnTo>
                      <a:pt x="7" y="7356"/>
                    </a:lnTo>
                    <a:cubicBezTo>
                      <a:pt x="1" y="7852"/>
                      <a:pt x="402" y="8258"/>
                      <a:pt x="898" y="8258"/>
                    </a:cubicBezTo>
                    <a:cubicBezTo>
                      <a:pt x="1394" y="8258"/>
                      <a:pt x="1794" y="7852"/>
                      <a:pt x="1788" y="7356"/>
                    </a:cubicBezTo>
                    <a:lnTo>
                      <a:pt x="1788" y="5005"/>
                    </a:lnTo>
                    <a:cubicBezTo>
                      <a:pt x="1788" y="3227"/>
                      <a:pt x="3234" y="1780"/>
                      <a:pt x="5013" y="1780"/>
                    </a:cubicBezTo>
                    <a:lnTo>
                      <a:pt x="5306" y="1780"/>
                    </a:lnTo>
                    <a:cubicBezTo>
                      <a:pt x="7085" y="1780"/>
                      <a:pt x="8532" y="3227"/>
                      <a:pt x="8532" y="5005"/>
                    </a:cubicBezTo>
                    <a:lnTo>
                      <a:pt x="8532" y="8826"/>
                    </a:lnTo>
                    <a:cubicBezTo>
                      <a:pt x="8532" y="11586"/>
                      <a:pt x="10777" y="13831"/>
                      <a:pt x="13536" y="13831"/>
                    </a:cubicBezTo>
                    <a:lnTo>
                      <a:pt x="13684" y="13831"/>
                    </a:lnTo>
                    <a:cubicBezTo>
                      <a:pt x="16443" y="13831"/>
                      <a:pt x="18689" y="11586"/>
                      <a:pt x="18689" y="8826"/>
                    </a:cubicBezTo>
                    <a:lnTo>
                      <a:pt x="18689" y="5005"/>
                    </a:lnTo>
                    <a:cubicBezTo>
                      <a:pt x="18689" y="3227"/>
                      <a:pt x="20135" y="1780"/>
                      <a:pt x="21914" y="1780"/>
                    </a:cubicBezTo>
                    <a:lnTo>
                      <a:pt x="22502" y="1780"/>
                    </a:lnTo>
                    <a:cubicBezTo>
                      <a:pt x="24280" y="1780"/>
                      <a:pt x="25728" y="3227"/>
                      <a:pt x="25728" y="5005"/>
                    </a:cubicBezTo>
                    <a:lnTo>
                      <a:pt x="25728" y="8826"/>
                    </a:lnTo>
                    <a:cubicBezTo>
                      <a:pt x="25728" y="11587"/>
                      <a:pt x="27973" y="13832"/>
                      <a:pt x="30732" y="13832"/>
                    </a:cubicBezTo>
                    <a:cubicBezTo>
                      <a:pt x="33492" y="13832"/>
                      <a:pt x="35737" y="11587"/>
                      <a:pt x="35737" y="8826"/>
                    </a:cubicBezTo>
                    <a:lnTo>
                      <a:pt x="35737" y="7356"/>
                    </a:lnTo>
                    <a:cubicBezTo>
                      <a:pt x="35737" y="6865"/>
                      <a:pt x="35339" y="6466"/>
                      <a:pt x="34847" y="6466"/>
                    </a:cubicBezTo>
                    <a:cubicBezTo>
                      <a:pt x="34356" y="6466"/>
                      <a:pt x="33958" y="6865"/>
                      <a:pt x="33958" y="7356"/>
                    </a:cubicBezTo>
                    <a:lnTo>
                      <a:pt x="33958" y="8826"/>
                    </a:lnTo>
                    <a:cubicBezTo>
                      <a:pt x="33958" y="10603"/>
                      <a:pt x="32511" y="12051"/>
                      <a:pt x="30732" y="12051"/>
                    </a:cubicBezTo>
                    <a:cubicBezTo>
                      <a:pt x="28955" y="12051"/>
                      <a:pt x="27507" y="10605"/>
                      <a:pt x="27507" y="8826"/>
                    </a:cubicBezTo>
                    <a:lnTo>
                      <a:pt x="27507" y="5005"/>
                    </a:lnTo>
                    <a:cubicBezTo>
                      <a:pt x="27507" y="2245"/>
                      <a:pt x="25262" y="0"/>
                      <a:pt x="22502" y="0"/>
                    </a:cubicBezTo>
                    <a:lnTo>
                      <a:pt x="21914" y="0"/>
                    </a:lnTo>
                    <a:cubicBezTo>
                      <a:pt x="19154" y="0"/>
                      <a:pt x="16909" y="2245"/>
                      <a:pt x="16909" y="5005"/>
                    </a:cubicBezTo>
                    <a:lnTo>
                      <a:pt x="16909" y="8826"/>
                    </a:lnTo>
                    <a:cubicBezTo>
                      <a:pt x="16909" y="10603"/>
                      <a:pt x="15462" y="12051"/>
                      <a:pt x="13684" y="12051"/>
                    </a:cubicBezTo>
                    <a:lnTo>
                      <a:pt x="13536" y="12051"/>
                    </a:lnTo>
                    <a:cubicBezTo>
                      <a:pt x="11759" y="12051"/>
                      <a:pt x="10311" y="10605"/>
                      <a:pt x="10311" y="8826"/>
                    </a:cubicBezTo>
                    <a:lnTo>
                      <a:pt x="10311" y="5005"/>
                    </a:lnTo>
                    <a:cubicBezTo>
                      <a:pt x="10311" y="2245"/>
                      <a:pt x="8066" y="0"/>
                      <a:pt x="53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6"/>
              <p:cNvSpPr/>
              <p:nvPr/>
            </p:nvSpPr>
            <p:spPr>
              <a:xfrm rot="10800000">
                <a:off x="-164071" y="1715150"/>
                <a:ext cx="498188" cy="136422"/>
              </a:xfrm>
              <a:custGeom>
                <a:rect b="b" l="l" r="r" t="t"/>
                <a:pathLst>
                  <a:path extrusionOk="0" h="4555" w="16634">
                    <a:moveTo>
                      <a:pt x="2277" y="1"/>
                    </a:moveTo>
                    <a:cubicBezTo>
                      <a:pt x="1019" y="1"/>
                      <a:pt x="0" y="1020"/>
                      <a:pt x="0" y="2278"/>
                    </a:cubicBezTo>
                    <a:cubicBezTo>
                      <a:pt x="0" y="3536"/>
                      <a:pt x="1019" y="4555"/>
                      <a:pt x="2277" y="4555"/>
                    </a:cubicBezTo>
                    <a:lnTo>
                      <a:pt x="14356" y="4555"/>
                    </a:lnTo>
                    <a:cubicBezTo>
                      <a:pt x="15613" y="4555"/>
                      <a:pt x="16633" y="3536"/>
                      <a:pt x="16633" y="2278"/>
                    </a:cubicBezTo>
                    <a:cubicBezTo>
                      <a:pt x="16633" y="1020"/>
                      <a:pt x="15613" y="1"/>
                      <a:pt x="143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6"/>
              <p:cNvSpPr/>
              <p:nvPr/>
            </p:nvSpPr>
            <p:spPr>
              <a:xfrm rot="5400000">
                <a:off x="8580653" y="2327715"/>
                <a:ext cx="498196" cy="249098"/>
              </a:xfrm>
              <a:custGeom>
                <a:rect b="b" l="l" r="r" t="t"/>
                <a:pathLst>
                  <a:path extrusionOk="0" h="7428" w="14856">
                    <a:moveTo>
                      <a:pt x="7428" y="0"/>
                    </a:moveTo>
                    <a:cubicBezTo>
                      <a:pt x="3325" y="0"/>
                      <a:pt x="0" y="3326"/>
                      <a:pt x="0" y="7428"/>
                    </a:cubicBezTo>
                    <a:lnTo>
                      <a:pt x="14856" y="7428"/>
                    </a:lnTo>
                    <a:cubicBezTo>
                      <a:pt x="14856" y="3326"/>
                      <a:pt x="11530" y="0"/>
                      <a:pt x="74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6"/>
              <p:cNvSpPr/>
              <p:nvPr/>
            </p:nvSpPr>
            <p:spPr>
              <a:xfrm rot="10800000">
                <a:off x="7104552" y="4789121"/>
                <a:ext cx="243804" cy="243751"/>
              </a:xfrm>
              <a:custGeom>
                <a:rect b="b" l="l" r="r" t="t"/>
                <a:pathLst>
                  <a:path extrusionOk="0" h="6803" w="6804">
                    <a:moveTo>
                      <a:pt x="3401" y="2054"/>
                    </a:moveTo>
                    <a:cubicBezTo>
                      <a:pt x="4145" y="2055"/>
                      <a:pt x="4748" y="2659"/>
                      <a:pt x="4749" y="3402"/>
                    </a:cubicBezTo>
                    <a:cubicBezTo>
                      <a:pt x="4748" y="3947"/>
                      <a:pt x="4420" y="4438"/>
                      <a:pt x="3917" y="4647"/>
                    </a:cubicBezTo>
                    <a:cubicBezTo>
                      <a:pt x="3750" y="4716"/>
                      <a:pt x="3575" y="4749"/>
                      <a:pt x="3401" y="4749"/>
                    </a:cubicBezTo>
                    <a:cubicBezTo>
                      <a:pt x="3051" y="4749"/>
                      <a:pt x="2706" y="4612"/>
                      <a:pt x="2448" y="4354"/>
                    </a:cubicBezTo>
                    <a:cubicBezTo>
                      <a:pt x="2063" y="3969"/>
                      <a:pt x="1948" y="3390"/>
                      <a:pt x="2157" y="2887"/>
                    </a:cubicBezTo>
                    <a:cubicBezTo>
                      <a:pt x="2365" y="2383"/>
                      <a:pt x="2856" y="2054"/>
                      <a:pt x="3401" y="2054"/>
                    </a:cubicBezTo>
                    <a:close/>
                    <a:moveTo>
                      <a:pt x="3401" y="0"/>
                    </a:moveTo>
                    <a:cubicBezTo>
                      <a:pt x="1527" y="0"/>
                      <a:pt x="1" y="1526"/>
                      <a:pt x="1" y="3402"/>
                    </a:cubicBezTo>
                    <a:cubicBezTo>
                      <a:pt x="1" y="5278"/>
                      <a:pt x="1527" y="6803"/>
                      <a:pt x="3401" y="6803"/>
                    </a:cubicBezTo>
                    <a:cubicBezTo>
                      <a:pt x="5277" y="6803"/>
                      <a:pt x="6803" y="5278"/>
                      <a:pt x="6803" y="3402"/>
                    </a:cubicBezTo>
                    <a:cubicBezTo>
                      <a:pt x="6803" y="1526"/>
                      <a:pt x="5277" y="0"/>
                      <a:pt x="34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6"/>
              <p:cNvSpPr/>
              <p:nvPr/>
            </p:nvSpPr>
            <p:spPr>
              <a:xfrm rot="10800000">
                <a:off x="2159004" y="132569"/>
                <a:ext cx="199200" cy="1992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9" name="Google Shape;539;p26"/>
            <p:cNvSpPr/>
            <p:nvPr/>
          </p:nvSpPr>
          <p:spPr>
            <a:xfrm rot="-5400000">
              <a:off x="-595025" y="-419407"/>
              <a:ext cx="1381105" cy="1917815"/>
            </a:xfrm>
            <a:custGeom>
              <a:rect b="b" l="l" r="r" t="t"/>
              <a:pathLst>
                <a:path extrusionOk="0" h="84383" w="60768">
                  <a:moveTo>
                    <a:pt x="59505" y="1265"/>
                  </a:moveTo>
                  <a:lnTo>
                    <a:pt x="59505" y="11801"/>
                  </a:lnTo>
                  <a:lnTo>
                    <a:pt x="48970" y="11801"/>
                  </a:lnTo>
                  <a:lnTo>
                    <a:pt x="48970" y="1265"/>
                  </a:lnTo>
                  <a:close/>
                  <a:moveTo>
                    <a:pt x="11799" y="1265"/>
                  </a:moveTo>
                  <a:lnTo>
                    <a:pt x="11799" y="11802"/>
                  </a:lnTo>
                  <a:lnTo>
                    <a:pt x="1264" y="11802"/>
                  </a:lnTo>
                  <a:lnTo>
                    <a:pt x="1264" y="1265"/>
                  </a:lnTo>
                  <a:close/>
                  <a:moveTo>
                    <a:pt x="23598" y="1265"/>
                  </a:moveTo>
                  <a:lnTo>
                    <a:pt x="23598" y="11802"/>
                  </a:lnTo>
                  <a:lnTo>
                    <a:pt x="13063" y="11802"/>
                  </a:lnTo>
                  <a:lnTo>
                    <a:pt x="13063" y="1265"/>
                  </a:lnTo>
                  <a:close/>
                  <a:moveTo>
                    <a:pt x="35908" y="1265"/>
                  </a:moveTo>
                  <a:lnTo>
                    <a:pt x="35908" y="11802"/>
                  </a:lnTo>
                  <a:lnTo>
                    <a:pt x="24861" y="11802"/>
                  </a:lnTo>
                  <a:lnTo>
                    <a:pt x="24861" y="1265"/>
                  </a:lnTo>
                  <a:close/>
                  <a:moveTo>
                    <a:pt x="47706" y="1265"/>
                  </a:moveTo>
                  <a:lnTo>
                    <a:pt x="47706" y="11802"/>
                  </a:lnTo>
                  <a:lnTo>
                    <a:pt x="37171" y="11802"/>
                  </a:lnTo>
                  <a:lnTo>
                    <a:pt x="37171" y="1265"/>
                  </a:lnTo>
                  <a:close/>
                  <a:moveTo>
                    <a:pt x="11799" y="13065"/>
                  </a:moveTo>
                  <a:lnTo>
                    <a:pt x="11799" y="23602"/>
                  </a:lnTo>
                  <a:lnTo>
                    <a:pt x="1264" y="23602"/>
                  </a:lnTo>
                  <a:lnTo>
                    <a:pt x="1264" y="13065"/>
                  </a:lnTo>
                  <a:close/>
                  <a:moveTo>
                    <a:pt x="23598" y="13065"/>
                  </a:moveTo>
                  <a:lnTo>
                    <a:pt x="23598" y="23602"/>
                  </a:lnTo>
                  <a:lnTo>
                    <a:pt x="13063" y="23602"/>
                  </a:lnTo>
                  <a:lnTo>
                    <a:pt x="13063" y="13065"/>
                  </a:lnTo>
                  <a:close/>
                  <a:moveTo>
                    <a:pt x="35908" y="13065"/>
                  </a:moveTo>
                  <a:lnTo>
                    <a:pt x="35908" y="23602"/>
                  </a:lnTo>
                  <a:lnTo>
                    <a:pt x="24861" y="23602"/>
                  </a:lnTo>
                  <a:lnTo>
                    <a:pt x="24861" y="13065"/>
                  </a:lnTo>
                  <a:close/>
                  <a:moveTo>
                    <a:pt x="47706" y="13065"/>
                  </a:moveTo>
                  <a:lnTo>
                    <a:pt x="47706" y="23602"/>
                  </a:lnTo>
                  <a:lnTo>
                    <a:pt x="37171" y="23602"/>
                  </a:lnTo>
                  <a:lnTo>
                    <a:pt x="37171" y="13065"/>
                  </a:lnTo>
                  <a:close/>
                  <a:moveTo>
                    <a:pt x="59505" y="13065"/>
                  </a:moveTo>
                  <a:lnTo>
                    <a:pt x="59505" y="23602"/>
                  </a:lnTo>
                  <a:lnTo>
                    <a:pt x="48970" y="23602"/>
                  </a:lnTo>
                  <a:lnTo>
                    <a:pt x="48970" y="13065"/>
                  </a:lnTo>
                  <a:close/>
                  <a:moveTo>
                    <a:pt x="11799" y="24866"/>
                  </a:moveTo>
                  <a:lnTo>
                    <a:pt x="11799" y="35403"/>
                  </a:lnTo>
                  <a:lnTo>
                    <a:pt x="1264" y="35403"/>
                  </a:lnTo>
                  <a:lnTo>
                    <a:pt x="1264" y="24866"/>
                  </a:lnTo>
                  <a:close/>
                  <a:moveTo>
                    <a:pt x="23598" y="24866"/>
                  </a:moveTo>
                  <a:lnTo>
                    <a:pt x="23598" y="35403"/>
                  </a:lnTo>
                  <a:lnTo>
                    <a:pt x="13063" y="35403"/>
                  </a:lnTo>
                  <a:lnTo>
                    <a:pt x="13063" y="24866"/>
                  </a:lnTo>
                  <a:close/>
                  <a:moveTo>
                    <a:pt x="35908" y="24866"/>
                  </a:moveTo>
                  <a:lnTo>
                    <a:pt x="35908" y="35403"/>
                  </a:lnTo>
                  <a:lnTo>
                    <a:pt x="24861" y="35403"/>
                  </a:lnTo>
                  <a:lnTo>
                    <a:pt x="24861" y="24866"/>
                  </a:lnTo>
                  <a:close/>
                  <a:moveTo>
                    <a:pt x="47706" y="24866"/>
                  </a:moveTo>
                  <a:lnTo>
                    <a:pt x="47706" y="35403"/>
                  </a:lnTo>
                  <a:lnTo>
                    <a:pt x="37171" y="35403"/>
                  </a:lnTo>
                  <a:lnTo>
                    <a:pt x="37171" y="24866"/>
                  </a:lnTo>
                  <a:close/>
                  <a:moveTo>
                    <a:pt x="59505" y="24866"/>
                  </a:moveTo>
                  <a:lnTo>
                    <a:pt x="59505" y="35403"/>
                  </a:lnTo>
                  <a:lnTo>
                    <a:pt x="48970" y="35403"/>
                  </a:lnTo>
                  <a:lnTo>
                    <a:pt x="48970" y="24866"/>
                  </a:lnTo>
                  <a:close/>
                  <a:moveTo>
                    <a:pt x="23598" y="36667"/>
                  </a:moveTo>
                  <a:lnTo>
                    <a:pt x="23598" y="47716"/>
                  </a:lnTo>
                  <a:lnTo>
                    <a:pt x="13063" y="47716"/>
                  </a:lnTo>
                  <a:lnTo>
                    <a:pt x="13063" y="36667"/>
                  </a:lnTo>
                  <a:close/>
                  <a:moveTo>
                    <a:pt x="35908" y="36667"/>
                  </a:moveTo>
                  <a:lnTo>
                    <a:pt x="35908" y="47716"/>
                  </a:lnTo>
                  <a:lnTo>
                    <a:pt x="24861" y="47716"/>
                  </a:lnTo>
                  <a:lnTo>
                    <a:pt x="24861" y="36667"/>
                  </a:lnTo>
                  <a:close/>
                  <a:moveTo>
                    <a:pt x="11799" y="36667"/>
                  </a:moveTo>
                  <a:lnTo>
                    <a:pt x="11799" y="47718"/>
                  </a:lnTo>
                  <a:lnTo>
                    <a:pt x="1264" y="47718"/>
                  </a:lnTo>
                  <a:lnTo>
                    <a:pt x="1264" y="36667"/>
                  </a:lnTo>
                  <a:close/>
                  <a:moveTo>
                    <a:pt x="47706" y="36667"/>
                  </a:moveTo>
                  <a:lnTo>
                    <a:pt x="47706" y="47718"/>
                  </a:lnTo>
                  <a:lnTo>
                    <a:pt x="37171" y="47718"/>
                  </a:lnTo>
                  <a:lnTo>
                    <a:pt x="37171" y="36667"/>
                  </a:lnTo>
                  <a:close/>
                  <a:moveTo>
                    <a:pt x="59505" y="36667"/>
                  </a:moveTo>
                  <a:lnTo>
                    <a:pt x="59505" y="47718"/>
                  </a:lnTo>
                  <a:lnTo>
                    <a:pt x="48970" y="47718"/>
                  </a:lnTo>
                  <a:lnTo>
                    <a:pt x="48970" y="36667"/>
                  </a:lnTo>
                  <a:close/>
                  <a:moveTo>
                    <a:pt x="11799" y="48980"/>
                  </a:moveTo>
                  <a:lnTo>
                    <a:pt x="11799" y="59518"/>
                  </a:lnTo>
                  <a:lnTo>
                    <a:pt x="1264" y="59518"/>
                  </a:lnTo>
                  <a:lnTo>
                    <a:pt x="1264" y="48980"/>
                  </a:lnTo>
                  <a:close/>
                  <a:moveTo>
                    <a:pt x="23598" y="48980"/>
                  </a:moveTo>
                  <a:lnTo>
                    <a:pt x="23598" y="59518"/>
                  </a:lnTo>
                  <a:lnTo>
                    <a:pt x="13063" y="59518"/>
                  </a:lnTo>
                  <a:lnTo>
                    <a:pt x="13063" y="48980"/>
                  </a:lnTo>
                  <a:close/>
                  <a:moveTo>
                    <a:pt x="35908" y="48980"/>
                  </a:moveTo>
                  <a:lnTo>
                    <a:pt x="35908" y="59518"/>
                  </a:lnTo>
                  <a:lnTo>
                    <a:pt x="24861" y="59518"/>
                  </a:lnTo>
                  <a:lnTo>
                    <a:pt x="24861" y="48980"/>
                  </a:lnTo>
                  <a:close/>
                  <a:moveTo>
                    <a:pt x="47706" y="48980"/>
                  </a:moveTo>
                  <a:lnTo>
                    <a:pt x="47706" y="59518"/>
                  </a:lnTo>
                  <a:lnTo>
                    <a:pt x="37171" y="59518"/>
                  </a:lnTo>
                  <a:lnTo>
                    <a:pt x="37171" y="48980"/>
                  </a:lnTo>
                  <a:close/>
                  <a:moveTo>
                    <a:pt x="59505" y="48980"/>
                  </a:moveTo>
                  <a:lnTo>
                    <a:pt x="59505" y="59518"/>
                  </a:lnTo>
                  <a:lnTo>
                    <a:pt x="48970" y="59518"/>
                  </a:lnTo>
                  <a:lnTo>
                    <a:pt x="48970" y="48980"/>
                  </a:lnTo>
                  <a:close/>
                  <a:moveTo>
                    <a:pt x="11799" y="60782"/>
                  </a:moveTo>
                  <a:lnTo>
                    <a:pt x="11799" y="71319"/>
                  </a:lnTo>
                  <a:lnTo>
                    <a:pt x="1264" y="71319"/>
                  </a:lnTo>
                  <a:lnTo>
                    <a:pt x="1264" y="60782"/>
                  </a:lnTo>
                  <a:close/>
                  <a:moveTo>
                    <a:pt x="23598" y="60782"/>
                  </a:moveTo>
                  <a:lnTo>
                    <a:pt x="23598" y="71319"/>
                  </a:lnTo>
                  <a:lnTo>
                    <a:pt x="13063" y="71319"/>
                  </a:lnTo>
                  <a:lnTo>
                    <a:pt x="13063" y="60782"/>
                  </a:lnTo>
                  <a:close/>
                  <a:moveTo>
                    <a:pt x="35908" y="60782"/>
                  </a:moveTo>
                  <a:lnTo>
                    <a:pt x="35908" y="71319"/>
                  </a:lnTo>
                  <a:lnTo>
                    <a:pt x="24861" y="71319"/>
                  </a:lnTo>
                  <a:lnTo>
                    <a:pt x="24861" y="60782"/>
                  </a:lnTo>
                  <a:close/>
                  <a:moveTo>
                    <a:pt x="47706" y="60782"/>
                  </a:moveTo>
                  <a:lnTo>
                    <a:pt x="47706" y="71319"/>
                  </a:lnTo>
                  <a:lnTo>
                    <a:pt x="37171" y="71319"/>
                  </a:lnTo>
                  <a:lnTo>
                    <a:pt x="37171" y="60782"/>
                  </a:lnTo>
                  <a:close/>
                  <a:moveTo>
                    <a:pt x="59505" y="60782"/>
                  </a:moveTo>
                  <a:lnTo>
                    <a:pt x="59505" y="71319"/>
                  </a:lnTo>
                  <a:lnTo>
                    <a:pt x="48970" y="71319"/>
                  </a:lnTo>
                  <a:lnTo>
                    <a:pt x="48970" y="60782"/>
                  </a:lnTo>
                  <a:close/>
                  <a:moveTo>
                    <a:pt x="11799" y="72583"/>
                  </a:moveTo>
                  <a:lnTo>
                    <a:pt x="11799" y="83120"/>
                  </a:lnTo>
                  <a:lnTo>
                    <a:pt x="1264" y="83120"/>
                  </a:lnTo>
                  <a:lnTo>
                    <a:pt x="1264" y="72583"/>
                  </a:lnTo>
                  <a:close/>
                  <a:moveTo>
                    <a:pt x="23598" y="72583"/>
                  </a:moveTo>
                  <a:lnTo>
                    <a:pt x="23598" y="83120"/>
                  </a:lnTo>
                  <a:lnTo>
                    <a:pt x="13063" y="83120"/>
                  </a:lnTo>
                  <a:lnTo>
                    <a:pt x="13063" y="72583"/>
                  </a:lnTo>
                  <a:close/>
                  <a:moveTo>
                    <a:pt x="35908" y="72583"/>
                  </a:moveTo>
                  <a:lnTo>
                    <a:pt x="35908" y="83120"/>
                  </a:lnTo>
                  <a:lnTo>
                    <a:pt x="24861" y="83120"/>
                  </a:lnTo>
                  <a:lnTo>
                    <a:pt x="24861" y="72583"/>
                  </a:lnTo>
                  <a:close/>
                  <a:moveTo>
                    <a:pt x="47706" y="72583"/>
                  </a:moveTo>
                  <a:lnTo>
                    <a:pt x="47706" y="83120"/>
                  </a:lnTo>
                  <a:lnTo>
                    <a:pt x="37171" y="83120"/>
                  </a:lnTo>
                  <a:lnTo>
                    <a:pt x="37171" y="72583"/>
                  </a:lnTo>
                  <a:close/>
                  <a:moveTo>
                    <a:pt x="59505" y="72583"/>
                  </a:moveTo>
                  <a:lnTo>
                    <a:pt x="59505" y="83120"/>
                  </a:lnTo>
                  <a:lnTo>
                    <a:pt x="48970" y="83120"/>
                  </a:lnTo>
                  <a:lnTo>
                    <a:pt x="48970" y="72583"/>
                  </a:lnTo>
                  <a:close/>
                  <a:moveTo>
                    <a:pt x="0" y="1"/>
                  </a:moveTo>
                  <a:lnTo>
                    <a:pt x="0" y="84383"/>
                  </a:lnTo>
                  <a:lnTo>
                    <a:pt x="60768" y="84383"/>
                  </a:lnTo>
                  <a:lnTo>
                    <a:pt x="607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0" name="Google Shape;540;p26"/>
            <p:cNvGrpSpPr/>
            <p:nvPr/>
          </p:nvGrpSpPr>
          <p:grpSpPr>
            <a:xfrm>
              <a:off x="-2002700" y="3612223"/>
              <a:ext cx="3515192" cy="3515145"/>
              <a:chOff x="2217185" y="277650"/>
              <a:chExt cx="1510222" cy="1510202"/>
            </a:xfrm>
          </p:grpSpPr>
          <p:sp>
            <p:nvSpPr>
              <p:cNvPr id="541" name="Google Shape;541;p26"/>
              <p:cNvSpPr/>
              <p:nvPr/>
            </p:nvSpPr>
            <p:spPr>
              <a:xfrm>
                <a:off x="2217185" y="277650"/>
                <a:ext cx="1510222" cy="1510202"/>
              </a:xfrm>
              <a:custGeom>
                <a:rect b="b" l="l" r="r" t="t"/>
                <a:pathLst>
                  <a:path extrusionOk="0" h="75303" w="75304">
                    <a:moveTo>
                      <a:pt x="37652" y="6610"/>
                    </a:moveTo>
                    <a:cubicBezTo>
                      <a:pt x="54767" y="6610"/>
                      <a:pt x="68693" y="20536"/>
                      <a:pt x="68693" y="37651"/>
                    </a:cubicBezTo>
                    <a:cubicBezTo>
                      <a:pt x="68693" y="54767"/>
                      <a:pt x="54767" y="68693"/>
                      <a:pt x="37652" y="68693"/>
                    </a:cubicBezTo>
                    <a:cubicBezTo>
                      <a:pt x="20535" y="68693"/>
                      <a:pt x="6610" y="54767"/>
                      <a:pt x="6610" y="37651"/>
                    </a:cubicBezTo>
                    <a:cubicBezTo>
                      <a:pt x="6610" y="20536"/>
                      <a:pt x="20535" y="6610"/>
                      <a:pt x="37652" y="6610"/>
                    </a:cubicBezTo>
                    <a:close/>
                    <a:moveTo>
                      <a:pt x="37652" y="0"/>
                    </a:moveTo>
                    <a:cubicBezTo>
                      <a:pt x="16890" y="0"/>
                      <a:pt x="0" y="16890"/>
                      <a:pt x="0" y="37651"/>
                    </a:cubicBezTo>
                    <a:cubicBezTo>
                      <a:pt x="0" y="58413"/>
                      <a:pt x="16890" y="75303"/>
                      <a:pt x="37652" y="75303"/>
                    </a:cubicBezTo>
                    <a:cubicBezTo>
                      <a:pt x="58412" y="75303"/>
                      <a:pt x="75303" y="58413"/>
                      <a:pt x="75303" y="37651"/>
                    </a:cubicBezTo>
                    <a:cubicBezTo>
                      <a:pt x="75303" y="16890"/>
                      <a:pt x="58412" y="0"/>
                      <a:pt x="376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6"/>
              <p:cNvSpPr/>
              <p:nvPr/>
            </p:nvSpPr>
            <p:spPr>
              <a:xfrm>
                <a:off x="2371830" y="432294"/>
                <a:ext cx="1200913" cy="1200893"/>
              </a:xfrm>
              <a:custGeom>
                <a:rect b="b" l="l" r="r" t="t"/>
                <a:pathLst>
                  <a:path extrusionOk="0" h="59880" w="59881">
                    <a:moveTo>
                      <a:pt x="29941" y="6610"/>
                    </a:moveTo>
                    <a:lnTo>
                      <a:pt x="29941" y="6611"/>
                    </a:lnTo>
                    <a:cubicBezTo>
                      <a:pt x="42805" y="6611"/>
                      <a:pt x="53270" y="17076"/>
                      <a:pt x="53270" y="29940"/>
                    </a:cubicBezTo>
                    <a:cubicBezTo>
                      <a:pt x="53270" y="42805"/>
                      <a:pt x="42805" y="53271"/>
                      <a:pt x="29941" y="53271"/>
                    </a:cubicBezTo>
                    <a:cubicBezTo>
                      <a:pt x="17077" y="53271"/>
                      <a:pt x="6610" y="42805"/>
                      <a:pt x="6610" y="29940"/>
                    </a:cubicBezTo>
                    <a:cubicBezTo>
                      <a:pt x="6610" y="17076"/>
                      <a:pt x="17077" y="6610"/>
                      <a:pt x="29941" y="6610"/>
                    </a:cubicBezTo>
                    <a:close/>
                    <a:moveTo>
                      <a:pt x="29941" y="1"/>
                    </a:moveTo>
                    <a:cubicBezTo>
                      <a:pt x="13431" y="1"/>
                      <a:pt x="0" y="13432"/>
                      <a:pt x="0" y="29940"/>
                    </a:cubicBezTo>
                    <a:cubicBezTo>
                      <a:pt x="0" y="46449"/>
                      <a:pt x="13431" y="59880"/>
                      <a:pt x="29941" y="59880"/>
                    </a:cubicBezTo>
                    <a:cubicBezTo>
                      <a:pt x="46449" y="59880"/>
                      <a:pt x="59880" y="46449"/>
                      <a:pt x="59880" y="29940"/>
                    </a:cubicBezTo>
                    <a:cubicBezTo>
                      <a:pt x="59880" y="13432"/>
                      <a:pt x="46449" y="1"/>
                      <a:pt x="299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6"/>
              <p:cNvSpPr/>
              <p:nvPr/>
            </p:nvSpPr>
            <p:spPr>
              <a:xfrm>
                <a:off x="2526474" y="586938"/>
                <a:ext cx="891605" cy="891625"/>
              </a:xfrm>
              <a:custGeom>
                <a:rect b="b" l="l" r="r" t="t"/>
                <a:pathLst>
                  <a:path extrusionOk="0" h="44459" w="44458">
                    <a:moveTo>
                      <a:pt x="22230" y="6611"/>
                    </a:moveTo>
                    <a:cubicBezTo>
                      <a:pt x="30841" y="6611"/>
                      <a:pt x="37849" y="13617"/>
                      <a:pt x="37849" y="22229"/>
                    </a:cubicBezTo>
                    <a:cubicBezTo>
                      <a:pt x="37849" y="30842"/>
                      <a:pt x="30841" y="37848"/>
                      <a:pt x="22230" y="37848"/>
                    </a:cubicBezTo>
                    <a:cubicBezTo>
                      <a:pt x="13617" y="37848"/>
                      <a:pt x="6611" y="30842"/>
                      <a:pt x="6611" y="22229"/>
                    </a:cubicBezTo>
                    <a:cubicBezTo>
                      <a:pt x="6611" y="13617"/>
                      <a:pt x="13617" y="6611"/>
                      <a:pt x="22230" y="6611"/>
                    </a:cubicBezTo>
                    <a:close/>
                    <a:moveTo>
                      <a:pt x="22230" y="1"/>
                    </a:moveTo>
                    <a:cubicBezTo>
                      <a:pt x="9973" y="1"/>
                      <a:pt x="1" y="9972"/>
                      <a:pt x="1" y="22229"/>
                    </a:cubicBezTo>
                    <a:cubicBezTo>
                      <a:pt x="1" y="34487"/>
                      <a:pt x="9973" y="44458"/>
                      <a:pt x="22230" y="44458"/>
                    </a:cubicBezTo>
                    <a:cubicBezTo>
                      <a:pt x="34486" y="44458"/>
                      <a:pt x="44457" y="34487"/>
                      <a:pt x="44457" y="22229"/>
                    </a:cubicBezTo>
                    <a:cubicBezTo>
                      <a:pt x="44457" y="9972"/>
                      <a:pt x="34486" y="1"/>
                      <a:pt x="222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44" name="Google Shape;544;p26"/>
          <p:cNvSpPr txBox="1"/>
          <p:nvPr>
            <p:ph type="title"/>
          </p:nvPr>
        </p:nvSpPr>
        <p:spPr>
          <a:xfrm>
            <a:off x="1911400" y="539500"/>
            <a:ext cx="5321400" cy="37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14">
    <p:spTree>
      <p:nvGrpSpPr>
        <p:cNvPr id="545" name="Shape 545"/>
        <p:cNvGrpSpPr/>
        <p:nvPr/>
      </p:nvGrpSpPr>
      <p:grpSpPr>
        <a:xfrm>
          <a:off x="0" y="0"/>
          <a:ext cx="0" cy="0"/>
          <a:chOff x="0" y="0"/>
          <a:chExt cx="0" cy="0"/>
        </a:xfrm>
      </p:grpSpPr>
      <p:grpSp>
        <p:nvGrpSpPr>
          <p:cNvPr id="546" name="Google Shape;546;p27"/>
          <p:cNvGrpSpPr/>
          <p:nvPr/>
        </p:nvGrpSpPr>
        <p:grpSpPr>
          <a:xfrm>
            <a:off x="-493041" y="-2174911"/>
            <a:ext cx="11555408" cy="8353111"/>
            <a:chOff x="-493041" y="-2174911"/>
            <a:chExt cx="11555408" cy="8353111"/>
          </a:xfrm>
        </p:grpSpPr>
        <p:grpSp>
          <p:nvGrpSpPr>
            <p:cNvPr id="547" name="Google Shape;547;p27"/>
            <p:cNvGrpSpPr/>
            <p:nvPr/>
          </p:nvGrpSpPr>
          <p:grpSpPr>
            <a:xfrm rot="10800000">
              <a:off x="-493041" y="-72718"/>
              <a:ext cx="9637029" cy="6250918"/>
              <a:chOff x="-82758" y="-960868"/>
              <a:chExt cx="9637029" cy="6250918"/>
            </a:xfrm>
          </p:grpSpPr>
          <p:grpSp>
            <p:nvGrpSpPr>
              <p:cNvPr id="548" name="Google Shape;548;p27"/>
              <p:cNvGrpSpPr/>
              <p:nvPr/>
            </p:nvGrpSpPr>
            <p:grpSpPr>
              <a:xfrm rot="10800000">
                <a:off x="-82758" y="-960868"/>
                <a:ext cx="1070600" cy="1370400"/>
                <a:chOff x="454400" y="1282425"/>
                <a:chExt cx="1070600" cy="1370400"/>
              </a:xfrm>
            </p:grpSpPr>
            <p:sp>
              <p:nvSpPr>
                <p:cNvPr id="549" name="Google Shape;549;p27"/>
                <p:cNvSpPr/>
                <p:nvPr/>
              </p:nvSpPr>
              <p:spPr>
                <a:xfrm>
                  <a:off x="1346200" y="2474025"/>
                  <a:ext cx="178800" cy="178800"/>
                </a:xfrm>
                <a:custGeom>
                  <a:rect b="b" l="l" r="r" t="t"/>
                  <a:pathLst>
                    <a:path extrusionOk="0" h="7152" w="7152">
                      <a:moveTo>
                        <a:pt x="7151" y="1"/>
                      </a:moveTo>
                      <a:lnTo>
                        <a:pt x="1" y="7151"/>
                      </a:lnTo>
                      <a:lnTo>
                        <a:pt x="3354" y="7151"/>
                      </a:lnTo>
                      <a:cubicBezTo>
                        <a:pt x="5450" y="7151"/>
                        <a:pt x="7151" y="5450"/>
                        <a:pt x="7151" y="3353"/>
                      </a:cubicBezTo>
                      <a:lnTo>
                        <a:pt x="71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7"/>
                <p:cNvSpPr/>
                <p:nvPr/>
              </p:nvSpPr>
              <p:spPr>
                <a:xfrm>
                  <a:off x="969800" y="2097600"/>
                  <a:ext cx="555200" cy="555225"/>
                </a:xfrm>
                <a:custGeom>
                  <a:rect b="b" l="l" r="r" t="t"/>
                  <a:pathLst>
                    <a:path extrusionOk="0" h="22209" w="22208">
                      <a:moveTo>
                        <a:pt x="22207" y="1"/>
                      </a:moveTo>
                      <a:lnTo>
                        <a:pt x="0" y="22208"/>
                      </a:lnTo>
                      <a:lnTo>
                        <a:pt x="7371" y="22208"/>
                      </a:lnTo>
                      <a:lnTo>
                        <a:pt x="22207" y="7369"/>
                      </a:lnTo>
                      <a:lnTo>
                        <a:pt x="222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7"/>
                <p:cNvSpPr/>
                <p:nvPr/>
              </p:nvSpPr>
              <p:spPr>
                <a:xfrm>
                  <a:off x="578825" y="1706650"/>
                  <a:ext cx="946175" cy="946175"/>
                </a:xfrm>
                <a:custGeom>
                  <a:rect b="b" l="l" r="r" t="t"/>
                  <a:pathLst>
                    <a:path extrusionOk="0" h="37847" w="37847">
                      <a:moveTo>
                        <a:pt x="37846" y="0"/>
                      </a:moveTo>
                      <a:lnTo>
                        <a:pt x="0" y="37846"/>
                      </a:lnTo>
                      <a:lnTo>
                        <a:pt x="7372" y="37846"/>
                      </a:lnTo>
                      <a:lnTo>
                        <a:pt x="37846" y="7373"/>
                      </a:lnTo>
                      <a:lnTo>
                        <a:pt x="3784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7"/>
                <p:cNvSpPr/>
                <p:nvPr/>
              </p:nvSpPr>
              <p:spPr>
                <a:xfrm>
                  <a:off x="454450" y="1330275"/>
                  <a:ext cx="1070550" cy="1254825"/>
                </a:xfrm>
                <a:custGeom>
                  <a:rect b="b" l="l" r="r" t="t"/>
                  <a:pathLst>
                    <a:path extrusionOk="0" h="50193" w="42822">
                      <a:moveTo>
                        <a:pt x="42821" y="0"/>
                      </a:moveTo>
                      <a:lnTo>
                        <a:pt x="0" y="42825"/>
                      </a:lnTo>
                      <a:lnTo>
                        <a:pt x="0" y="50193"/>
                      </a:lnTo>
                      <a:lnTo>
                        <a:pt x="42821" y="7371"/>
                      </a:lnTo>
                      <a:lnTo>
                        <a:pt x="4282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7"/>
                <p:cNvSpPr/>
                <p:nvPr/>
              </p:nvSpPr>
              <p:spPr>
                <a:xfrm>
                  <a:off x="454450" y="1282425"/>
                  <a:ext cx="926250" cy="926275"/>
                </a:xfrm>
                <a:custGeom>
                  <a:rect b="b" l="l" r="r" t="t"/>
                  <a:pathLst>
                    <a:path extrusionOk="0" h="37051" w="37050">
                      <a:moveTo>
                        <a:pt x="29677" y="0"/>
                      </a:moveTo>
                      <a:lnTo>
                        <a:pt x="0" y="29679"/>
                      </a:lnTo>
                      <a:lnTo>
                        <a:pt x="0" y="37050"/>
                      </a:lnTo>
                      <a:lnTo>
                        <a:pt x="370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7"/>
                <p:cNvSpPr/>
                <p:nvPr/>
              </p:nvSpPr>
              <p:spPr>
                <a:xfrm>
                  <a:off x="454450" y="1282425"/>
                  <a:ext cx="549750" cy="549900"/>
                </a:xfrm>
                <a:custGeom>
                  <a:rect b="b" l="l" r="r" t="t"/>
                  <a:pathLst>
                    <a:path extrusionOk="0" h="21996" w="21990">
                      <a:moveTo>
                        <a:pt x="14618" y="0"/>
                      </a:moveTo>
                      <a:lnTo>
                        <a:pt x="0" y="14624"/>
                      </a:lnTo>
                      <a:lnTo>
                        <a:pt x="0" y="21995"/>
                      </a:lnTo>
                      <a:lnTo>
                        <a:pt x="219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7"/>
                <p:cNvSpPr/>
                <p:nvPr/>
              </p:nvSpPr>
              <p:spPr>
                <a:xfrm>
                  <a:off x="454400" y="1282475"/>
                  <a:ext cx="173400" cy="173350"/>
                </a:xfrm>
                <a:custGeom>
                  <a:rect b="b" l="l" r="r" t="t"/>
                  <a:pathLst>
                    <a:path extrusionOk="0" h="6934" w="6936">
                      <a:moveTo>
                        <a:pt x="3797" y="0"/>
                      </a:moveTo>
                      <a:cubicBezTo>
                        <a:pt x="1700" y="0"/>
                        <a:pt x="0" y="1700"/>
                        <a:pt x="2" y="3798"/>
                      </a:cubicBezTo>
                      <a:lnTo>
                        <a:pt x="2" y="6933"/>
                      </a:lnTo>
                      <a:lnTo>
                        <a:pt x="6935" y="0"/>
                      </a:lnTo>
                      <a:lnTo>
                        <a:pt x="3800" y="0"/>
                      </a:lnTo>
                      <a:cubicBezTo>
                        <a:pt x="3799" y="0"/>
                        <a:pt x="3798" y="0"/>
                        <a:pt x="37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6" name="Google Shape;556;p27"/>
              <p:cNvGrpSpPr/>
              <p:nvPr/>
            </p:nvGrpSpPr>
            <p:grpSpPr>
              <a:xfrm>
                <a:off x="262275" y="165772"/>
                <a:ext cx="9291996" cy="5124278"/>
                <a:chOff x="574550" y="239247"/>
                <a:chExt cx="9291996" cy="5124278"/>
              </a:xfrm>
            </p:grpSpPr>
            <p:sp>
              <p:nvSpPr>
                <p:cNvPr id="557" name="Google Shape;557;p27"/>
                <p:cNvSpPr/>
                <p:nvPr/>
              </p:nvSpPr>
              <p:spPr>
                <a:xfrm>
                  <a:off x="9120525" y="2449397"/>
                  <a:ext cx="498188" cy="136422"/>
                </a:xfrm>
                <a:custGeom>
                  <a:rect b="b" l="l" r="r" t="t"/>
                  <a:pathLst>
                    <a:path extrusionOk="0" h="4555" w="16634">
                      <a:moveTo>
                        <a:pt x="2277" y="1"/>
                      </a:moveTo>
                      <a:cubicBezTo>
                        <a:pt x="1019" y="1"/>
                        <a:pt x="0" y="1020"/>
                        <a:pt x="0" y="2278"/>
                      </a:cubicBezTo>
                      <a:cubicBezTo>
                        <a:pt x="0" y="3536"/>
                        <a:pt x="1019" y="4555"/>
                        <a:pt x="2277" y="4555"/>
                      </a:cubicBezTo>
                      <a:lnTo>
                        <a:pt x="14356" y="4555"/>
                      </a:lnTo>
                      <a:cubicBezTo>
                        <a:pt x="15613" y="4555"/>
                        <a:pt x="16633" y="3536"/>
                        <a:pt x="16633" y="2278"/>
                      </a:cubicBezTo>
                      <a:cubicBezTo>
                        <a:pt x="16633" y="1020"/>
                        <a:pt x="15613" y="1"/>
                        <a:pt x="143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7"/>
                <p:cNvSpPr/>
                <p:nvPr/>
              </p:nvSpPr>
              <p:spPr>
                <a:xfrm>
                  <a:off x="5216273" y="239247"/>
                  <a:ext cx="243804" cy="243751"/>
                </a:xfrm>
                <a:custGeom>
                  <a:rect b="b" l="l" r="r" t="t"/>
                  <a:pathLst>
                    <a:path extrusionOk="0" h="6803" w="6804">
                      <a:moveTo>
                        <a:pt x="3401" y="2054"/>
                      </a:moveTo>
                      <a:cubicBezTo>
                        <a:pt x="4145" y="2055"/>
                        <a:pt x="4748" y="2659"/>
                        <a:pt x="4749" y="3402"/>
                      </a:cubicBezTo>
                      <a:cubicBezTo>
                        <a:pt x="4748" y="3947"/>
                        <a:pt x="4420" y="4438"/>
                        <a:pt x="3917" y="4647"/>
                      </a:cubicBezTo>
                      <a:cubicBezTo>
                        <a:pt x="3750" y="4716"/>
                        <a:pt x="3575" y="4749"/>
                        <a:pt x="3401" y="4749"/>
                      </a:cubicBezTo>
                      <a:cubicBezTo>
                        <a:pt x="3051" y="4749"/>
                        <a:pt x="2706" y="4612"/>
                        <a:pt x="2448" y="4354"/>
                      </a:cubicBezTo>
                      <a:cubicBezTo>
                        <a:pt x="2063" y="3969"/>
                        <a:pt x="1948" y="3390"/>
                        <a:pt x="2157" y="2887"/>
                      </a:cubicBezTo>
                      <a:cubicBezTo>
                        <a:pt x="2365" y="2383"/>
                        <a:pt x="2856" y="2054"/>
                        <a:pt x="3401" y="2054"/>
                      </a:cubicBezTo>
                      <a:close/>
                      <a:moveTo>
                        <a:pt x="3401" y="0"/>
                      </a:moveTo>
                      <a:cubicBezTo>
                        <a:pt x="1527" y="0"/>
                        <a:pt x="1" y="1526"/>
                        <a:pt x="1" y="3402"/>
                      </a:cubicBezTo>
                      <a:cubicBezTo>
                        <a:pt x="1" y="5278"/>
                        <a:pt x="1527" y="6803"/>
                        <a:pt x="3401" y="6803"/>
                      </a:cubicBezTo>
                      <a:cubicBezTo>
                        <a:pt x="5277" y="6803"/>
                        <a:pt x="6803" y="5278"/>
                        <a:pt x="6803" y="3402"/>
                      </a:cubicBezTo>
                      <a:cubicBezTo>
                        <a:pt x="6803" y="1526"/>
                        <a:pt x="5277" y="0"/>
                        <a:pt x="34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7"/>
                <p:cNvSpPr/>
                <p:nvPr/>
              </p:nvSpPr>
              <p:spPr>
                <a:xfrm rot="10800000">
                  <a:off x="8872676" y="239253"/>
                  <a:ext cx="993871" cy="354180"/>
                </a:xfrm>
                <a:custGeom>
                  <a:rect b="b" l="l" r="r" t="t"/>
                  <a:pathLst>
                    <a:path extrusionOk="0" h="11187" w="31392">
                      <a:moveTo>
                        <a:pt x="25798" y="2457"/>
                      </a:moveTo>
                      <a:cubicBezTo>
                        <a:pt x="27530" y="2457"/>
                        <a:pt x="28935" y="3861"/>
                        <a:pt x="28935" y="5594"/>
                      </a:cubicBezTo>
                      <a:cubicBezTo>
                        <a:pt x="28935" y="7326"/>
                        <a:pt x="27530" y="8731"/>
                        <a:pt x="25798" y="8731"/>
                      </a:cubicBezTo>
                      <a:lnTo>
                        <a:pt x="5594" y="8731"/>
                      </a:lnTo>
                      <a:cubicBezTo>
                        <a:pt x="3861" y="8731"/>
                        <a:pt x="2456" y="7326"/>
                        <a:pt x="2456" y="5594"/>
                      </a:cubicBezTo>
                      <a:cubicBezTo>
                        <a:pt x="2456" y="3861"/>
                        <a:pt x="3861" y="2457"/>
                        <a:pt x="5594" y="2457"/>
                      </a:cubicBezTo>
                      <a:close/>
                      <a:moveTo>
                        <a:pt x="5594" y="1"/>
                      </a:moveTo>
                      <a:cubicBezTo>
                        <a:pt x="2510" y="1"/>
                        <a:pt x="0" y="2510"/>
                        <a:pt x="0" y="5594"/>
                      </a:cubicBezTo>
                      <a:cubicBezTo>
                        <a:pt x="0" y="8678"/>
                        <a:pt x="2510" y="11186"/>
                        <a:pt x="5594" y="11186"/>
                      </a:cubicBezTo>
                      <a:lnTo>
                        <a:pt x="25798" y="11186"/>
                      </a:lnTo>
                      <a:cubicBezTo>
                        <a:pt x="28882" y="11186"/>
                        <a:pt x="31392" y="8678"/>
                        <a:pt x="31392" y="5594"/>
                      </a:cubicBezTo>
                      <a:cubicBezTo>
                        <a:pt x="31392" y="2510"/>
                        <a:pt x="28882" y="1"/>
                        <a:pt x="257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7"/>
                <p:cNvSpPr/>
                <p:nvPr/>
              </p:nvSpPr>
              <p:spPr>
                <a:xfrm>
                  <a:off x="574550" y="3674250"/>
                  <a:ext cx="199200" cy="1992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7"/>
                <p:cNvSpPr/>
                <p:nvPr/>
              </p:nvSpPr>
              <p:spPr>
                <a:xfrm rot="-10799744">
                  <a:off x="5575421" y="4898449"/>
                  <a:ext cx="1201422" cy="465031"/>
                </a:xfrm>
                <a:custGeom>
                  <a:rect b="b" l="l" r="r" t="t"/>
                  <a:pathLst>
                    <a:path extrusionOk="0" h="13833" w="35738">
                      <a:moveTo>
                        <a:pt x="5013" y="0"/>
                      </a:moveTo>
                      <a:cubicBezTo>
                        <a:pt x="2253" y="0"/>
                        <a:pt x="7" y="2245"/>
                        <a:pt x="7" y="5005"/>
                      </a:cubicBezTo>
                      <a:lnTo>
                        <a:pt x="7" y="7356"/>
                      </a:lnTo>
                      <a:cubicBezTo>
                        <a:pt x="1" y="7852"/>
                        <a:pt x="402" y="8258"/>
                        <a:pt x="898" y="8258"/>
                      </a:cubicBezTo>
                      <a:cubicBezTo>
                        <a:pt x="1394" y="8258"/>
                        <a:pt x="1794" y="7852"/>
                        <a:pt x="1788" y="7356"/>
                      </a:cubicBezTo>
                      <a:lnTo>
                        <a:pt x="1788" y="5005"/>
                      </a:lnTo>
                      <a:cubicBezTo>
                        <a:pt x="1788" y="3227"/>
                        <a:pt x="3234" y="1780"/>
                        <a:pt x="5013" y="1780"/>
                      </a:cubicBezTo>
                      <a:lnTo>
                        <a:pt x="5306" y="1780"/>
                      </a:lnTo>
                      <a:cubicBezTo>
                        <a:pt x="7085" y="1780"/>
                        <a:pt x="8532" y="3227"/>
                        <a:pt x="8532" y="5005"/>
                      </a:cubicBezTo>
                      <a:lnTo>
                        <a:pt x="8532" y="8826"/>
                      </a:lnTo>
                      <a:cubicBezTo>
                        <a:pt x="8532" y="11586"/>
                        <a:pt x="10777" y="13831"/>
                        <a:pt x="13536" y="13831"/>
                      </a:cubicBezTo>
                      <a:lnTo>
                        <a:pt x="13684" y="13831"/>
                      </a:lnTo>
                      <a:cubicBezTo>
                        <a:pt x="16443" y="13831"/>
                        <a:pt x="18689" y="11586"/>
                        <a:pt x="18689" y="8826"/>
                      </a:cubicBezTo>
                      <a:lnTo>
                        <a:pt x="18689" y="5005"/>
                      </a:lnTo>
                      <a:cubicBezTo>
                        <a:pt x="18689" y="3227"/>
                        <a:pt x="20135" y="1780"/>
                        <a:pt x="21914" y="1780"/>
                      </a:cubicBezTo>
                      <a:lnTo>
                        <a:pt x="22502" y="1780"/>
                      </a:lnTo>
                      <a:cubicBezTo>
                        <a:pt x="24280" y="1780"/>
                        <a:pt x="25728" y="3227"/>
                        <a:pt x="25728" y="5005"/>
                      </a:cubicBezTo>
                      <a:lnTo>
                        <a:pt x="25728" y="8826"/>
                      </a:lnTo>
                      <a:cubicBezTo>
                        <a:pt x="25728" y="11587"/>
                        <a:pt x="27973" y="13832"/>
                        <a:pt x="30732" y="13832"/>
                      </a:cubicBezTo>
                      <a:cubicBezTo>
                        <a:pt x="33492" y="13832"/>
                        <a:pt x="35737" y="11587"/>
                        <a:pt x="35737" y="8826"/>
                      </a:cubicBezTo>
                      <a:lnTo>
                        <a:pt x="35737" y="7356"/>
                      </a:lnTo>
                      <a:cubicBezTo>
                        <a:pt x="35737" y="6865"/>
                        <a:pt x="35339" y="6466"/>
                        <a:pt x="34847" y="6466"/>
                      </a:cubicBezTo>
                      <a:cubicBezTo>
                        <a:pt x="34356" y="6466"/>
                        <a:pt x="33958" y="6865"/>
                        <a:pt x="33958" y="7356"/>
                      </a:cubicBezTo>
                      <a:lnTo>
                        <a:pt x="33958" y="8826"/>
                      </a:lnTo>
                      <a:cubicBezTo>
                        <a:pt x="33958" y="10603"/>
                        <a:pt x="32511" y="12051"/>
                        <a:pt x="30732" y="12051"/>
                      </a:cubicBezTo>
                      <a:cubicBezTo>
                        <a:pt x="28955" y="12051"/>
                        <a:pt x="27507" y="10605"/>
                        <a:pt x="27507" y="8826"/>
                      </a:cubicBezTo>
                      <a:lnTo>
                        <a:pt x="27507" y="5005"/>
                      </a:lnTo>
                      <a:cubicBezTo>
                        <a:pt x="27507" y="2245"/>
                        <a:pt x="25262" y="0"/>
                        <a:pt x="22502" y="0"/>
                      </a:cubicBezTo>
                      <a:lnTo>
                        <a:pt x="21914" y="0"/>
                      </a:lnTo>
                      <a:cubicBezTo>
                        <a:pt x="19154" y="0"/>
                        <a:pt x="16909" y="2245"/>
                        <a:pt x="16909" y="5005"/>
                      </a:cubicBezTo>
                      <a:lnTo>
                        <a:pt x="16909" y="8826"/>
                      </a:lnTo>
                      <a:cubicBezTo>
                        <a:pt x="16909" y="10603"/>
                        <a:pt x="15462" y="12051"/>
                        <a:pt x="13684" y="12051"/>
                      </a:cubicBezTo>
                      <a:lnTo>
                        <a:pt x="13536" y="12051"/>
                      </a:lnTo>
                      <a:cubicBezTo>
                        <a:pt x="11759" y="12051"/>
                        <a:pt x="10311" y="10605"/>
                        <a:pt x="10311" y="8826"/>
                      </a:cubicBezTo>
                      <a:lnTo>
                        <a:pt x="10311" y="5005"/>
                      </a:lnTo>
                      <a:cubicBezTo>
                        <a:pt x="10311" y="2245"/>
                        <a:pt x="8066" y="0"/>
                        <a:pt x="53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62" name="Google Shape;562;p27"/>
            <p:cNvGrpSpPr/>
            <p:nvPr/>
          </p:nvGrpSpPr>
          <p:grpSpPr>
            <a:xfrm flipH="1" rot="10800000">
              <a:off x="7547175" y="-2174911"/>
              <a:ext cx="3515192" cy="3515145"/>
              <a:chOff x="2217185" y="277650"/>
              <a:chExt cx="1510222" cy="1510202"/>
            </a:xfrm>
          </p:grpSpPr>
          <p:sp>
            <p:nvSpPr>
              <p:cNvPr id="563" name="Google Shape;563;p27"/>
              <p:cNvSpPr/>
              <p:nvPr/>
            </p:nvSpPr>
            <p:spPr>
              <a:xfrm>
                <a:off x="2526474" y="586938"/>
                <a:ext cx="891605" cy="891625"/>
              </a:xfrm>
              <a:custGeom>
                <a:rect b="b" l="l" r="r" t="t"/>
                <a:pathLst>
                  <a:path extrusionOk="0" h="44459" w="44458">
                    <a:moveTo>
                      <a:pt x="22230" y="6611"/>
                    </a:moveTo>
                    <a:cubicBezTo>
                      <a:pt x="30841" y="6611"/>
                      <a:pt x="37849" y="13617"/>
                      <a:pt x="37849" y="22229"/>
                    </a:cubicBezTo>
                    <a:cubicBezTo>
                      <a:pt x="37849" y="30842"/>
                      <a:pt x="30841" y="37848"/>
                      <a:pt x="22230" y="37848"/>
                    </a:cubicBezTo>
                    <a:cubicBezTo>
                      <a:pt x="13617" y="37848"/>
                      <a:pt x="6611" y="30842"/>
                      <a:pt x="6611" y="22229"/>
                    </a:cubicBezTo>
                    <a:cubicBezTo>
                      <a:pt x="6611" y="13617"/>
                      <a:pt x="13617" y="6611"/>
                      <a:pt x="22230" y="6611"/>
                    </a:cubicBezTo>
                    <a:close/>
                    <a:moveTo>
                      <a:pt x="22230" y="1"/>
                    </a:moveTo>
                    <a:cubicBezTo>
                      <a:pt x="9973" y="1"/>
                      <a:pt x="1" y="9972"/>
                      <a:pt x="1" y="22229"/>
                    </a:cubicBezTo>
                    <a:cubicBezTo>
                      <a:pt x="1" y="34487"/>
                      <a:pt x="9973" y="44458"/>
                      <a:pt x="22230" y="44458"/>
                    </a:cubicBezTo>
                    <a:cubicBezTo>
                      <a:pt x="34486" y="44458"/>
                      <a:pt x="44457" y="34487"/>
                      <a:pt x="44457" y="22229"/>
                    </a:cubicBezTo>
                    <a:cubicBezTo>
                      <a:pt x="44457" y="9972"/>
                      <a:pt x="34486" y="1"/>
                      <a:pt x="222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7"/>
              <p:cNvSpPr/>
              <p:nvPr/>
            </p:nvSpPr>
            <p:spPr>
              <a:xfrm>
                <a:off x="2371830" y="432294"/>
                <a:ext cx="1200913" cy="1200893"/>
              </a:xfrm>
              <a:custGeom>
                <a:rect b="b" l="l" r="r" t="t"/>
                <a:pathLst>
                  <a:path extrusionOk="0" h="59880" w="59881">
                    <a:moveTo>
                      <a:pt x="29941" y="6610"/>
                    </a:moveTo>
                    <a:lnTo>
                      <a:pt x="29941" y="6611"/>
                    </a:lnTo>
                    <a:cubicBezTo>
                      <a:pt x="42805" y="6611"/>
                      <a:pt x="53270" y="17076"/>
                      <a:pt x="53270" y="29940"/>
                    </a:cubicBezTo>
                    <a:cubicBezTo>
                      <a:pt x="53270" y="42805"/>
                      <a:pt x="42805" y="53271"/>
                      <a:pt x="29941" y="53271"/>
                    </a:cubicBezTo>
                    <a:cubicBezTo>
                      <a:pt x="17077" y="53271"/>
                      <a:pt x="6610" y="42805"/>
                      <a:pt x="6610" y="29940"/>
                    </a:cubicBezTo>
                    <a:cubicBezTo>
                      <a:pt x="6610" y="17076"/>
                      <a:pt x="17077" y="6610"/>
                      <a:pt x="29941" y="6610"/>
                    </a:cubicBezTo>
                    <a:close/>
                    <a:moveTo>
                      <a:pt x="29941" y="1"/>
                    </a:moveTo>
                    <a:cubicBezTo>
                      <a:pt x="13431" y="1"/>
                      <a:pt x="0" y="13432"/>
                      <a:pt x="0" y="29940"/>
                    </a:cubicBezTo>
                    <a:cubicBezTo>
                      <a:pt x="0" y="46449"/>
                      <a:pt x="13431" y="59880"/>
                      <a:pt x="29941" y="59880"/>
                    </a:cubicBezTo>
                    <a:cubicBezTo>
                      <a:pt x="46449" y="59880"/>
                      <a:pt x="59880" y="46449"/>
                      <a:pt x="59880" y="29940"/>
                    </a:cubicBezTo>
                    <a:cubicBezTo>
                      <a:pt x="59880" y="13432"/>
                      <a:pt x="46449" y="1"/>
                      <a:pt x="299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7"/>
              <p:cNvSpPr/>
              <p:nvPr/>
            </p:nvSpPr>
            <p:spPr>
              <a:xfrm>
                <a:off x="2217185" y="277650"/>
                <a:ext cx="1510222" cy="1510202"/>
              </a:xfrm>
              <a:custGeom>
                <a:rect b="b" l="l" r="r" t="t"/>
                <a:pathLst>
                  <a:path extrusionOk="0" h="75303" w="75304">
                    <a:moveTo>
                      <a:pt x="37652" y="6610"/>
                    </a:moveTo>
                    <a:cubicBezTo>
                      <a:pt x="54767" y="6610"/>
                      <a:pt x="68693" y="20536"/>
                      <a:pt x="68693" y="37651"/>
                    </a:cubicBezTo>
                    <a:cubicBezTo>
                      <a:pt x="68693" y="54767"/>
                      <a:pt x="54767" y="68693"/>
                      <a:pt x="37652" y="68693"/>
                    </a:cubicBezTo>
                    <a:cubicBezTo>
                      <a:pt x="20535" y="68693"/>
                      <a:pt x="6610" y="54767"/>
                      <a:pt x="6610" y="37651"/>
                    </a:cubicBezTo>
                    <a:cubicBezTo>
                      <a:pt x="6610" y="20536"/>
                      <a:pt x="20535" y="6610"/>
                      <a:pt x="37652" y="6610"/>
                    </a:cubicBezTo>
                    <a:close/>
                    <a:moveTo>
                      <a:pt x="37652" y="0"/>
                    </a:moveTo>
                    <a:cubicBezTo>
                      <a:pt x="16890" y="0"/>
                      <a:pt x="0" y="16890"/>
                      <a:pt x="0" y="37651"/>
                    </a:cubicBezTo>
                    <a:cubicBezTo>
                      <a:pt x="0" y="58413"/>
                      <a:pt x="16890" y="75303"/>
                      <a:pt x="37652" y="75303"/>
                    </a:cubicBezTo>
                    <a:cubicBezTo>
                      <a:pt x="58412" y="75303"/>
                      <a:pt x="75303" y="58413"/>
                      <a:pt x="75303" y="37651"/>
                    </a:cubicBezTo>
                    <a:cubicBezTo>
                      <a:pt x="75303" y="16890"/>
                      <a:pt x="58412" y="0"/>
                      <a:pt x="376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66" name="Google Shape;566;p27"/>
          <p:cNvSpPr txBox="1"/>
          <p:nvPr>
            <p:ph type="title"/>
          </p:nvPr>
        </p:nvSpPr>
        <p:spPr>
          <a:xfrm>
            <a:off x="2044275" y="539500"/>
            <a:ext cx="5055600" cy="489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67" name="Google Shape;567;p27"/>
          <p:cNvSpPr txBox="1"/>
          <p:nvPr>
            <p:ph idx="2" type="title"/>
          </p:nvPr>
        </p:nvSpPr>
        <p:spPr>
          <a:xfrm>
            <a:off x="716804" y="1347200"/>
            <a:ext cx="2250300" cy="489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68" name="Google Shape;568;p27"/>
          <p:cNvSpPr txBox="1"/>
          <p:nvPr>
            <p:ph idx="1" type="subTitle"/>
          </p:nvPr>
        </p:nvSpPr>
        <p:spPr>
          <a:xfrm>
            <a:off x="3596554" y="2025900"/>
            <a:ext cx="19509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
        <p:nvSpPr>
          <p:cNvPr id="569" name="Google Shape;569;p27"/>
          <p:cNvSpPr txBox="1"/>
          <p:nvPr>
            <p:ph idx="3" type="title"/>
          </p:nvPr>
        </p:nvSpPr>
        <p:spPr>
          <a:xfrm>
            <a:off x="2081827" y="3096324"/>
            <a:ext cx="2250300" cy="489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70" name="Google Shape;570;p27"/>
          <p:cNvSpPr txBox="1"/>
          <p:nvPr>
            <p:ph idx="4" type="subTitle"/>
          </p:nvPr>
        </p:nvSpPr>
        <p:spPr>
          <a:xfrm>
            <a:off x="2272185" y="3786875"/>
            <a:ext cx="18696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
        <p:nvSpPr>
          <p:cNvPr id="571" name="Google Shape;571;p27"/>
          <p:cNvSpPr txBox="1"/>
          <p:nvPr>
            <p:ph idx="5" type="title"/>
          </p:nvPr>
        </p:nvSpPr>
        <p:spPr>
          <a:xfrm>
            <a:off x="6176896" y="1347206"/>
            <a:ext cx="2250300" cy="489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72" name="Google Shape;572;p27"/>
          <p:cNvSpPr txBox="1"/>
          <p:nvPr>
            <p:ph idx="6" type="subTitle"/>
          </p:nvPr>
        </p:nvSpPr>
        <p:spPr>
          <a:xfrm>
            <a:off x="6326591" y="2025900"/>
            <a:ext cx="1950900" cy="489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500"/>
            </a:lvl1pPr>
            <a:lvl2pPr lvl="1" rtl="0" algn="ctr">
              <a:lnSpc>
                <a:spcPct val="100000"/>
              </a:lnSpc>
              <a:spcBef>
                <a:spcPts val="160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
        <p:nvSpPr>
          <p:cNvPr id="573" name="Google Shape;573;p27"/>
          <p:cNvSpPr txBox="1"/>
          <p:nvPr>
            <p:ph idx="7" type="title"/>
          </p:nvPr>
        </p:nvSpPr>
        <p:spPr>
          <a:xfrm>
            <a:off x="4811873" y="3096325"/>
            <a:ext cx="2250300" cy="489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74" name="Google Shape;574;p27"/>
          <p:cNvSpPr txBox="1"/>
          <p:nvPr>
            <p:ph idx="8" type="subTitle"/>
          </p:nvPr>
        </p:nvSpPr>
        <p:spPr>
          <a:xfrm>
            <a:off x="5002223" y="3786875"/>
            <a:ext cx="1869600" cy="489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500"/>
            </a:lvl1pPr>
            <a:lvl2pPr lvl="1" rtl="0" algn="ctr">
              <a:lnSpc>
                <a:spcPct val="100000"/>
              </a:lnSpc>
              <a:spcBef>
                <a:spcPts val="160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
        <p:nvSpPr>
          <p:cNvPr id="575" name="Google Shape;575;p27"/>
          <p:cNvSpPr txBox="1"/>
          <p:nvPr>
            <p:ph idx="9" type="title"/>
          </p:nvPr>
        </p:nvSpPr>
        <p:spPr>
          <a:xfrm>
            <a:off x="3446850" y="1347199"/>
            <a:ext cx="2250300" cy="489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76" name="Google Shape;576;p27"/>
          <p:cNvSpPr txBox="1"/>
          <p:nvPr>
            <p:ph idx="13" type="subTitle"/>
          </p:nvPr>
        </p:nvSpPr>
        <p:spPr>
          <a:xfrm>
            <a:off x="866516" y="2025900"/>
            <a:ext cx="19509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3">
    <p:spTree>
      <p:nvGrpSpPr>
        <p:cNvPr id="577" name="Shape 577"/>
        <p:cNvGrpSpPr/>
        <p:nvPr/>
      </p:nvGrpSpPr>
      <p:grpSpPr>
        <a:xfrm>
          <a:off x="0" y="0"/>
          <a:ext cx="0" cy="0"/>
          <a:chOff x="0" y="0"/>
          <a:chExt cx="0" cy="0"/>
        </a:xfrm>
      </p:grpSpPr>
      <p:grpSp>
        <p:nvGrpSpPr>
          <p:cNvPr id="578" name="Google Shape;578;p28"/>
          <p:cNvGrpSpPr/>
          <p:nvPr/>
        </p:nvGrpSpPr>
        <p:grpSpPr>
          <a:xfrm>
            <a:off x="-2069300" y="-2125849"/>
            <a:ext cx="11942585" cy="7729976"/>
            <a:chOff x="-2069300" y="-2125849"/>
            <a:chExt cx="11942585" cy="7729976"/>
          </a:xfrm>
        </p:grpSpPr>
        <p:sp>
          <p:nvSpPr>
            <p:cNvPr id="579" name="Google Shape;579;p28"/>
            <p:cNvSpPr/>
            <p:nvPr/>
          </p:nvSpPr>
          <p:spPr>
            <a:xfrm flipH="1" rot="5400000">
              <a:off x="8223825" y="3954668"/>
              <a:ext cx="1381105" cy="1917815"/>
            </a:xfrm>
            <a:custGeom>
              <a:rect b="b" l="l" r="r" t="t"/>
              <a:pathLst>
                <a:path extrusionOk="0" h="84383" w="60768">
                  <a:moveTo>
                    <a:pt x="59505" y="1265"/>
                  </a:moveTo>
                  <a:lnTo>
                    <a:pt x="59505" y="11801"/>
                  </a:lnTo>
                  <a:lnTo>
                    <a:pt x="48970" y="11801"/>
                  </a:lnTo>
                  <a:lnTo>
                    <a:pt x="48970" y="1265"/>
                  </a:lnTo>
                  <a:close/>
                  <a:moveTo>
                    <a:pt x="11799" y="1265"/>
                  </a:moveTo>
                  <a:lnTo>
                    <a:pt x="11799" y="11802"/>
                  </a:lnTo>
                  <a:lnTo>
                    <a:pt x="1264" y="11802"/>
                  </a:lnTo>
                  <a:lnTo>
                    <a:pt x="1264" y="1265"/>
                  </a:lnTo>
                  <a:close/>
                  <a:moveTo>
                    <a:pt x="23598" y="1265"/>
                  </a:moveTo>
                  <a:lnTo>
                    <a:pt x="23598" y="11802"/>
                  </a:lnTo>
                  <a:lnTo>
                    <a:pt x="13063" y="11802"/>
                  </a:lnTo>
                  <a:lnTo>
                    <a:pt x="13063" y="1265"/>
                  </a:lnTo>
                  <a:close/>
                  <a:moveTo>
                    <a:pt x="35908" y="1265"/>
                  </a:moveTo>
                  <a:lnTo>
                    <a:pt x="35908" y="11802"/>
                  </a:lnTo>
                  <a:lnTo>
                    <a:pt x="24861" y="11802"/>
                  </a:lnTo>
                  <a:lnTo>
                    <a:pt x="24861" y="1265"/>
                  </a:lnTo>
                  <a:close/>
                  <a:moveTo>
                    <a:pt x="47706" y="1265"/>
                  </a:moveTo>
                  <a:lnTo>
                    <a:pt x="47706" y="11802"/>
                  </a:lnTo>
                  <a:lnTo>
                    <a:pt x="37171" y="11802"/>
                  </a:lnTo>
                  <a:lnTo>
                    <a:pt x="37171" y="1265"/>
                  </a:lnTo>
                  <a:close/>
                  <a:moveTo>
                    <a:pt x="11799" y="13065"/>
                  </a:moveTo>
                  <a:lnTo>
                    <a:pt x="11799" y="23602"/>
                  </a:lnTo>
                  <a:lnTo>
                    <a:pt x="1264" y="23602"/>
                  </a:lnTo>
                  <a:lnTo>
                    <a:pt x="1264" y="13065"/>
                  </a:lnTo>
                  <a:close/>
                  <a:moveTo>
                    <a:pt x="23598" y="13065"/>
                  </a:moveTo>
                  <a:lnTo>
                    <a:pt x="23598" y="23602"/>
                  </a:lnTo>
                  <a:lnTo>
                    <a:pt x="13063" y="23602"/>
                  </a:lnTo>
                  <a:lnTo>
                    <a:pt x="13063" y="13065"/>
                  </a:lnTo>
                  <a:close/>
                  <a:moveTo>
                    <a:pt x="35908" y="13065"/>
                  </a:moveTo>
                  <a:lnTo>
                    <a:pt x="35908" y="23602"/>
                  </a:lnTo>
                  <a:lnTo>
                    <a:pt x="24861" y="23602"/>
                  </a:lnTo>
                  <a:lnTo>
                    <a:pt x="24861" y="13065"/>
                  </a:lnTo>
                  <a:close/>
                  <a:moveTo>
                    <a:pt x="47706" y="13065"/>
                  </a:moveTo>
                  <a:lnTo>
                    <a:pt x="47706" y="23602"/>
                  </a:lnTo>
                  <a:lnTo>
                    <a:pt x="37171" y="23602"/>
                  </a:lnTo>
                  <a:lnTo>
                    <a:pt x="37171" y="13065"/>
                  </a:lnTo>
                  <a:close/>
                  <a:moveTo>
                    <a:pt x="59505" y="13065"/>
                  </a:moveTo>
                  <a:lnTo>
                    <a:pt x="59505" y="23602"/>
                  </a:lnTo>
                  <a:lnTo>
                    <a:pt x="48970" y="23602"/>
                  </a:lnTo>
                  <a:lnTo>
                    <a:pt x="48970" y="13065"/>
                  </a:lnTo>
                  <a:close/>
                  <a:moveTo>
                    <a:pt x="11799" y="24866"/>
                  </a:moveTo>
                  <a:lnTo>
                    <a:pt x="11799" y="35403"/>
                  </a:lnTo>
                  <a:lnTo>
                    <a:pt x="1264" y="35403"/>
                  </a:lnTo>
                  <a:lnTo>
                    <a:pt x="1264" y="24866"/>
                  </a:lnTo>
                  <a:close/>
                  <a:moveTo>
                    <a:pt x="23598" y="24866"/>
                  </a:moveTo>
                  <a:lnTo>
                    <a:pt x="23598" y="35403"/>
                  </a:lnTo>
                  <a:lnTo>
                    <a:pt x="13063" y="35403"/>
                  </a:lnTo>
                  <a:lnTo>
                    <a:pt x="13063" y="24866"/>
                  </a:lnTo>
                  <a:close/>
                  <a:moveTo>
                    <a:pt x="35908" y="24866"/>
                  </a:moveTo>
                  <a:lnTo>
                    <a:pt x="35908" y="35403"/>
                  </a:lnTo>
                  <a:lnTo>
                    <a:pt x="24861" y="35403"/>
                  </a:lnTo>
                  <a:lnTo>
                    <a:pt x="24861" y="24866"/>
                  </a:lnTo>
                  <a:close/>
                  <a:moveTo>
                    <a:pt x="47706" y="24866"/>
                  </a:moveTo>
                  <a:lnTo>
                    <a:pt x="47706" y="35403"/>
                  </a:lnTo>
                  <a:lnTo>
                    <a:pt x="37171" y="35403"/>
                  </a:lnTo>
                  <a:lnTo>
                    <a:pt x="37171" y="24866"/>
                  </a:lnTo>
                  <a:close/>
                  <a:moveTo>
                    <a:pt x="59505" y="24866"/>
                  </a:moveTo>
                  <a:lnTo>
                    <a:pt x="59505" y="35403"/>
                  </a:lnTo>
                  <a:lnTo>
                    <a:pt x="48970" y="35403"/>
                  </a:lnTo>
                  <a:lnTo>
                    <a:pt x="48970" y="24866"/>
                  </a:lnTo>
                  <a:close/>
                  <a:moveTo>
                    <a:pt x="23598" y="36667"/>
                  </a:moveTo>
                  <a:lnTo>
                    <a:pt x="23598" y="47716"/>
                  </a:lnTo>
                  <a:lnTo>
                    <a:pt x="13063" y="47716"/>
                  </a:lnTo>
                  <a:lnTo>
                    <a:pt x="13063" y="36667"/>
                  </a:lnTo>
                  <a:close/>
                  <a:moveTo>
                    <a:pt x="35908" y="36667"/>
                  </a:moveTo>
                  <a:lnTo>
                    <a:pt x="35908" y="47716"/>
                  </a:lnTo>
                  <a:lnTo>
                    <a:pt x="24861" y="47716"/>
                  </a:lnTo>
                  <a:lnTo>
                    <a:pt x="24861" y="36667"/>
                  </a:lnTo>
                  <a:close/>
                  <a:moveTo>
                    <a:pt x="11799" y="36667"/>
                  </a:moveTo>
                  <a:lnTo>
                    <a:pt x="11799" y="47718"/>
                  </a:lnTo>
                  <a:lnTo>
                    <a:pt x="1264" y="47718"/>
                  </a:lnTo>
                  <a:lnTo>
                    <a:pt x="1264" y="36667"/>
                  </a:lnTo>
                  <a:close/>
                  <a:moveTo>
                    <a:pt x="47706" y="36667"/>
                  </a:moveTo>
                  <a:lnTo>
                    <a:pt x="47706" y="47718"/>
                  </a:lnTo>
                  <a:lnTo>
                    <a:pt x="37171" y="47718"/>
                  </a:lnTo>
                  <a:lnTo>
                    <a:pt x="37171" y="36667"/>
                  </a:lnTo>
                  <a:close/>
                  <a:moveTo>
                    <a:pt x="59505" y="36667"/>
                  </a:moveTo>
                  <a:lnTo>
                    <a:pt x="59505" y="47718"/>
                  </a:lnTo>
                  <a:lnTo>
                    <a:pt x="48970" y="47718"/>
                  </a:lnTo>
                  <a:lnTo>
                    <a:pt x="48970" y="36667"/>
                  </a:lnTo>
                  <a:close/>
                  <a:moveTo>
                    <a:pt x="11799" y="48980"/>
                  </a:moveTo>
                  <a:lnTo>
                    <a:pt x="11799" y="59518"/>
                  </a:lnTo>
                  <a:lnTo>
                    <a:pt x="1264" y="59518"/>
                  </a:lnTo>
                  <a:lnTo>
                    <a:pt x="1264" y="48980"/>
                  </a:lnTo>
                  <a:close/>
                  <a:moveTo>
                    <a:pt x="23598" y="48980"/>
                  </a:moveTo>
                  <a:lnTo>
                    <a:pt x="23598" y="59518"/>
                  </a:lnTo>
                  <a:lnTo>
                    <a:pt x="13063" y="59518"/>
                  </a:lnTo>
                  <a:lnTo>
                    <a:pt x="13063" y="48980"/>
                  </a:lnTo>
                  <a:close/>
                  <a:moveTo>
                    <a:pt x="35908" y="48980"/>
                  </a:moveTo>
                  <a:lnTo>
                    <a:pt x="35908" y="59518"/>
                  </a:lnTo>
                  <a:lnTo>
                    <a:pt x="24861" y="59518"/>
                  </a:lnTo>
                  <a:lnTo>
                    <a:pt x="24861" y="48980"/>
                  </a:lnTo>
                  <a:close/>
                  <a:moveTo>
                    <a:pt x="47706" y="48980"/>
                  </a:moveTo>
                  <a:lnTo>
                    <a:pt x="47706" y="59518"/>
                  </a:lnTo>
                  <a:lnTo>
                    <a:pt x="37171" y="59518"/>
                  </a:lnTo>
                  <a:lnTo>
                    <a:pt x="37171" y="48980"/>
                  </a:lnTo>
                  <a:close/>
                  <a:moveTo>
                    <a:pt x="59505" y="48980"/>
                  </a:moveTo>
                  <a:lnTo>
                    <a:pt x="59505" y="59518"/>
                  </a:lnTo>
                  <a:lnTo>
                    <a:pt x="48970" y="59518"/>
                  </a:lnTo>
                  <a:lnTo>
                    <a:pt x="48970" y="48980"/>
                  </a:lnTo>
                  <a:close/>
                  <a:moveTo>
                    <a:pt x="11799" y="60782"/>
                  </a:moveTo>
                  <a:lnTo>
                    <a:pt x="11799" y="71319"/>
                  </a:lnTo>
                  <a:lnTo>
                    <a:pt x="1264" y="71319"/>
                  </a:lnTo>
                  <a:lnTo>
                    <a:pt x="1264" y="60782"/>
                  </a:lnTo>
                  <a:close/>
                  <a:moveTo>
                    <a:pt x="23598" y="60782"/>
                  </a:moveTo>
                  <a:lnTo>
                    <a:pt x="23598" y="71319"/>
                  </a:lnTo>
                  <a:lnTo>
                    <a:pt x="13063" y="71319"/>
                  </a:lnTo>
                  <a:lnTo>
                    <a:pt x="13063" y="60782"/>
                  </a:lnTo>
                  <a:close/>
                  <a:moveTo>
                    <a:pt x="35908" y="60782"/>
                  </a:moveTo>
                  <a:lnTo>
                    <a:pt x="35908" y="71319"/>
                  </a:lnTo>
                  <a:lnTo>
                    <a:pt x="24861" y="71319"/>
                  </a:lnTo>
                  <a:lnTo>
                    <a:pt x="24861" y="60782"/>
                  </a:lnTo>
                  <a:close/>
                  <a:moveTo>
                    <a:pt x="47706" y="60782"/>
                  </a:moveTo>
                  <a:lnTo>
                    <a:pt x="47706" y="71319"/>
                  </a:lnTo>
                  <a:lnTo>
                    <a:pt x="37171" y="71319"/>
                  </a:lnTo>
                  <a:lnTo>
                    <a:pt x="37171" y="60782"/>
                  </a:lnTo>
                  <a:close/>
                  <a:moveTo>
                    <a:pt x="59505" y="60782"/>
                  </a:moveTo>
                  <a:lnTo>
                    <a:pt x="59505" y="71319"/>
                  </a:lnTo>
                  <a:lnTo>
                    <a:pt x="48970" y="71319"/>
                  </a:lnTo>
                  <a:lnTo>
                    <a:pt x="48970" y="60782"/>
                  </a:lnTo>
                  <a:close/>
                  <a:moveTo>
                    <a:pt x="11799" y="72583"/>
                  </a:moveTo>
                  <a:lnTo>
                    <a:pt x="11799" y="83120"/>
                  </a:lnTo>
                  <a:lnTo>
                    <a:pt x="1264" y="83120"/>
                  </a:lnTo>
                  <a:lnTo>
                    <a:pt x="1264" y="72583"/>
                  </a:lnTo>
                  <a:close/>
                  <a:moveTo>
                    <a:pt x="23598" y="72583"/>
                  </a:moveTo>
                  <a:lnTo>
                    <a:pt x="23598" y="83120"/>
                  </a:lnTo>
                  <a:lnTo>
                    <a:pt x="13063" y="83120"/>
                  </a:lnTo>
                  <a:lnTo>
                    <a:pt x="13063" y="72583"/>
                  </a:lnTo>
                  <a:close/>
                  <a:moveTo>
                    <a:pt x="35908" y="72583"/>
                  </a:moveTo>
                  <a:lnTo>
                    <a:pt x="35908" y="83120"/>
                  </a:lnTo>
                  <a:lnTo>
                    <a:pt x="24861" y="83120"/>
                  </a:lnTo>
                  <a:lnTo>
                    <a:pt x="24861" y="72583"/>
                  </a:lnTo>
                  <a:close/>
                  <a:moveTo>
                    <a:pt x="47706" y="72583"/>
                  </a:moveTo>
                  <a:lnTo>
                    <a:pt x="47706" y="83120"/>
                  </a:lnTo>
                  <a:lnTo>
                    <a:pt x="37171" y="83120"/>
                  </a:lnTo>
                  <a:lnTo>
                    <a:pt x="37171" y="72583"/>
                  </a:lnTo>
                  <a:close/>
                  <a:moveTo>
                    <a:pt x="59505" y="72583"/>
                  </a:moveTo>
                  <a:lnTo>
                    <a:pt x="59505" y="83120"/>
                  </a:lnTo>
                  <a:lnTo>
                    <a:pt x="48970" y="83120"/>
                  </a:lnTo>
                  <a:lnTo>
                    <a:pt x="48970" y="72583"/>
                  </a:lnTo>
                  <a:close/>
                  <a:moveTo>
                    <a:pt x="0" y="1"/>
                  </a:moveTo>
                  <a:lnTo>
                    <a:pt x="0" y="84383"/>
                  </a:lnTo>
                  <a:lnTo>
                    <a:pt x="60768" y="84383"/>
                  </a:lnTo>
                  <a:lnTo>
                    <a:pt x="607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0" name="Google Shape;580;p28"/>
            <p:cNvGrpSpPr/>
            <p:nvPr/>
          </p:nvGrpSpPr>
          <p:grpSpPr>
            <a:xfrm flipH="1" rot="10800000">
              <a:off x="-2069300" y="-2125849"/>
              <a:ext cx="3515192" cy="3515145"/>
              <a:chOff x="2217185" y="277650"/>
              <a:chExt cx="1510222" cy="1510202"/>
            </a:xfrm>
          </p:grpSpPr>
          <p:sp>
            <p:nvSpPr>
              <p:cNvPr id="581" name="Google Shape;581;p28"/>
              <p:cNvSpPr/>
              <p:nvPr/>
            </p:nvSpPr>
            <p:spPr>
              <a:xfrm>
                <a:off x="2526474" y="586938"/>
                <a:ext cx="891605" cy="891625"/>
              </a:xfrm>
              <a:custGeom>
                <a:rect b="b" l="l" r="r" t="t"/>
                <a:pathLst>
                  <a:path extrusionOk="0" h="44459" w="44458">
                    <a:moveTo>
                      <a:pt x="22230" y="6611"/>
                    </a:moveTo>
                    <a:cubicBezTo>
                      <a:pt x="30841" y="6611"/>
                      <a:pt x="37849" y="13617"/>
                      <a:pt x="37849" y="22229"/>
                    </a:cubicBezTo>
                    <a:cubicBezTo>
                      <a:pt x="37849" y="30842"/>
                      <a:pt x="30841" y="37848"/>
                      <a:pt x="22230" y="37848"/>
                    </a:cubicBezTo>
                    <a:cubicBezTo>
                      <a:pt x="13617" y="37848"/>
                      <a:pt x="6611" y="30842"/>
                      <a:pt x="6611" y="22229"/>
                    </a:cubicBezTo>
                    <a:cubicBezTo>
                      <a:pt x="6611" y="13617"/>
                      <a:pt x="13617" y="6611"/>
                      <a:pt x="22230" y="6611"/>
                    </a:cubicBezTo>
                    <a:close/>
                    <a:moveTo>
                      <a:pt x="22230" y="1"/>
                    </a:moveTo>
                    <a:cubicBezTo>
                      <a:pt x="9973" y="1"/>
                      <a:pt x="1" y="9972"/>
                      <a:pt x="1" y="22229"/>
                    </a:cubicBezTo>
                    <a:cubicBezTo>
                      <a:pt x="1" y="34487"/>
                      <a:pt x="9973" y="44458"/>
                      <a:pt x="22230" y="44458"/>
                    </a:cubicBezTo>
                    <a:cubicBezTo>
                      <a:pt x="34486" y="44458"/>
                      <a:pt x="44457" y="34487"/>
                      <a:pt x="44457" y="22229"/>
                    </a:cubicBezTo>
                    <a:cubicBezTo>
                      <a:pt x="44457" y="9972"/>
                      <a:pt x="34486" y="1"/>
                      <a:pt x="222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8"/>
              <p:cNvSpPr/>
              <p:nvPr/>
            </p:nvSpPr>
            <p:spPr>
              <a:xfrm>
                <a:off x="2371830" y="432294"/>
                <a:ext cx="1200913" cy="1200893"/>
              </a:xfrm>
              <a:custGeom>
                <a:rect b="b" l="l" r="r" t="t"/>
                <a:pathLst>
                  <a:path extrusionOk="0" h="59880" w="59881">
                    <a:moveTo>
                      <a:pt x="29941" y="6610"/>
                    </a:moveTo>
                    <a:lnTo>
                      <a:pt x="29941" y="6611"/>
                    </a:lnTo>
                    <a:cubicBezTo>
                      <a:pt x="42805" y="6611"/>
                      <a:pt x="53270" y="17076"/>
                      <a:pt x="53270" y="29940"/>
                    </a:cubicBezTo>
                    <a:cubicBezTo>
                      <a:pt x="53270" y="42805"/>
                      <a:pt x="42805" y="53271"/>
                      <a:pt x="29941" y="53271"/>
                    </a:cubicBezTo>
                    <a:cubicBezTo>
                      <a:pt x="17077" y="53271"/>
                      <a:pt x="6610" y="42805"/>
                      <a:pt x="6610" y="29940"/>
                    </a:cubicBezTo>
                    <a:cubicBezTo>
                      <a:pt x="6610" y="17076"/>
                      <a:pt x="17077" y="6610"/>
                      <a:pt x="29941" y="6610"/>
                    </a:cubicBezTo>
                    <a:close/>
                    <a:moveTo>
                      <a:pt x="29941" y="1"/>
                    </a:moveTo>
                    <a:cubicBezTo>
                      <a:pt x="13431" y="1"/>
                      <a:pt x="0" y="13432"/>
                      <a:pt x="0" y="29940"/>
                    </a:cubicBezTo>
                    <a:cubicBezTo>
                      <a:pt x="0" y="46449"/>
                      <a:pt x="13431" y="59880"/>
                      <a:pt x="29941" y="59880"/>
                    </a:cubicBezTo>
                    <a:cubicBezTo>
                      <a:pt x="46449" y="59880"/>
                      <a:pt x="59880" y="46449"/>
                      <a:pt x="59880" y="29940"/>
                    </a:cubicBezTo>
                    <a:cubicBezTo>
                      <a:pt x="59880" y="13432"/>
                      <a:pt x="46449" y="1"/>
                      <a:pt x="299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8"/>
              <p:cNvSpPr/>
              <p:nvPr/>
            </p:nvSpPr>
            <p:spPr>
              <a:xfrm>
                <a:off x="2217185" y="277650"/>
                <a:ext cx="1510222" cy="1510202"/>
              </a:xfrm>
              <a:custGeom>
                <a:rect b="b" l="l" r="r" t="t"/>
                <a:pathLst>
                  <a:path extrusionOk="0" h="75303" w="75304">
                    <a:moveTo>
                      <a:pt x="37652" y="6610"/>
                    </a:moveTo>
                    <a:cubicBezTo>
                      <a:pt x="54767" y="6610"/>
                      <a:pt x="68693" y="20536"/>
                      <a:pt x="68693" y="37651"/>
                    </a:cubicBezTo>
                    <a:cubicBezTo>
                      <a:pt x="68693" y="54767"/>
                      <a:pt x="54767" y="68693"/>
                      <a:pt x="37652" y="68693"/>
                    </a:cubicBezTo>
                    <a:cubicBezTo>
                      <a:pt x="20535" y="68693"/>
                      <a:pt x="6610" y="54767"/>
                      <a:pt x="6610" y="37651"/>
                    </a:cubicBezTo>
                    <a:cubicBezTo>
                      <a:pt x="6610" y="20536"/>
                      <a:pt x="20535" y="6610"/>
                      <a:pt x="37652" y="6610"/>
                    </a:cubicBezTo>
                    <a:close/>
                    <a:moveTo>
                      <a:pt x="37652" y="0"/>
                    </a:moveTo>
                    <a:cubicBezTo>
                      <a:pt x="16890" y="0"/>
                      <a:pt x="0" y="16890"/>
                      <a:pt x="0" y="37651"/>
                    </a:cubicBezTo>
                    <a:cubicBezTo>
                      <a:pt x="0" y="58413"/>
                      <a:pt x="16890" y="75303"/>
                      <a:pt x="37652" y="75303"/>
                    </a:cubicBezTo>
                    <a:cubicBezTo>
                      <a:pt x="58412" y="75303"/>
                      <a:pt x="75303" y="58413"/>
                      <a:pt x="75303" y="37651"/>
                    </a:cubicBezTo>
                    <a:cubicBezTo>
                      <a:pt x="75303" y="16890"/>
                      <a:pt x="58412" y="0"/>
                      <a:pt x="376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84" name="Google Shape;584;p28"/>
          <p:cNvSpPr txBox="1"/>
          <p:nvPr>
            <p:ph type="title"/>
          </p:nvPr>
        </p:nvSpPr>
        <p:spPr>
          <a:xfrm>
            <a:off x="713225" y="539500"/>
            <a:ext cx="7717800" cy="5106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500"/>
              <a:buNone/>
              <a:defRPr>
                <a:latin typeface="Quicksand Medium"/>
                <a:ea typeface="Quicksand Medium"/>
                <a:cs typeface="Quicksand Medium"/>
                <a:sym typeface="Quicksand Medium"/>
              </a:defRPr>
            </a:lvl2pPr>
            <a:lvl3pPr lvl="2">
              <a:spcBef>
                <a:spcPts val="0"/>
              </a:spcBef>
              <a:spcAft>
                <a:spcPts val="0"/>
              </a:spcAft>
              <a:buSzPts val="3500"/>
              <a:buNone/>
              <a:defRPr>
                <a:latin typeface="Quicksand Medium"/>
                <a:ea typeface="Quicksand Medium"/>
                <a:cs typeface="Quicksand Medium"/>
                <a:sym typeface="Quicksand Medium"/>
              </a:defRPr>
            </a:lvl3pPr>
            <a:lvl4pPr lvl="3">
              <a:spcBef>
                <a:spcPts val="0"/>
              </a:spcBef>
              <a:spcAft>
                <a:spcPts val="0"/>
              </a:spcAft>
              <a:buSzPts val="3500"/>
              <a:buNone/>
              <a:defRPr>
                <a:latin typeface="Quicksand Medium"/>
                <a:ea typeface="Quicksand Medium"/>
                <a:cs typeface="Quicksand Medium"/>
                <a:sym typeface="Quicksand Medium"/>
              </a:defRPr>
            </a:lvl4pPr>
            <a:lvl5pPr lvl="4">
              <a:spcBef>
                <a:spcPts val="0"/>
              </a:spcBef>
              <a:spcAft>
                <a:spcPts val="0"/>
              </a:spcAft>
              <a:buSzPts val="3500"/>
              <a:buNone/>
              <a:defRPr>
                <a:latin typeface="Quicksand Medium"/>
                <a:ea typeface="Quicksand Medium"/>
                <a:cs typeface="Quicksand Medium"/>
                <a:sym typeface="Quicksand Medium"/>
              </a:defRPr>
            </a:lvl5pPr>
            <a:lvl6pPr lvl="5">
              <a:spcBef>
                <a:spcPts val="0"/>
              </a:spcBef>
              <a:spcAft>
                <a:spcPts val="0"/>
              </a:spcAft>
              <a:buSzPts val="3500"/>
              <a:buNone/>
              <a:defRPr>
                <a:latin typeface="Quicksand Medium"/>
                <a:ea typeface="Quicksand Medium"/>
                <a:cs typeface="Quicksand Medium"/>
                <a:sym typeface="Quicksand Medium"/>
              </a:defRPr>
            </a:lvl6pPr>
            <a:lvl7pPr lvl="6">
              <a:spcBef>
                <a:spcPts val="0"/>
              </a:spcBef>
              <a:spcAft>
                <a:spcPts val="0"/>
              </a:spcAft>
              <a:buSzPts val="3500"/>
              <a:buNone/>
              <a:defRPr>
                <a:latin typeface="Quicksand Medium"/>
                <a:ea typeface="Quicksand Medium"/>
                <a:cs typeface="Quicksand Medium"/>
                <a:sym typeface="Quicksand Medium"/>
              </a:defRPr>
            </a:lvl7pPr>
            <a:lvl8pPr lvl="7">
              <a:spcBef>
                <a:spcPts val="0"/>
              </a:spcBef>
              <a:spcAft>
                <a:spcPts val="0"/>
              </a:spcAft>
              <a:buSzPts val="3500"/>
              <a:buNone/>
              <a:defRPr>
                <a:latin typeface="Quicksand Medium"/>
                <a:ea typeface="Quicksand Medium"/>
                <a:cs typeface="Quicksand Medium"/>
                <a:sym typeface="Quicksand Medium"/>
              </a:defRPr>
            </a:lvl8pPr>
            <a:lvl9pPr lvl="8">
              <a:spcBef>
                <a:spcPts val="0"/>
              </a:spcBef>
              <a:spcAft>
                <a:spcPts val="0"/>
              </a:spcAft>
              <a:buSzPts val="3500"/>
              <a:buNone/>
              <a:defRPr>
                <a:latin typeface="Quicksand Medium"/>
                <a:ea typeface="Quicksand Medium"/>
                <a:cs typeface="Quicksand Medium"/>
                <a:sym typeface="Quicksand Medium"/>
              </a:defRPr>
            </a:lvl9pPr>
          </a:lstStyle>
          <a:p/>
        </p:txBody>
      </p:sp>
      <p:sp>
        <p:nvSpPr>
          <p:cNvPr id="585" name="Google Shape;585;p28"/>
          <p:cNvSpPr txBox="1"/>
          <p:nvPr>
            <p:ph idx="2" type="title"/>
          </p:nvPr>
        </p:nvSpPr>
        <p:spPr>
          <a:xfrm>
            <a:off x="4859525" y="1084275"/>
            <a:ext cx="3571500" cy="35151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500"/>
              <a:buFont typeface="Quicksand Medium"/>
              <a:buChar char="●"/>
              <a:defRPr sz="1500">
                <a:solidFill>
                  <a:schemeClr val="accent1"/>
                </a:solidFill>
                <a:latin typeface="Quicksand Medium"/>
                <a:ea typeface="Quicksand Medium"/>
                <a:cs typeface="Quicksand Medium"/>
                <a:sym typeface="Quicksand Medium"/>
              </a:defRPr>
            </a:lvl1pPr>
            <a:lvl2pPr lvl="1">
              <a:spcBef>
                <a:spcPts val="0"/>
              </a:spcBef>
              <a:spcAft>
                <a:spcPts val="0"/>
              </a:spcAft>
              <a:buClr>
                <a:schemeClr val="accent1"/>
              </a:buClr>
              <a:buSzPts val="1500"/>
              <a:buFont typeface="Quicksand Medium"/>
              <a:buChar char="○"/>
              <a:defRPr sz="1500">
                <a:solidFill>
                  <a:schemeClr val="accent1"/>
                </a:solidFill>
                <a:latin typeface="Quicksand Medium"/>
                <a:ea typeface="Quicksand Medium"/>
                <a:cs typeface="Quicksand Medium"/>
                <a:sym typeface="Quicksand Medium"/>
              </a:defRPr>
            </a:lvl2pPr>
            <a:lvl3pPr lvl="2">
              <a:spcBef>
                <a:spcPts val="0"/>
              </a:spcBef>
              <a:spcAft>
                <a:spcPts val="0"/>
              </a:spcAft>
              <a:buClr>
                <a:schemeClr val="accent1"/>
              </a:buClr>
              <a:buSzPts val="1500"/>
              <a:buFont typeface="Quicksand Medium"/>
              <a:buChar char="■"/>
              <a:defRPr sz="1500">
                <a:solidFill>
                  <a:schemeClr val="accent1"/>
                </a:solidFill>
                <a:latin typeface="Quicksand Medium"/>
                <a:ea typeface="Quicksand Medium"/>
                <a:cs typeface="Quicksand Medium"/>
                <a:sym typeface="Quicksand Medium"/>
              </a:defRPr>
            </a:lvl3pPr>
            <a:lvl4pPr lvl="3">
              <a:spcBef>
                <a:spcPts val="0"/>
              </a:spcBef>
              <a:spcAft>
                <a:spcPts val="0"/>
              </a:spcAft>
              <a:buClr>
                <a:schemeClr val="accent1"/>
              </a:buClr>
              <a:buSzPts val="1500"/>
              <a:buFont typeface="Quicksand Medium"/>
              <a:buChar char="●"/>
              <a:defRPr sz="1500">
                <a:solidFill>
                  <a:schemeClr val="accent1"/>
                </a:solidFill>
                <a:latin typeface="Quicksand Medium"/>
                <a:ea typeface="Quicksand Medium"/>
                <a:cs typeface="Quicksand Medium"/>
                <a:sym typeface="Quicksand Medium"/>
              </a:defRPr>
            </a:lvl4pPr>
            <a:lvl5pPr lvl="4">
              <a:spcBef>
                <a:spcPts val="0"/>
              </a:spcBef>
              <a:spcAft>
                <a:spcPts val="0"/>
              </a:spcAft>
              <a:buClr>
                <a:schemeClr val="accent1"/>
              </a:buClr>
              <a:buSzPts val="1500"/>
              <a:buFont typeface="Quicksand Medium"/>
              <a:buChar char="○"/>
              <a:defRPr sz="1500">
                <a:solidFill>
                  <a:schemeClr val="accent1"/>
                </a:solidFill>
                <a:latin typeface="Quicksand Medium"/>
                <a:ea typeface="Quicksand Medium"/>
                <a:cs typeface="Quicksand Medium"/>
                <a:sym typeface="Quicksand Medium"/>
              </a:defRPr>
            </a:lvl5pPr>
            <a:lvl6pPr lvl="5">
              <a:spcBef>
                <a:spcPts val="0"/>
              </a:spcBef>
              <a:spcAft>
                <a:spcPts val="0"/>
              </a:spcAft>
              <a:buClr>
                <a:schemeClr val="accent1"/>
              </a:buClr>
              <a:buSzPts val="1500"/>
              <a:buFont typeface="Quicksand Medium"/>
              <a:buChar char="■"/>
              <a:defRPr sz="1500">
                <a:solidFill>
                  <a:schemeClr val="accent1"/>
                </a:solidFill>
                <a:latin typeface="Quicksand Medium"/>
                <a:ea typeface="Quicksand Medium"/>
                <a:cs typeface="Quicksand Medium"/>
                <a:sym typeface="Quicksand Medium"/>
              </a:defRPr>
            </a:lvl6pPr>
            <a:lvl7pPr lvl="6">
              <a:spcBef>
                <a:spcPts val="0"/>
              </a:spcBef>
              <a:spcAft>
                <a:spcPts val="0"/>
              </a:spcAft>
              <a:buClr>
                <a:schemeClr val="accent1"/>
              </a:buClr>
              <a:buSzPts val="1500"/>
              <a:buFont typeface="Quicksand Medium"/>
              <a:buChar char="●"/>
              <a:defRPr sz="1500">
                <a:solidFill>
                  <a:schemeClr val="accent1"/>
                </a:solidFill>
                <a:latin typeface="Quicksand Medium"/>
                <a:ea typeface="Quicksand Medium"/>
                <a:cs typeface="Quicksand Medium"/>
                <a:sym typeface="Quicksand Medium"/>
              </a:defRPr>
            </a:lvl7pPr>
            <a:lvl8pPr lvl="7">
              <a:spcBef>
                <a:spcPts val="0"/>
              </a:spcBef>
              <a:spcAft>
                <a:spcPts val="0"/>
              </a:spcAft>
              <a:buClr>
                <a:schemeClr val="accent1"/>
              </a:buClr>
              <a:buSzPts val="1500"/>
              <a:buFont typeface="Quicksand Medium"/>
              <a:buChar char="○"/>
              <a:defRPr sz="1500">
                <a:solidFill>
                  <a:schemeClr val="accent1"/>
                </a:solidFill>
                <a:latin typeface="Quicksand Medium"/>
                <a:ea typeface="Quicksand Medium"/>
                <a:cs typeface="Quicksand Medium"/>
                <a:sym typeface="Quicksand Medium"/>
              </a:defRPr>
            </a:lvl8pPr>
            <a:lvl9pPr lvl="8">
              <a:spcBef>
                <a:spcPts val="0"/>
              </a:spcBef>
              <a:spcAft>
                <a:spcPts val="0"/>
              </a:spcAft>
              <a:buClr>
                <a:schemeClr val="accent1"/>
              </a:buClr>
              <a:buSzPts val="1500"/>
              <a:buFont typeface="Quicksand Medium"/>
              <a:buChar char="■"/>
              <a:defRPr sz="1500">
                <a:solidFill>
                  <a:schemeClr val="accent1"/>
                </a:solidFill>
                <a:latin typeface="Quicksand Medium"/>
                <a:ea typeface="Quicksand Medium"/>
                <a:cs typeface="Quicksand Medium"/>
                <a:sym typeface="Quicksand Medium"/>
              </a:defRPr>
            </a:lvl9pPr>
          </a:lstStyle>
          <a:p/>
        </p:txBody>
      </p:sp>
      <p:sp>
        <p:nvSpPr>
          <p:cNvPr id="586" name="Google Shape;586;p28"/>
          <p:cNvSpPr txBox="1"/>
          <p:nvPr>
            <p:ph idx="1" type="body"/>
          </p:nvPr>
        </p:nvSpPr>
        <p:spPr>
          <a:xfrm>
            <a:off x="713225" y="1084275"/>
            <a:ext cx="4146300" cy="3515100"/>
          </a:xfrm>
          <a:prstGeom prst="rect">
            <a:avLst/>
          </a:prstGeom>
        </p:spPr>
        <p:txBody>
          <a:bodyPr anchorCtr="0" anchor="t" bIns="91425" lIns="91425" spcFirstLastPara="1" rIns="91425" wrap="square" tIns="91425">
            <a:noAutofit/>
          </a:bodyPr>
          <a:lstStyle>
            <a:lvl1pPr indent="-323850" lvl="0" marL="457200" rtl="0">
              <a:lnSpc>
                <a:spcPct val="100000"/>
              </a:lnSpc>
              <a:spcBef>
                <a:spcPts val="300"/>
              </a:spcBef>
              <a:spcAft>
                <a:spcPts val="0"/>
              </a:spcAft>
              <a:buSzPts val="1500"/>
              <a:buChar char="●"/>
              <a:defRPr sz="1500"/>
            </a:lvl1pPr>
            <a:lvl2pPr indent="-330200" lvl="1" marL="914400" rtl="0">
              <a:lnSpc>
                <a:spcPct val="115000"/>
              </a:lnSpc>
              <a:spcBef>
                <a:spcPts val="0"/>
              </a:spcBef>
              <a:spcAft>
                <a:spcPts val="0"/>
              </a:spcAft>
              <a:buSzPts val="1600"/>
              <a:buChar char="○"/>
              <a:defRPr/>
            </a:lvl2pPr>
            <a:lvl3pPr indent="-330200" lvl="2" marL="1371600" rtl="0">
              <a:lnSpc>
                <a:spcPct val="115000"/>
              </a:lnSpc>
              <a:spcBef>
                <a:spcPts val="1600"/>
              </a:spcBef>
              <a:spcAft>
                <a:spcPts val="0"/>
              </a:spcAft>
              <a:buSzPts val="1600"/>
              <a:buChar char="■"/>
              <a:defRPr/>
            </a:lvl3pPr>
            <a:lvl4pPr indent="-330200" lvl="3" marL="1828800" rtl="0">
              <a:lnSpc>
                <a:spcPct val="115000"/>
              </a:lnSpc>
              <a:spcBef>
                <a:spcPts val="1600"/>
              </a:spcBef>
              <a:spcAft>
                <a:spcPts val="0"/>
              </a:spcAft>
              <a:buSzPts val="1600"/>
              <a:buChar char="●"/>
              <a:defRPr/>
            </a:lvl4pPr>
            <a:lvl5pPr indent="-330200" lvl="4" marL="2286000" rtl="0">
              <a:lnSpc>
                <a:spcPct val="115000"/>
              </a:lnSpc>
              <a:spcBef>
                <a:spcPts val="1600"/>
              </a:spcBef>
              <a:spcAft>
                <a:spcPts val="0"/>
              </a:spcAft>
              <a:buSzPts val="1600"/>
              <a:buChar char="○"/>
              <a:defRPr/>
            </a:lvl5pPr>
            <a:lvl6pPr indent="-330200" lvl="5" marL="2743200" rtl="0">
              <a:lnSpc>
                <a:spcPct val="115000"/>
              </a:lnSpc>
              <a:spcBef>
                <a:spcPts val="1600"/>
              </a:spcBef>
              <a:spcAft>
                <a:spcPts val="0"/>
              </a:spcAft>
              <a:buSzPts val="1600"/>
              <a:buChar char="■"/>
              <a:defRPr/>
            </a:lvl6pPr>
            <a:lvl7pPr indent="-330200" lvl="6" marL="3200400" rtl="0">
              <a:lnSpc>
                <a:spcPct val="115000"/>
              </a:lnSpc>
              <a:spcBef>
                <a:spcPts val="1600"/>
              </a:spcBef>
              <a:spcAft>
                <a:spcPts val="0"/>
              </a:spcAft>
              <a:buSzPts val="1600"/>
              <a:buChar char="●"/>
              <a:defRPr/>
            </a:lvl7pPr>
            <a:lvl8pPr indent="-330200" lvl="7" marL="3657600" rtl="0">
              <a:lnSpc>
                <a:spcPct val="115000"/>
              </a:lnSpc>
              <a:spcBef>
                <a:spcPts val="1600"/>
              </a:spcBef>
              <a:spcAft>
                <a:spcPts val="0"/>
              </a:spcAft>
              <a:buSzPts val="1600"/>
              <a:buChar char="○"/>
              <a:defRPr/>
            </a:lvl8pPr>
            <a:lvl9pPr indent="-330200" lvl="8" marL="4114800" rtl="0">
              <a:lnSpc>
                <a:spcPct val="115000"/>
              </a:lnSpc>
              <a:spcBef>
                <a:spcPts val="1600"/>
              </a:spcBef>
              <a:spcAft>
                <a:spcPts val="1600"/>
              </a:spcAft>
              <a:buSzPts val="16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1">
    <p:spTree>
      <p:nvGrpSpPr>
        <p:cNvPr id="587" name="Shape 587"/>
        <p:cNvGrpSpPr/>
        <p:nvPr/>
      </p:nvGrpSpPr>
      <p:grpSpPr>
        <a:xfrm>
          <a:off x="0" y="0"/>
          <a:ext cx="0" cy="0"/>
          <a:chOff x="0" y="0"/>
          <a:chExt cx="0" cy="0"/>
        </a:xfrm>
      </p:grpSpPr>
      <p:sp>
        <p:nvSpPr>
          <p:cNvPr id="588" name="Google Shape;588;p29"/>
          <p:cNvSpPr/>
          <p:nvPr/>
        </p:nvSpPr>
        <p:spPr>
          <a:xfrm>
            <a:off x="5955459" y="4699019"/>
            <a:ext cx="1201422" cy="465031"/>
          </a:xfrm>
          <a:custGeom>
            <a:rect b="b" l="l" r="r" t="t"/>
            <a:pathLst>
              <a:path extrusionOk="0" h="13833" w="35738">
                <a:moveTo>
                  <a:pt x="5013" y="0"/>
                </a:moveTo>
                <a:cubicBezTo>
                  <a:pt x="2253" y="0"/>
                  <a:pt x="7" y="2245"/>
                  <a:pt x="7" y="5005"/>
                </a:cubicBezTo>
                <a:lnTo>
                  <a:pt x="7" y="7356"/>
                </a:lnTo>
                <a:cubicBezTo>
                  <a:pt x="1" y="7852"/>
                  <a:pt x="402" y="8258"/>
                  <a:pt x="898" y="8258"/>
                </a:cubicBezTo>
                <a:cubicBezTo>
                  <a:pt x="1394" y="8258"/>
                  <a:pt x="1794" y="7852"/>
                  <a:pt x="1788" y="7356"/>
                </a:cubicBezTo>
                <a:lnTo>
                  <a:pt x="1788" y="5005"/>
                </a:lnTo>
                <a:cubicBezTo>
                  <a:pt x="1788" y="3227"/>
                  <a:pt x="3234" y="1780"/>
                  <a:pt x="5013" y="1780"/>
                </a:cubicBezTo>
                <a:lnTo>
                  <a:pt x="5306" y="1780"/>
                </a:lnTo>
                <a:cubicBezTo>
                  <a:pt x="7085" y="1780"/>
                  <a:pt x="8532" y="3227"/>
                  <a:pt x="8532" y="5005"/>
                </a:cubicBezTo>
                <a:lnTo>
                  <a:pt x="8532" y="8826"/>
                </a:lnTo>
                <a:cubicBezTo>
                  <a:pt x="8532" y="11586"/>
                  <a:pt x="10777" y="13831"/>
                  <a:pt x="13536" y="13831"/>
                </a:cubicBezTo>
                <a:lnTo>
                  <a:pt x="13684" y="13831"/>
                </a:lnTo>
                <a:cubicBezTo>
                  <a:pt x="16443" y="13831"/>
                  <a:pt x="18689" y="11586"/>
                  <a:pt x="18689" y="8826"/>
                </a:cubicBezTo>
                <a:lnTo>
                  <a:pt x="18689" y="5005"/>
                </a:lnTo>
                <a:cubicBezTo>
                  <a:pt x="18689" y="3227"/>
                  <a:pt x="20135" y="1780"/>
                  <a:pt x="21914" y="1780"/>
                </a:cubicBezTo>
                <a:lnTo>
                  <a:pt x="22502" y="1780"/>
                </a:lnTo>
                <a:cubicBezTo>
                  <a:pt x="24280" y="1780"/>
                  <a:pt x="25728" y="3227"/>
                  <a:pt x="25728" y="5005"/>
                </a:cubicBezTo>
                <a:lnTo>
                  <a:pt x="25728" y="8826"/>
                </a:lnTo>
                <a:cubicBezTo>
                  <a:pt x="25728" y="11587"/>
                  <a:pt x="27973" y="13832"/>
                  <a:pt x="30732" y="13832"/>
                </a:cubicBezTo>
                <a:cubicBezTo>
                  <a:pt x="33492" y="13832"/>
                  <a:pt x="35737" y="11587"/>
                  <a:pt x="35737" y="8826"/>
                </a:cubicBezTo>
                <a:lnTo>
                  <a:pt x="35737" y="7356"/>
                </a:lnTo>
                <a:cubicBezTo>
                  <a:pt x="35737" y="6865"/>
                  <a:pt x="35339" y="6466"/>
                  <a:pt x="34847" y="6466"/>
                </a:cubicBezTo>
                <a:cubicBezTo>
                  <a:pt x="34356" y="6466"/>
                  <a:pt x="33958" y="6865"/>
                  <a:pt x="33958" y="7356"/>
                </a:cubicBezTo>
                <a:lnTo>
                  <a:pt x="33958" y="8826"/>
                </a:lnTo>
                <a:cubicBezTo>
                  <a:pt x="33958" y="10603"/>
                  <a:pt x="32511" y="12051"/>
                  <a:pt x="30732" y="12051"/>
                </a:cubicBezTo>
                <a:cubicBezTo>
                  <a:pt x="28955" y="12051"/>
                  <a:pt x="27507" y="10605"/>
                  <a:pt x="27507" y="8826"/>
                </a:cubicBezTo>
                <a:lnTo>
                  <a:pt x="27507" y="5005"/>
                </a:lnTo>
                <a:cubicBezTo>
                  <a:pt x="27507" y="2245"/>
                  <a:pt x="25262" y="0"/>
                  <a:pt x="22502" y="0"/>
                </a:cubicBezTo>
                <a:lnTo>
                  <a:pt x="21914" y="0"/>
                </a:lnTo>
                <a:cubicBezTo>
                  <a:pt x="19154" y="0"/>
                  <a:pt x="16909" y="2245"/>
                  <a:pt x="16909" y="5005"/>
                </a:cubicBezTo>
                <a:lnTo>
                  <a:pt x="16909" y="8826"/>
                </a:lnTo>
                <a:cubicBezTo>
                  <a:pt x="16909" y="10603"/>
                  <a:pt x="15462" y="12051"/>
                  <a:pt x="13684" y="12051"/>
                </a:cubicBezTo>
                <a:lnTo>
                  <a:pt x="13536" y="12051"/>
                </a:lnTo>
                <a:cubicBezTo>
                  <a:pt x="11759" y="12051"/>
                  <a:pt x="10311" y="10605"/>
                  <a:pt x="10311" y="8826"/>
                </a:cubicBezTo>
                <a:lnTo>
                  <a:pt x="10311" y="5005"/>
                </a:lnTo>
                <a:cubicBezTo>
                  <a:pt x="10311" y="2245"/>
                  <a:pt x="8066" y="0"/>
                  <a:pt x="53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9" name="Google Shape;589;p29"/>
          <p:cNvGrpSpPr/>
          <p:nvPr/>
        </p:nvGrpSpPr>
        <p:grpSpPr>
          <a:xfrm>
            <a:off x="7069025" y="-1826102"/>
            <a:ext cx="3515192" cy="3515145"/>
            <a:chOff x="2217185" y="277650"/>
            <a:chExt cx="1510222" cy="1510202"/>
          </a:xfrm>
        </p:grpSpPr>
        <p:sp>
          <p:nvSpPr>
            <p:cNvPr id="590" name="Google Shape;590;p29"/>
            <p:cNvSpPr/>
            <p:nvPr/>
          </p:nvSpPr>
          <p:spPr>
            <a:xfrm>
              <a:off x="2217185" y="277650"/>
              <a:ext cx="1510222" cy="1510202"/>
            </a:xfrm>
            <a:custGeom>
              <a:rect b="b" l="l" r="r" t="t"/>
              <a:pathLst>
                <a:path extrusionOk="0" h="75303" w="75304">
                  <a:moveTo>
                    <a:pt x="37652" y="6610"/>
                  </a:moveTo>
                  <a:cubicBezTo>
                    <a:pt x="54767" y="6610"/>
                    <a:pt x="68693" y="20536"/>
                    <a:pt x="68693" y="37651"/>
                  </a:cubicBezTo>
                  <a:cubicBezTo>
                    <a:pt x="68693" y="54767"/>
                    <a:pt x="54767" y="68693"/>
                    <a:pt x="37652" y="68693"/>
                  </a:cubicBezTo>
                  <a:cubicBezTo>
                    <a:pt x="20535" y="68693"/>
                    <a:pt x="6610" y="54767"/>
                    <a:pt x="6610" y="37651"/>
                  </a:cubicBezTo>
                  <a:cubicBezTo>
                    <a:pt x="6610" y="20536"/>
                    <a:pt x="20535" y="6610"/>
                    <a:pt x="37652" y="6610"/>
                  </a:cubicBezTo>
                  <a:close/>
                  <a:moveTo>
                    <a:pt x="37652" y="0"/>
                  </a:moveTo>
                  <a:cubicBezTo>
                    <a:pt x="16890" y="0"/>
                    <a:pt x="0" y="16890"/>
                    <a:pt x="0" y="37651"/>
                  </a:cubicBezTo>
                  <a:cubicBezTo>
                    <a:pt x="0" y="58413"/>
                    <a:pt x="16890" y="75303"/>
                    <a:pt x="37652" y="75303"/>
                  </a:cubicBezTo>
                  <a:cubicBezTo>
                    <a:pt x="58412" y="75303"/>
                    <a:pt x="75303" y="58413"/>
                    <a:pt x="75303" y="37651"/>
                  </a:cubicBezTo>
                  <a:cubicBezTo>
                    <a:pt x="75303" y="16890"/>
                    <a:pt x="58412" y="0"/>
                    <a:pt x="376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9"/>
            <p:cNvSpPr/>
            <p:nvPr/>
          </p:nvSpPr>
          <p:spPr>
            <a:xfrm>
              <a:off x="2371830" y="432294"/>
              <a:ext cx="1200913" cy="1200893"/>
            </a:xfrm>
            <a:custGeom>
              <a:rect b="b" l="l" r="r" t="t"/>
              <a:pathLst>
                <a:path extrusionOk="0" h="59880" w="59881">
                  <a:moveTo>
                    <a:pt x="29941" y="6610"/>
                  </a:moveTo>
                  <a:lnTo>
                    <a:pt x="29941" y="6611"/>
                  </a:lnTo>
                  <a:cubicBezTo>
                    <a:pt x="42805" y="6611"/>
                    <a:pt x="53270" y="17076"/>
                    <a:pt x="53270" y="29940"/>
                  </a:cubicBezTo>
                  <a:cubicBezTo>
                    <a:pt x="53270" y="42805"/>
                    <a:pt x="42805" y="53271"/>
                    <a:pt x="29941" y="53271"/>
                  </a:cubicBezTo>
                  <a:cubicBezTo>
                    <a:pt x="17077" y="53271"/>
                    <a:pt x="6610" y="42805"/>
                    <a:pt x="6610" y="29940"/>
                  </a:cubicBezTo>
                  <a:cubicBezTo>
                    <a:pt x="6610" y="17076"/>
                    <a:pt x="17077" y="6610"/>
                    <a:pt x="29941" y="6610"/>
                  </a:cubicBezTo>
                  <a:close/>
                  <a:moveTo>
                    <a:pt x="29941" y="1"/>
                  </a:moveTo>
                  <a:cubicBezTo>
                    <a:pt x="13431" y="1"/>
                    <a:pt x="0" y="13432"/>
                    <a:pt x="0" y="29940"/>
                  </a:cubicBezTo>
                  <a:cubicBezTo>
                    <a:pt x="0" y="46449"/>
                    <a:pt x="13431" y="59880"/>
                    <a:pt x="29941" y="59880"/>
                  </a:cubicBezTo>
                  <a:cubicBezTo>
                    <a:pt x="46449" y="59880"/>
                    <a:pt x="59880" y="46449"/>
                    <a:pt x="59880" y="29940"/>
                  </a:cubicBezTo>
                  <a:cubicBezTo>
                    <a:pt x="59880" y="13432"/>
                    <a:pt x="46449" y="1"/>
                    <a:pt x="299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9"/>
            <p:cNvSpPr/>
            <p:nvPr/>
          </p:nvSpPr>
          <p:spPr>
            <a:xfrm>
              <a:off x="2526474" y="586938"/>
              <a:ext cx="891605" cy="891625"/>
            </a:xfrm>
            <a:custGeom>
              <a:rect b="b" l="l" r="r" t="t"/>
              <a:pathLst>
                <a:path extrusionOk="0" h="44459" w="44458">
                  <a:moveTo>
                    <a:pt x="22230" y="6611"/>
                  </a:moveTo>
                  <a:cubicBezTo>
                    <a:pt x="30841" y="6611"/>
                    <a:pt x="37849" y="13617"/>
                    <a:pt x="37849" y="22229"/>
                  </a:cubicBezTo>
                  <a:cubicBezTo>
                    <a:pt x="37849" y="30842"/>
                    <a:pt x="30841" y="37848"/>
                    <a:pt x="22230" y="37848"/>
                  </a:cubicBezTo>
                  <a:cubicBezTo>
                    <a:pt x="13617" y="37848"/>
                    <a:pt x="6611" y="30842"/>
                    <a:pt x="6611" y="22229"/>
                  </a:cubicBezTo>
                  <a:cubicBezTo>
                    <a:pt x="6611" y="13617"/>
                    <a:pt x="13617" y="6611"/>
                    <a:pt x="22230" y="6611"/>
                  </a:cubicBezTo>
                  <a:close/>
                  <a:moveTo>
                    <a:pt x="22230" y="1"/>
                  </a:moveTo>
                  <a:cubicBezTo>
                    <a:pt x="9973" y="1"/>
                    <a:pt x="1" y="9972"/>
                    <a:pt x="1" y="22229"/>
                  </a:cubicBezTo>
                  <a:cubicBezTo>
                    <a:pt x="1" y="34487"/>
                    <a:pt x="9973" y="44458"/>
                    <a:pt x="22230" y="44458"/>
                  </a:cubicBezTo>
                  <a:cubicBezTo>
                    <a:pt x="34486" y="44458"/>
                    <a:pt x="44457" y="34487"/>
                    <a:pt x="44457" y="22229"/>
                  </a:cubicBezTo>
                  <a:cubicBezTo>
                    <a:pt x="44457" y="9972"/>
                    <a:pt x="34486" y="1"/>
                    <a:pt x="222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3" name="Google Shape;593;p29"/>
          <p:cNvSpPr/>
          <p:nvPr/>
        </p:nvSpPr>
        <p:spPr>
          <a:xfrm>
            <a:off x="1624287" y="276860"/>
            <a:ext cx="498188" cy="136422"/>
          </a:xfrm>
          <a:custGeom>
            <a:rect b="b" l="l" r="r" t="t"/>
            <a:pathLst>
              <a:path extrusionOk="0" h="4555" w="16634">
                <a:moveTo>
                  <a:pt x="2277" y="1"/>
                </a:moveTo>
                <a:cubicBezTo>
                  <a:pt x="1019" y="1"/>
                  <a:pt x="0" y="1020"/>
                  <a:pt x="0" y="2278"/>
                </a:cubicBezTo>
                <a:cubicBezTo>
                  <a:pt x="0" y="3536"/>
                  <a:pt x="1019" y="4555"/>
                  <a:pt x="2277" y="4555"/>
                </a:cubicBezTo>
                <a:lnTo>
                  <a:pt x="14356" y="4555"/>
                </a:lnTo>
                <a:cubicBezTo>
                  <a:pt x="15613" y="4555"/>
                  <a:pt x="16633" y="3536"/>
                  <a:pt x="16633" y="2278"/>
                </a:cubicBezTo>
                <a:cubicBezTo>
                  <a:pt x="16633" y="1020"/>
                  <a:pt x="15613" y="1"/>
                  <a:pt x="143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9"/>
          <p:cNvSpPr/>
          <p:nvPr/>
        </p:nvSpPr>
        <p:spPr>
          <a:xfrm>
            <a:off x="177918" y="2050894"/>
            <a:ext cx="498196" cy="249098"/>
          </a:xfrm>
          <a:custGeom>
            <a:rect b="b" l="l" r="r" t="t"/>
            <a:pathLst>
              <a:path extrusionOk="0" h="7428" w="14856">
                <a:moveTo>
                  <a:pt x="7428" y="0"/>
                </a:moveTo>
                <a:cubicBezTo>
                  <a:pt x="3325" y="0"/>
                  <a:pt x="0" y="3326"/>
                  <a:pt x="0" y="7428"/>
                </a:cubicBezTo>
                <a:lnTo>
                  <a:pt x="14856" y="7428"/>
                </a:lnTo>
                <a:cubicBezTo>
                  <a:pt x="14856" y="3326"/>
                  <a:pt x="11530" y="0"/>
                  <a:pt x="74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9"/>
          <p:cNvSpPr/>
          <p:nvPr/>
        </p:nvSpPr>
        <p:spPr>
          <a:xfrm>
            <a:off x="5101573" y="98659"/>
            <a:ext cx="243804" cy="243751"/>
          </a:xfrm>
          <a:custGeom>
            <a:rect b="b" l="l" r="r" t="t"/>
            <a:pathLst>
              <a:path extrusionOk="0" h="6803" w="6804">
                <a:moveTo>
                  <a:pt x="3401" y="2054"/>
                </a:moveTo>
                <a:cubicBezTo>
                  <a:pt x="4145" y="2055"/>
                  <a:pt x="4748" y="2659"/>
                  <a:pt x="4749" y="3402"/>
                </a:cubicBezTo>
                <a:cubicBezTo>
                  <a:pt x="4748" y="3947"/>
                  <a:pt x="4420" y="4438"/>
                  <a:pt x="3917" y="4647"/>
                </a:cubicBezTo>
                <a:cubicBezTo>
                  <a:pt x="3750" y="4716"/>
                  <a:pt x="3575" y="4749"/>
                  <a:pt x="3401" y="4749"/>
                </a:cubicBezTo>
                <a:cubicBezTo>
                  <a:pt x="3051" y="4749"/>
                  <a:pt x="2706" y="4612"/>
                  <a:pt x="2448" y="4354"/>
                </a:cubicBezTo>
                <a:cubicBezTo>
                  <a:pt x="2063" y="3969"/>
                  <a:pt x="1948" y="3390"/>
                  <a:pt x="2157" y="2887"/>
                </a:cubicBezTo>
                <a:cubicBezTo>
                  <a:pt x="2365" y="2383"/>
                  <a:pt x="2856" y="2054"/>
                  <a:pt x="3401" y="2054"/>
                </a:cubicBezTo>
                <a:close/>
                <a:moveTo>
                  <a:pt x="3401" y="0"/>
                </a:moveTo>
                <a:cubicBezTo>
                  <a:pt x="1527" y="0"/>
                  <a:pt x="1" y="1526"/>
                  <a:pt x="1" y="3402"/>
                </a:cubicBezTo>
                <a:cubicBezTo>
                  <a:pt x="1" y="5278"/>
                  <a:pt x="1527" y="6803"/>
                  <a:pt x="3401" y="6803"/>
                </a:cubicBezTo>
                <a:cubicBezTo>
                  <a:pt x="5277" y="6803"/>
                  <a:pt x="6803" y="5278"/>
                  <a:pt x="6803" y="3402"/>
                </a:cubicBezTo>
                <a:cubicBezTo>
                  <a:pt x="6803" y="1526"/>
                  <a:pt x="5277" y="0"/>
                  <a:pt x="34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9"/>
          <p:cNvSpPr/>
          <p:nvPr/>
        </p:nvSpPr>
        <p:spPr>
          <a:xfrm rot="-1799685">
            <a:off x="226721" y="341173"/>
            <a:ext cx="333602" cy="284637"/>
          </a:xfrm>
          <a:custGeom>
            <a:rect b="b" l="l" r="r" t="t"/>
            <a:pathLst>
              <a:path extrusionOk="0" h="18619" w="21822">
                <a:moveTo>
                  <a:pt x="10911" y="0"/>
                </a:moveTo>
                <a:cubicBezTo>
                  <a:pt x="10347" y="0"/>
                  <a:pt x="9783" y="280"/>
                  <a:pt x="9460" y="838"/>
                </a:cubicBezTo>
                <a:lnTo>
                  <a:pt x="647" y="16104"/>
                </a:lnTo>
                <a:cubicBezTo>
                  <a:pt x="0" y="17221"/>
                  <a:pt x="807" y="18618"/>
                  <a:pt x="2097" y="18618"/>
                </a:cubicBezTo>
                <a:lnTo>
                  <a:pt x="19725" y="18618"/>
                </a:lnTo>
                <a:cubicBezTo>
                  <a:pt x="21015" y="18618"/>
                  <a:pt x="21822" y="17221"/>
                  <a:pt x="21176" y="16104"/>
                </a:cubicBezTo>
                <a:lnTo>
                  <a:pt x="12362" y="838"/>
                </a:lnTo>
                <a:cubicBezTo>
                  <a:pt x="12040" y="280"/>
                  <a:pt x="11475" y="0"/>
                  <a:pt x="109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9"/>
          <p:cNvSpPr/>
          <p:nvPr/>
        </p:nvSpPr>
        <p:spPr>
          <a:xfrm rot="5400000">
            <a:off x="8934775" y="2763100"/>
            <a:ext cx="1381105" cy="1917815"/>
          </a:xfrm>
          <a:custGeom>
            <a:rect b="b" l="l" r="r" t="t"/>
            <a:pathLst>
              <a:path extrusionOk="0" h="84383" w="60768">
                <a:moveTo>
                  <a:pt x="59505" y="1265"/>
                </a:moveTo>
                <a:lnTo>
                  <a:pt x="59505" y="11801"/>
                </a:lnTo>
                <a:lnTo>
                  <a:pt x="48970" y="11801"/>
                </a:lnTo>
                <a:lnTo>
                  <a:pt x="48970" y="1265"/>
                </a:lnTo>
                <a:close/>
                <a:moveTo>
                  <a:pt x="11799" y="1265"/>
                </a:moveTo>
                <a:lnTo>
                  <a:pt x="11799" y="11802"/>
                </a:lnTo>
                <a:lnTo>
                  <a:pt x="1264" y="11802"/>
                </a:lnTo>
                <a:lnTo>
                  <a:pt x="1264" y="1265"/>
                </a:lnTo>
                <a:close/>
                <a:moveTo>
                  <a:pt x="23598" y="1265"/>
                </a:moveTo>
                <a:lnTo>
                  <a:pt x="23598" y="11802"/>
                </a:lnTo>
                <a:lnTo>
                  <a:pt x="13063" y="11802"/>
                </a:lnTo>
                <a:lnTo>
                  <a:pt x="13063" y="1265"/>
                </a:lnTo>
                <a:close/>
                <a:moveTo>
                  <a:pt x="35908" y="1265"/>
                </a:moveTo>
                <a:lnTo>
                  <a:pt x="35908" y="11802"/>
                </a:lnTo>
                <a:lnTo>
                  <a:pt x="24861" y="11802"/>
                </a:lnTo>
                <a:lnTo>
                  <a:pt x="24861" y="1265"/>
                </a:lnTo>
                <a:close/>
                <a:moveTo>
                  <a:pt x="47706" y="1265"/>
                </a:moveTo>
                <a:lnTo>
                  <a:pt x="47706" y="11802"/>
                </a:lnTo>
                <a:lnTo>
                  <a:pt x="37171" y="11802"/>
                </a:lnTo>
                <a:lnTo>
                  <a:pt x="37171" y="1265"/>
                </a:lnTo>
                <a:close/>
                <a:moveTo>
                  <a:pt x="11799" y="13065"/>
                </a:moveTo>
                <a:lnTo>
                  <a:pt x="11799" y="23602"/>
                </a:lnTo>
                <a:lnTo>
                  <a:pt x="1264" y="23602"/>
                </a:lnTo>
                <a:lnTo>
                  <a:pt x="1264" y="13065"/>
                </a:lnTo>
                <a:close/>
                <a:moveTo>
                  <a:pt x="23598" y="13065"/>
                </a:moveTo>
                <a:lnTo>
                  <a:pt x="23598" y="23602"/>
                </a:lnTo>
                <a:lnTo>
                  <a:pt x="13063" y="23602"/>
                </a:lnTo>
                <a:lnTo>
                  <a:pt x="13063" y="13065"/>
                </a:lnTo>
                <a:close/>
                <a:moveTo>
                  <a:pt x="35908" y="13065"/>
                </a:moveTo>
                <a:lnTo>
                  <a:pt x="35908" y="23602"/>
                </a:lnTo>
                <a:lnTo>
                  <a:pt x="24861" y="23602"/>
                </a:lnTo>
                <a:lnTo>
                  <a:pt x="24861" y="13065"/>
                </a:lnTo>
                <a:close/>
                <a:moveTo>
                  <a:pt x="47706" y="13065"/>
                </a:moveTo>
                <a:lnTo>
                  <a:pt x="47706" y="23602"/>
                </a:lnTo>
                <a:lnTo>
                  <a:pt x="37171" y="23602"/>
                </a:lnTo>
                <a:lnTo>
                  <a:pt x="37171" y="13065"/>
                </a:lnTo>
                <a:close/>
                <a:moveTo>
                  <a:pt x="59505" y="13065"/>
                </a:moveTo>
                <a:lnTo>
                  <a:pt x="59505" y="23602"/>
                </a:lnTo>
                <a:lnTo>
                  <a:pt x="48970" y="23602"/>
                </a:lnTo>
                <a:lnTo>
                  <a:pt x="48970" y="13065"/>
                </a:lnTo>
                <a:close/>
                <a:moveTo>
                  <a:pt x="11799" y="24866"/>
                </a:moveTo>
                <a:lnTo>
                  <a:pt x="11799" y="35403"/>
                </a:lnTo>
                <a:lnTo>
                  <a:pt x="1264" y="35403"/>
                </a:lnTo>
                <a:lnTo>
                  <a:pt x="1264" y="24866"/>
                </a:lnTo>
                <a:close/>
                <a:moveTo>
                  <a:pt x="23598" y="24866"/>
                </a:moveTo>
                <a:lnTo>
                  <a:pt x="23598" y="35403"/>
                </a:lnTo>
                <a:lnTo>
                  <a:pt x="13063" y="35403"/>
                </a:lnTo>
                <a:lnTo>
                  <a:pt x="13063" y="24866"/>
                </a:lnTo>
                <a:close/>
                <a:moveTo>
                  <a:pt x="35908" y="24866"/>
                </a:moveTo>
                <a:lnTo>
                  <a:pt x="35908" y="35403"/>
                </a:lnTo>
                <a:lnTo>
                  <a:pt x="24861" y="35403"/>
                </a:lnTo>
                <a:lnTo>
                  <a:pt x="24861" y="24866"/>
                </a:lnTo>
                <a:close/>
                <a:moveTo>
                  <a:pt x="47706" y="24866"/>
                </a:moveTo>
                <a:lnTo>
                  <a:pt x="47706" y="35403"/>
                </a:lnTo>
                <a:lnTo>
                  <a:pt x="37171" y="35403"/>
                </a:lnTo>
                <a:lnTo>
                  <a:pt x="37171" y="24866"/>
                </a:lnTo>
                <a:close/>
                <a:moveTo>
                  <a:pt x="59505" y="24866"/>
                </a:moveTo>
                <a:lnTo>
                  <a:pt x="59505" y="35403"/>
                </a:lnTo>
                <a:lnTo>
                  <a:pt x="48970" y="35403"/>
                </a:lnTo>
                <a:lnTo>
                  <a:pt x="48970" y="24866"/>
                </a:lnTo>
                <a:close/>
                <a:moveTo>
                  <a:pt x="23598" y="36667"/>
                </a:moveTo>
                <a:lnTo>
                  <a:pt x="23598" y="47716"/>
                </a:lnTo>
                <a:lnTo>
                  <a:pt x="13063" y="47716"/>
                </a:lnTo>
                <a:lnTo>
                  <a:pt x="13063" y="36667"/>
                </a:lnTo>
                <a:close/>
                <a:moveTo>
                  <a:pt x="35908" y="36667"/>
                </a:moveTo>
                <a:lnTo>
                  <a:pt x="35908" y="47716"/>
                </a:lnTo>
                <a:lnTo>
                  <a:pt x="24861" y="47716"/>
                </a:lnTo>
                <a:lnTo>
                  <a:pt x="24861" y="36667"/>
                </a:lnTo>
                <a:close/>
                <a:moveTo>
                  <a:pt x="11799" y="36667"/>
                </a:moveTo>
                <a:lnTo>
                  <a:pt x="11799" y="47718"/>
                </a:lnTo>
                <a:lnTo>
                  <a:pt x="1264" y="47718"/>
                </a:lnTo>
                <a:lnTo>
                  <a:pt x="1264" y="36667"/>
                </a:lnTo>
                <a:close/>
                <a:moveTo>
                  <a:pt x="47706" y="36667"/>
                </a:moveTo>
                <a:lnTo>
                  <a:pt x="47706" y="47718"/>
                </a:lnTo>
                <a:lnTo>
                  <a:pt x="37171" y="47718"/>
                </a:lnTo>
                <a:lnTo>
                  <a:pt x="37171" y="36667"/>
                </a:lnTo>
                <a:close/>
                <a:moveTo>
                  <a:pt x="59505" y="36667"/>
                </a:moveTo>
                <a:lnTo>
                  <a:pt x="59505" y="47718"/>
                </a:lnTo>
                <a:lnTo>
                  <a:pt x="48970" y="47718"/>
                </a:lnTo>
                <a:lnTo>
                  <a:pt x="48970" y="36667"/>
                </a:lnTo>
                <a:close/>
                <a:moveTo>
                  <a:pt x="11799" y="48980"/>
                </a:moveTo>
                <a:lnTo>
                  <a:pt x="11799" y="59518"/>
                </a:lnTo>
                <a:lnTo>
                  <a:pt x="1264" y="59518"/>
                </a:lnTo>
                <a:lnTo>
                  <a:pt x="1264" y="48980"/>
                </a:lnTo>
                <a:close/>
                <a:moveTo>
                  <a:pt x="23598" y="48980"/>
                </a:moveTo>
                <a:lnTo>
                  <a:pt x="23598" y="59518"/>
                </a:lnTo>
                <a:lnTo>
                  <a:pt x="13063" y="59518"/>
                </a:lnTo>
                <a:lnTo>
                  <a:pt x="13063" y="48980"/>
                </a:lnTo>
                <a:close/>
                <a:moveTo>
                  <a:pt x="35908" y="48980"/>
                </a:moveTo>
                <a:lnTo>
                  <a:pt x="35908" y="59518"/>
                </a:lnTo>
                <a:lnTo>
                  <a:pt x="24861" y="59518"/>
                </a:lnTo>
                <a:lnTo>
                  <a:pt x="24861" y="48980"/>
                </a:lnTo>
                <a:close/>
                <a:moveTo>
                  <a:pt x="47706" y="48980"/>
                </a:moveTo>
                <a:lnTo>
                  <a:pt x="47706" y="59518"/>
                </a:lnTo>
                <a:lnTo>
                  <a:pt x="37171" y="59518"/>
                </a:lnTo>
                <a:lnTo>
                  <a:pt x="37171" y="48980"/>
                </a:lnTo>
                <a:close/>
                <a:moveTo>
                  <a:pt x="59505" y="48980"/>
                </a:moveTo>
                <a:lnTo>
                  <a:pt x="59505" y="59518"/>
                </a:lnTo>
                <a:lnTo>
                  <a:pt x="48970" y="59518"/>
                </a:lnTo>
                <a:lnTo>
                  <a:pt x="48970" y="48980"/>
                </a:lnTo>
                <a:close/>
                <a:moveTo>
                  <a:pt x="11799" y="60782"/>
                </a:moveTo>
                <a:lnTo>
                  <a:pt x="11799" y="71319"/>
                </a:lnTo>
                <a:lnTo>
                  <a:pt x="1264" y="71319"/>
                </a:lnTo>
                <a:lnTo>
                  <a:pt x="1264" y="60782"/>
                </a:lnTo>
                <a:close/>
                <a:moveTo>
                  <a:pt x="23598" y="60782"/>
                </a:moveTo>
                <a:lnTo>
                  <a:pt x="23598" y="71319"/>
                </a:lnTo>
                <a:lnTo>
                  <a:pt x="13063" y="71319"/>
                </a:lnTo>
                <a:lnTo>
                  <a:pt x="13063" y="60782"/>
                </a:lnTo>
                <a:close/>
                <a:moveTo>
                  <a:pt x="35908" y="60782"/>
                </a:moveTo>
                <a:lnTo>
                  <a:pt x="35908" y="71319"/>
                </a:lnTo>
                <a:lnTo>
                  <a:pt x="24861" y="71319"/>
                </a:lnTo>
                <a:lnTo>
                  <a:pt x="24861" y="60782"/>
                </a:lnTo>
                <a:close/>
                <a:moveTo>
                  <a:pt x="47706" y="60782"/>
                </a:moveTo>
                <a:lnTo>
                  <a:pt x="47706" y="71319"/>
                </a:lnTo>
                <a:lnTo>
                  <a:pt x="37171" y="71319"/>
                </a:lnTo>
                <a:lnTo>
                  <a:pt x="37171" y="60782"/>
                </a:lnTo>
                <a:close/>
                <a:moveTo>
                  <a:pt x="59505" y="60782"/>
                </a:moveTo>
                <a:lnTo>
                  <a:pt x="59505" y="71319"/>
                </a:lnTo>
                <a:lnTo>
                  <a:pt x="48970" y="71319"/>
                </a:lnTo>
                <a:lnTo>
                  <a:pt x="48970" y="60782"/>
                </a:lnTo>
                <a:close/>
                <a:moveTo>
                  <a:pt x="11799" y="72583"/>
                </a:moveTo>
                <a:lnTo>
                  <a:pt x="11799" y="83120"/>
                </a:lnTo>
                <a:lnTo>
                  <a:pt x="1264" y="83120"/>
                </a:lnTo>
                <a:lnTo>
                  <a:pt x="1264" y="72583"/>
                </a:lnTo>
                <a:close/>
                <a:moveTo>
                  <a:pt x="23598" y="72583"/>
                </a:moveTo>
                <a:lnTo>
                  <a:pt x="23598" y="83120"/>
                </a:lnTo>
                <a:lnTo>
                  <a:pt x="13063" y="83120"/>
                </a:lnTo>
                <a:lnTo>
                  <a:pt x="13063" y="72583"/>
                </a:lnTo>
                <a:close/>
                <a:moveTo>
                  <a:pt x="35908" y="72583"/>
                </a:moveTo>
                <a:lnTo>
                  <a:pt x="35908" y="83120"/>
                </a:lnTo>
                <a:lnTo>
                  <a:pt x="24861" y="83120"/>
                </a:lnTo>
                <a:lnTo>
                  <a:pt x="24861" y="72583"/>
                </a:lnTo>
                <a:close/>
                <a:moveTo>
                  <a:pt x="47706" y="72583"/>
                </a:moveTo>
                <a:lnTo>
                  <a:pt x="47706" y="83120"/>
                </a:lnTo>
                <a:lnTo>
                  <a:pt x="37171" y="83120"/>
                </a:lnTo>
                <a:lnTo>
                  <a:pt x="37171" y="72583"/>
                </a:lnTo>
                <a:close/>
                <a:moveTo>
                  <a:pt x="59505" y="72583"/>
                </a:moveTo>
                <a:lnTo>
                  <a:pt x="59505" y="83120"/>
                </a:lnTo>
                <a:lnTo>
                  <a:pt x="48970" y="83120"/>
                </a:lnTo>
                <a:lnTo>
                  <a:pt x="48970" y="72583"/>
                </a:lnTo>
                <a:close/>
                <a:moveTo>
                  <a:pt x="0" y="1"/>
                </a:moveTo>
                <a:lnTo>
                  <a:pt x="0" y="84383"/>
                </a:lnTo>
                <a:lnTo>
                  <a:pt x="60768" y="84383"/>
                </a:lnTo>
                <a:lnTo>
                  <a:pt x="607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9"/>
          <p:cNvSpPr/>
          <p:nvPr/>
        </p:nvSpPr>
        <p:spPr>
          <a:xfrm rot="10800000">
            <a:off x="8841288" y="2260553"/>
            <a:ext cx="993871" cy="354180"/>
          </a:xfrm>
          <a:custGeom>
            <a:rect b="b" l="l" r="r" t="t"/>
            <a:pathLst>
              <a:path extrusionOk="0" h="11187" w="31392">
                <a:moveTo>
                  <a:pt x="25798" y="2457"/>
                </a:moveTo>
                <a:cubicBezTo>
                  <a:pt x="27530" y="2457"/>
                  <a:pt x="28935" y="3861"/>
                  <a:pt x="28935" y="5594"/>
                </a:cubicBezTo>
                <a:cubicBezTo>
                  <a:pt x="28935" y="7326"/>
                  <a:pt x="27530" y="8731"/>
                  <a:pt x="25798" y="8731"/>
                </a:cubicBezTo>
                <a:lnTo>
                  <a:pt x="5594" y="8731"/>
                </a:lnTo>
                <a:cubicBezTo>
                  <a:pt x="3861" y="8731"/>
                  <a:pt x="2456" y="7326"/>
                  <a:pt x="2456" y="5594"/>
                </a:cubicBezTo>
                <a:cubicBezTo>
                  <a:pt x="2456" y="3861"/>
                  <a:pt x="3861" y="2457"/>
                  <a:pt x="5594" y="2457"/>
                </a:cubicBezTo>
                <a:close/>
                <a:moveTo>
                  <a:pt x="5594" y="1"/>
                </a:moveTo>
                <a:cubicBezTo>
                  <a:pt x="2510" y="1"/>
                  <a:pt x="0" y="2510"/>
                  <a:pt x="0" y="5594"/>
                </a:cubicBezTo>
                <a:cubicBezTo>
                  <a:pt x="0" y="8678"/>
                  <a:pt x="2510" y="11186"/>
                  <a:pt x="5594" y="11186"/>
                </a:cubicBezTo>
                <a:lnTo>
                  <a:pt x="25798" y="11186"/>
                </a:lnTo>
                <a:cubicBezTo>
                  <a:pt x="28882" y="11186"/>
                  <a:pt x="31392" y="8678"/>
                  <a:pt x="31392" y="5594"/>
                </a:cubicBezTo>
                <a:cubicBezTo>
                  <a:pt x="31392" y="2510"/>
                  <a:pt x="28882" y="1"/>
                  <a:pt x="257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9"/>
          <p:cNvSpPr/>
          <p:nvPr/>
        </p:nvSpPr>
        <p:spPr>
          <a:xfrm>
            <a:off x="3103700" y="4759900"/>
            <a:ext cx="199200" cy="1992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0" name="Google Shape;600;p29"/>
          <p:cNvGrpSpPr/>
          <p:nvPr/>
        </p:nvGrpSpPr>
        <p:grpSpPr>
          <a:xfrm rot="10800000">
            <a:off x="177917" y="3841982"/>
            <a:ext cx="1070600" cy="1370400"/>
            <a:chOff x="729025" y="467250"/>
            <a:chExt cx="1070600" cy="1370400"/>
          </a:xfrm>
        </p:grpSpPr>
        <p:sp>
          <p:nvSpPr>
            <p:cNvPr id="601" name="Google Shape;601;p29"/>
            <p:cNvSpPr/>
            <p:nvPr/>
          </p:nvSpPr>
          <p:spPr>
            <a:xfrm>
              <a:off x="1620825" y="1658850"/>
              <a:ext cx="178800" cy="178800"/>
            </a:xfrm>
            <a:custGeom>
              <a:rect b="b" l="l" r="r" t="t"/>
              <a:pathLst>
                <a:path extrusionOk="0" h="7152" w="7152">
                  <a:moveTo>
                    <a:pt x="7151" y="1"/>
                  </a:moveTo>
                  <a:lnTo>
                    <a:pt x="1" y="7151"/>
                  </a:lnTo>
                  <a:lnTo>
                    <a:pt x="3354" y="7151"/>
                  </a:lnTo>
                  <a:cubicBezTo>
                    <a:pt x="5450" y="7151"/>
                    <a:pt x="7151" y="5450"/>
                    <a:pt x="7151" y="3353"/>
                  </a:cubicBezTo>
                  <a:lnTo>
                    <a:pt x="71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9"/>
            <p:cNvSpPr/>
            <p:nvPr/>
          </p:nvSpPr>
          <p:spPr>
            <a:xfrm>
              <a:off x="1244425" y="1282425"/>
              <a:ext cx="555200" cy="555225"/>
            </a:xfrm>
            <a:custGeom>
              <a:rect b="b" l="l" r="r" t="t"/>
              <a:pathLst>
                <a:path extrusionOk="0" h="22209" w="22208">
                  <a:moveTo>
                    <a:pt x="22207" y="1"/>
                  </a:moveTo>
                  <a:lnTo>
                    <a:pt x="0" y="22208"/>
                  </a:lnTo>
                  <a:lnTo>
                    <a:pt x="7371" y="22208"/>
                  </a:lnTo>
                  <a:lnTo>
                    <a:pt x="22207" y="7369"/>
                  </a:lnTo>
                  <a:lnTo>
                    <a:pt x="222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9"/>
            <p:cNvSpPr/>
            <p:nvPr/>
          </p:nvSpPr>
          <p:spPr>
            <a:xfrm>
              <a:off x="853450" y="891475"/>
              <a:ext cx="946175" cy="946175"/>
            </a:xfrm>
            <a:custGeom>
              <a:rect b="b" l="l" r="r" t="t"/>
              <a:pathLst>
                <a:path extrusionOk="0" h="37847" w="37847">
                  <a:moveTo>
                    <a:pt x="37846" y="0"/>
                  </a:moveTo>
                  <a:lnTo>
                    <a:pt x="0" y="37846"/>
                  </a:lnTo>
                  <a:lnTo>
                    <a:pt x="7372" y="37846"/>
                  </a:lnTo>
                  <a:lnTo>
                    <a:pt x="37846" y="7373"/>
                  </a:lnTo>
                  <a:lnTo>
                    <a:pt x="3784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9"/>
            <p:cNvSpPr/>
            <p:nvPr/>
          </p:nvSpPr>
          <p:spPr>
            <a:xfrm>
              <a:off x="729075" y="515100"/>
              <a:ext cx="1070550" cy="1254825"/>
            </a:xfrm>
            <a:custGeom>
              <a:rect b="b" l="l" r="r" t="t"/>
              <a:pathLst>
                <a:path extrusionOk="0" h="50193" w="42822">
                  <a:moveTo>
                    <a:pt x="42821" y="0"/>
                  </a:moveTo>
                  <a:lnTo>
                    <a:pt x="0" y="42825"/>
                  </a:lnTo>
                  <a:lnTo>
                    <a:pt x="0" y="50193"/>
                  </a:lnTo>
                  <a:lnTo>
                    <a:pt x="42821" y="7371"/>
                  </a:lnTo>
                  <a:lnTo>
                    <a:pt x="4282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9"/>
            <p:cNvSpPr/>
            <p:nvPr/>
          </p:nvSpPr>
          <p:spPr>
            <a:xfrm>
              <a:off x="729075" y="467250"/>
              <a:ext cx="926250" cy="926275"/>
            </a:xfrm>
            <a:custGeom>
              <a:rect b="b" l="l" r="r" t="t"/>
              <a:pathLst>
                <a:path extrusionOk="0" h="37051" w="37050">
                  <a:moveTo>
                    <a:pt x="29677" y="0"/>
                  </a:moveTo>
                  <a:lnTo>
                    <a:pt x="0" y="29679"/>
                  </a:lnTo>
                  <a:lnTo>
                    <a:pt x="0" y="37050"/>
                  </a:lnTo>
                  <a:lnTo>
                    <a:pt x="370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9"/>
            <p:cNvSpPr/>
            <p:nvPr/>
          </p:nvSpPr>
          <p:spPr>
            <a:xfrm>
              <a:off x="729075" y="467250"/>
              <a:ext cx="549750" cy="549900"/>
            </a:xfrm>
            <a:custGeom>
              <a:rect b="b" l="l" r="r" t="t"/>
              <a:pathLst>
                <a:path extrusionOk="0" h="21996" w="21990">
                  <a:moveTo>
                    <a:pt x="14618" y="0"/>
                  </a:moveTo>
                  <a:lnTo>
                    <a:pt x="0" y="14624"/>
                  </a:lnTo>
                  <a:lnTo>
                    <a:pt x="0" y="21995"/>
                  </a:lnTo>
                  <a:lnTo>
                    <a:pt x="219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9"/>
            <p:cNvSpPr/>
            <p:nvPr/>
          </p:nvSpPr>
          <p:spPr>
            <a:xfrm>
              <a:off x="729025" y="467300"/>
              <a:ext cx="173400" cy="173350"/>
            </a:xfrm>
            <a:custGeom>
              <a:rect b="b" l="l" r="r" t="t"/>
              <a:pathLst>
                <a:path extrusionOk="0" h="6934" w="6936">
                  <a:moveTo>
                    <a:pt x="3797" y="0"/>
                  </a:moveTo>
                  <a:cubicBezTo>
                    <a:pt x="1700" y="0"/>
                    <a:pt x="0" y="1700"/>
                    <a:pt x="2" y="3798"/>
                  </a:cubicBezTo>
                  <a:lnTo>
                    <a:pt x="2" y="6933"/>
                  </a:lnTo>
                  <a:lnTo>
                    <a:pt x="6935" y="0"/>
                  </a:lnTo>
                  <a:lnTo>
                    <a:pt x="3800" y="0"/>
                  </a:lnTo>
                  <a:cubicBezTo>
                    <a:pt x="3799" y="0"/>
                    <a:pt x="3798" y="0"/>
                    <a:pt x="37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2">
    <p:spTree>
      <p:nvGrpSpPr>
        <p:cNvPr id="608" name="Shape 608"/>
        <p:cNvGrpSpPr/>
        <p:nvPr/>
      </p:nvGrpSpPr>
      <p:grpSpPr>
        <a:xfrm>
          <a:off x="0" y="0"/>
          <a:ext cx="0" cy="0"/>
          <a:chOff x="0" y="0"/>
          <a:chExt cx="0" cy="0"/>
        </a:xfrm>
      </p:grpSpPr>
      <p:sp>
        <p:nvSpPr>
          <p:cNvPr id="609" name="Google Shape;609;p30"/>
          <p:cNvSpPr/>
          <p:nvPr/>
        </p:nvSpPr>
        <p:spPr>
          <a:xfrm>
            <a:off x="195509" y="412794"/>
            <a:ext cx="1201422" cy="465031"/>
          </a:xfrm>
          <a:custGeom>
            <a:rect b="b" l="l" r="r" t="t"/>
            <a:pathLst>
              <a:path extrusionOk="0" h="13833" w="35738">
                <a:moveTo>
                  <a:pt x="5013" y="0"/>
                </a:moveTo>
                <a:cubicBezTo>
                  <a:pt x="2253" y="0"/>
                  <a:pt x="7" y="2245"/>
                  <a:pt x="7" y="5005"/>
                </a:cubicBezTo>
                <a:lnTo>
                  <a:pt x="7" y="7356"/>
                </a:lnTo>
                <a:cubicBezTo>
                  <a:pt x="1" y="7852"/>
                  <a:pt x="402" y="8258"/>
                  <a:pt x="898" y="8258"/>
                </a:cubicBezTo>
                <a:cubicBezTo>
                  <a:pt x="1394" y="8258"/>
                  <a:pt x="1794" y="7852"/>
                  <a:pt x="1788" y="7356"/>
                </a:cubicBezTo>
                <a:lnTo>
                  <a:pt x="1788" y="5005"/>
                </a:lnTo>
                <a:cubicBezTo>
                  <a:pt x="1788" y="3227"/>
                  <a:pt x="3234" y="1780"/>
                  <a:pt x="5013" y="1780"/>
                </a:cubicBezTo>
                <a:lnTo>
                  <a:pt x="5306" y="1780"/>
                </a:lnTo>
                <a:cubicBezTo>
                  <a:pt x="7085" y="1780"/>
                  <a:pt x="8532" y="3227"/>
                  <a:pt x="8532" y="5005"/>
                </a:cubicBezTo>
                <a:lnTo>
                  <a:pt x="8532" y="8826"/>
                </a:lnTo>
                <a:cubicBezTo>
                  <a:pt x="8532" y="11586"/>
                  <a:pt x="10777" y="13831"/>
                  <a:pt x="13536" y="13831"/>
                </a:cubicBezTo>
                <a:lnTo>
                  <a:pt x="13684" y="13831"/>
                </a:lnTo>
                <a:cubicBezTo>
                  <a:pt x="16443" y="13831"/>
                  <a:pt x="18689" y="11586"/>
                  <a:pt x="18689" y="8826"/>
                </a:cubicBezTo>
                <a:lnTo>
                  <a:pt x="18689" y="5005"/>
                </a:lnTo>
                <a:cubicBezTo>
                  <a:pt x="18689" y="3227"/>
                  <a:pt x="20135" y="1780"/>
                  <a:pt x="21914" y="1780"/>
                </a:cubicBezTo>
                <a:lnTo>
                  <a:pt x="22502" y="1780"/>
                </a:lnTo>
                <a:cubicBezTo>
                  <a:pt x="24280" y="1780"/>
                  <a:pt x="25728" y="3227"/>
                  <a:pt x="25728" y="5005"/>
                </a:cubicBezTo>
                <a:lnTo>
                  <a:pt x="25728" y="8826"/>
                </a:lnTo>
                <a:cubicBezTo>
                  <a:pt x="25728" y="11587"/>
                  <a:pt x="27973" y="13832"/>
                  <a:pt x="30732" y="13832"/>
                </a:cubicBezTo>
                <a:cubicBezTo>
                  <a:pt x="33492" y="13832"/>
                  <a:pt x="35737" y="11587"/>
                  <a:pt x="35737" y="8826"/>
                </a:cubicBezTo>
                <a:lnTo>
                  <a:pt x="35737" y="7356"/>
                </a:lnTo>
                <a:cubicBezTo>
                  <a:pt x="35737" y="6865"/>
                  <a:pt x="35339" y="6466"/>
                  <a:pt x="34847" y="6466"/>
                </a:cubicBezTo>
                <a:cubicBezTo>
                  <a:pt x="34356" y="6466"/>
                  <a:pt x="33958" y="6865"/>
                  <a:pt x="33958" y="7356"/>
                </a:cubicBezTo>
                <a:lnTo>
                  <a:pt x="33958" y="8826"/>
                </a:lnTo>
                <a:cubicBezTo>
                  <a:pt x="33958" y="10603"/>
                  <a:pt x="32511" y="12051"/>
                  <a:pt x="30732" y="12051"/>
                </a:cubicBezTo>
                <a:cubicBezTo>
                  <a:pt x="28955" y="12051"/>
                  <a:pt x="27507" y="10605"/>
                  <a:pt x="27507" y="8826"/>
                </a:cubicBezTo>
                <a:lnTo>
                  <a:pt x="27507" y="5005"/>
                </a:lnTo>
                <a:cubicBezTo>
                  <a:pt x="27507" y="2245"/>
                  <a:pt x="25262" y="0"/>
                  <a:pt x="22502" y="0"/>
                </a:cubicBezTo>
                <a:lnTo>
                  <a:pt x="21914" y="0"/>
                </a:lnTo>
                <a:cubicBezTo>
                  <a:pt x="19154" y="0"/>
                  <a:pt x="16909" y="2245"/>
                  <a:pt x="16909" y="5005"/>
                </a:cubicBezTo>
                <a:lnTo>
                  <a:pt x="16909" y="8826"/>
                </a:lnTo>
                <a:cubicBezTo>
                  <a:pt x="16909" y="10603"/>
                  <a:pt x="15462" y="12051"/>
                  <a:pt x="13684" y="12051"/>
                </a:cubicBezTo>
                <a:lnTo>
                  <a:pt x="13536" y="12051"/>
                </a:lnTo>
                <a:cubicBezTo>
                  <a:pt x="11759" y="12051"/>
                  <a:pt x="10311" y="10605"/>
                  <a:pt x="10311" y="8826"/>
                </a:cubicBezTo>
                <a:lnTo>
                  <a:pt x="10311" y="5005"/>
                </a:lnTo>
                <a:cubicBezTo>
                  <a:pt x="10311" y="2245"/>
                  <a:pt x="8066" y="0"/>
                  <a:pt x="53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0" name="Google Shape;610;p30"/>
          <p:cNvGrpSpPr/>
          <p:nvPr/>
        </p:nvGrpSpPr>
        <p:grpSpPr>
          <a:xfrm>
            <a:off x="-2389600" y="2213285"/>
            <a:ext cx="3515192" cy="3515145"/>
            <a:chOff x="2217185" y="277650"/>
            <a:chExt cx="1510222" cy="1510202"/>
          </a:xfrm>
        </p:grpSpPr>
        <p:sp>
          <p:nvSpPr>
            <p:cNvPr id="611" name="Google Shape;611;p30"/>
            <p:cNvSpPr/>
            <p:nvPr/>
          </p:nvSpPr>
          <p:spPr>
            <a:xfrm>
              <a:off x="2217185" y="277650"/>
              <a:ext cx="1510222" cy="1510202"/>
            </a:xfrm>
            <a:custGeom>
              <a:rect b="b" l="l" r="r" t="t"/>
              <a:pathLst>
                <a:path extrusionOk="0" h="75303" w="75304">
                  <a:moveTo>
                    <a:pt x="37652" y="6610"/>
                  </a:moveTo>
                  <a:cubicBezTo>
                    <a:pt x="54767" y="6610"/>
                    <a:pt x="68693" y="20536"/>
                    <a:pt x="68693" y="37651"/>
                  </a:cubicBezTo>
                  <a:cubicBezTo>
                    <a:pt x="68693" y="54767"/>
                    <a:pt x="54767" y="68693"/>
                    <a:pt x="37652" y="68693"/>
                  </a:cubicBezTo>
                  <a:cubicBezTo>
                    <a:pt x="20535" y="68693"/>
                    <a:pt x="6610" y="54767"/>
                    <a:pt x="6610" y="37651"/>
                  </a:cubicBezTo>
                  <a:cubicBezTo>
                    <a:pt x="6610" y="20536"/>
                    <a:pt x="20535" y="6610"/>
                    <a:pt x="37652" y="6610"/>
                  </a:cubicBezTo>
                  <a:close/>
                  <a:moveTo>
                    <a:pt x="37652" y="0"/>
                  </a:moveTo>
                  <a:cubicBezTo>
                    <a:pt x="16890" y="0"/>
                    <a:pt x="0" y="16890"/>
                    <a:pt x="0" y="37651"/>
                  </a:cubicBezTo>
                  <a:cubicBezTo>
                    <a:pt x="0" y="58413"/>
                    <a:pt x="16890" y="75303"/>
                    <a:pt x="37652" y="75303"/>
                  </a:cubicBezTo>
                  <a:cubicBezTo>
                    <a:pt x="58412" y="75303"/>
                    <a:pt x="75303" y="58413"/>
                    <a:pt x="75303" y="37651"/>
                  </a:cubicBezTo>
                  <a:cubicBezTo>
                    <a:pt x="75303" y="16890"/>
                    <a:pt x="58412" y="0"/>
                    <a:pt x="376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0"/>
            <p:cNvSpPr/>
            <p:nvPr/>
          </p:nvSpPr>
          <p:spPr>
            <a:xfrm>
              <a:off x="2371830" y="432294"/>
              <a:ext cx="1200913" cy="1200893"/>
            </a:xfrm>
            <a:custGeom>
              <a:rect b="b" l="l" r="r" t="t"/>
              <a:pathLst>
                <a:path extrusionOk="0" h="59880" w="59881">
                  <a:moveTo>
                    <a:pt x="29941" y="6610"/>
                  </a:moveTo>
                  <a:lnTo>
                    <a:pt x="29941" y="6611"/>
                  </a:lnTo>
                  <a:cubicBezTo>
                    <a:pt x="42805" y="6611"/>
                    <a:pt x="53270" y="17076"/>
                    <a:pt x="53270" y="29940"/>
                  </a:cubicBezTo>
                  <a:cubicBezTo>
                    <a:pt x="53270" y="42805"/>
                    <a:pt x="42805" y="53271"/>
                    <a:pt x="29941" y="53271"/>
                  </a:cubicBezTo>
                  <a:cubicBezTo>
                    <a:pt x="17077" y="53271"/>
                    <a:pt x="6610" y="42805"/>
                    <a:pt x="6610" y="29940"/>
                  </a:cubicBezTo>
                  <a:cubicBezTo>
                    <a:pt x="6610" y="17076"/>
                    <a:pt x="17077" y="6610"/>
                    <a:pt x="29941" y="6610"/>
                  </a:cubicBezTo>
                  <a:close/>
                  <a:moveTo>
                    <a:pt x="29941" y="1"/>
                  </a:moveTo>
                  <a:cubicBezTo>
                    <a:pt x="13431" y="1"/>
                    <a:pt x="0" y="13432"/>
                    <a:pt x="0" y="29940"/>
                  </a:cubicBezTo>
                  <a:cubicBezTo>
                    <a:pt x="0" y="46449"/>
                    <a:pt x="13431" y="59880"/>
                    <a:pt x="29941" y="59880"/>
                  </a:cubicBezTo>
                  <a:cubicBezTo>
                    <a:pt x="46449" y="59880"/>
                    <a:pt x="59880" y="46449"/>
                    <a:pt x="59880" y="29940"/>
                  </a:cubicBezTo>
                  <a:cubicBezTo>
                    <a:pt x="59880" y="13432"/>
                    <a:pt x="46449" y="1"/>
                    <a:pt x="299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0"/>
            <p:cNvSpPr/>
            <p:nvPr/>
          </p:nvSpPr>
          <p:spPr>
            <a:xfrm>
              <a:off x="2526474" y="586938"/>
              <a:ext cx="891605" cy="891625"/>
            </a:xfrm>
            <a:custGeom>
              <a:rect b="b" l="l" r="r" t="t"/>
              <a:pathLst>
                <a:path extrusionOk="0" h="44459" w="44458">
                  <a:moveTo>
                    <a:pt x="22230" y="6611"/>
                  </a:moveTo>
                  <a:cubicBezTo>
                    <a:pt x="30841" y="6611"/>
                    <a:pt x="37849" y="13617"/>
                    <a:pt x="37849" y="22229"/>
                  </a:cubicBezTo>
                  <a:cubicBezTo>
                    <a:pt x="37849" y="30842"/>
                    <a:pt x="30841" y="37848"/>
                    <a:pt x="22230" y="37848"/>
                  </a:cubicBezTo>
                  <a:cubicBezTo>
                    <a:pt x="13617" y="37848"/>
                    <a:pt x="6611" y="30842"/>
                    <a:pt x="6611" y="22229"/>
                  </a:cubicBezTo>
                  <a:cubicBezTo>
                    <a:pt x="6611" y="13617"/>
                    <a:pt x="13617" y="6611"/>
                    <a:pt x="22230" y="6611"/>
                  </a:cubicBezTo>
                  <a:close/>
                  <a:moveTo>
                    <a:pt x="22230" y="1"/>
                  </a:moveTo>
                  <a:cubicBezTo>
                    <a:pt x="9973" y="1"/>
                    <a:pt x="1" y="9972"/>
                    <a:pt x="1" y="22229"/>
                  </a:cubicBezTo>
                  <a:cubicBezTo>
                    <a:pt x="1" y="34487"/>
                    <a:pt x="9973" y="44458"/>
                    <a:pt x="22230" y="44458"/>
                  </a:cubicBezTo>
                  <a:cubicBezTo>
                    <a:pt x="34486" y="44458"/>
                    <a:pt x="44457" y="34487"/>
                    <a:pt x="44457" y="22229"/>
                  </a:cubicBezTo>
                  <a:cubicBezTo>
                    <a:pt x="44457" y="9972"/>
                    <a:pt x="34486" y="1"/>
                    <a:pt x="222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4" name="Google Shape;614;p30"/>
          <p:cNvSpPr/>
          <p:nvPr/>
        </p:nvSpPr>
        <p:spPr>
          <a:xfrm>
            <a:off x="4696912" y="4863335"/>
            <a:ext cx="498188" cy="136422"/>
          </a:xfrm>
          <a:custGeom>
            <a:rect b="b" l="l" r="r" t="t"/>
            <a:pathLst>
              <a:path extrusionOk="0" h="4555" w="16634">
                <a:moveTo>
                  <a:pt x="2277" y="1"/>
                </a:moveTo>
                <a:cubicBezTo>
                  <a:pt x="1019" y="1"/>
                  <a:pt x="0" y="1020"/>
                  <a:pt x="0" y="2278"/>
                </a:cubicBezTo>
                <a:cubicBezTo>
                  <a:pt x="0" y="3536"/>
                  <a:pt x="1019" y="4555"/>
                  <a:pt x="2277" y="4555"/>
                </a:cubicBezTo>
                <a:lnTo>
                  <a:pt x="14356" y="4555"/>
                </a:lnTo>
                <a:cubicBezTo>
                  <a:pt x="15613" y="4555"/>
                  <a:pt x="16633" y="3536"/>
                  <a:pt x="16633" y="2278"/>
                </a:cubicBezTo>
                <a:cubicBezTo>
                  <a:pt x="16633" y="1020"/>
                  <a:pt x="15613" y="1"/>
                  <a:pt x="143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0"/>
          <p:cNvSpPr/>
          <p:nvPr/>
        </p:nvSpPr>
        <p:spPr>
          <a:xfrm>
            <a:off x="7045543" y="4474869"/>
            <a:ext cx="498196" cy="249098"/>
          </a:xfrm>
          <a:custGeom>
            <a:rect b="b" l="l" r="r" t="t"/>
            <a:pathLst>
              <a:path extrusionOk="0" h="7428" w="14856">
                <a:moveTo>
                  <a:pt x="7428" y="0"/>
                </a:moveTo>
                <a:cubicBezTo>
                  <a:pt x="3325" y="0"/>
                  <a:pt x="0" y="3326"/>
                  <a:pt x="0" y="7428"/>
                </a:cubicBezTo>
                <a:lnTo>
                  <a:pt x="14856" y="7428"/>
                </a:lnTo>
                <a:cubicBezTo>
                  <a:pt x="14856" y="3326"/>
                  <a:pt x="11530" y="0"/>
                  <a:pt x="74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0"/>
          <p:cNvSpPr/>
          <p:nvPr/>
        </p:nvSpPr>
        <p:spPr>
          <a:xfrm>
            <a:off x="6989448" y="417634"/>
            <a:ext cx="243804" cy="243751"/>
          </a:xfrm>
          <a:custGeom>
            <a:rect b="b" l="l" r="r" t="t"/>
            <a:pathLst>
              <a:path extrusionOk="0" h="6803" w="6804">
                <a:moveTo>
                  <a:pt x="3401" y="2054"/>
                </a:moveTo>
                <a:cubicBezTo>
                  <a:pt x="4145" y="2055"/>
                  <a:pt x="4748" y="2659"/>
                  <a:pt x="4749" y="3402"/>
                </a:cubicBezTo>
                <a:cubicBezTo>
                  <a:pt x="4748" y="3947"/>
                  <a:pt x="4420" y="4438"/>
                  <a:pt x="3917" y="4647"/>
                </a:cubicBezTo>
                <a:cubicBezTo>
                  <a:pt x="3750" y="4716"/>
                  <a:pt x="3575" y="4749"/>
                  <a:pt x="3401" y="4749"/>
                </a:cubicBezTo>
                <a:cubicBezTo>
                  <a:pt x="3051" y="4749"/>
                  <a:pt x="2706" y="4612"/>
                  <a:pt x="2448" y="4354"/>
                </a:cubicBezTo>
                <a:cubicBezTo>
                  <a:pt x="2063" y="3969"/>
                  <a:pt x="1948" y="3390"/>
                  <a:pt x="2157" y="2887"/>
                </a:cubicBezTo>
                <a:cubicBezTo>
                  <a:pt x="2365" y="2383"/>
                  <a:pt x="2856" y="2054"/>
                  <a:pt x="3401" y="2054"/>
                </a:cubicBezTo>
                <a:close/>
                <a:moveTo>
                  <a:pt x="3401" y="0"/>
                </a:moveTo>
                <a:cubicBezTo>
                  <a:pt x="1527" y="0"/>
                  <a:pt x="1" y="1526"/>
                  <a:pt x="1" y="3402"/>
                </a:cubicBezTo>
                <a:cubicBezTo>
                  <a:pt x="1" y="5278"/>
                  <a:pt x="1527" y="6803"/>
                  <a:pt x="3401" y="6803"/>
                </a:cubicBezTo>
                <a:cubicBezTo>
                  <a:pt x="5277" y="6803"/>
                  <a:pt x="6803" y="5278"/>
                  <a:pt x="6803" y="3402"/>
                </a:cubicBezTo>
                <a:cubicBezTo>
                  <a:pt x="6803" y="1526"/>
                  <a:pt x="5277" y="0"/>
                  <a:pt x="34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0"/>
          <p:cNvSpPr/>
          <p:nvPr/>
        </p:nvSpPr>
        <p:spPr>
          <a:xfrm rot="-1799685">
            <a:off x="8456796" y="2063348"/>
            <a:ext cx="333602" cy="284637"/>
          </a:xfrm>
          <a:custGeom>
            <a:rect b="b" l="l" r="r" t="t"/>
            <a:pathLst>
              <a:path extrusionOk="0" h="18619" w="21822">
                <a:moveTo>
                  <a:pt x="10911" y="0"/>
                </a:moveTo>
                <a:cubicBezTo>
                  <a:pt x="10347" y="0"/>
                  <a:pt x="9783" y="280"/>
                  <a:pt x="9460" y="838"/>
                </a:cubicBezTo>
                <a:lnTo>
                  <a:pt x="647" y="16104"/>
                </a:lnTo>
                <a:cubicBezTo>
                  <a:pt x="0" y="17221"/>
                  <a:pt x="807" y="18618"/>
                  <a:pt x="2097" y="18618"/>
                </a:cubicBezTo>
                <a:lnTo>
                  <a:pt x="19725" y="18618"/>
                </a:lnTo>
                <a:cubicBezTo>
                  <a:pt x="21015" y="18618"/>
                  <a:pt x="21822" y="17221"/>
                  <a:pt x="21176" y="16104"/>
                </a:cubicBezTo>
                <a:lnTo>
                  <a:pt x="12362" y="838"/>
                </a:lnTo>
                <a:cubicBezTo>
                  <a:pt x="12040" y="280"/>
                  <a:pt x="11475" y="0"/>
                  <a:pt x="109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0"/>
          <p:cNvSpPr/>
          <p:nvPr/>
        </p:nvSpPr>
        <p:spPr>
          <a:xfrm>
            <a:off x="7933050" y="3312125"/>
            <a:ext cx="1381105" cy="1917815"/>
          </a:xfrm>
          <a:custGeom>
            <a:rect b="b" l="l" r="r" t="t"/>
            <a:pathLst>
              <a:path extrusionOk="0" h="84383" w="60768">
                <a:moveTo>
                  <a:pt x="59505" y="1265"/>
                </a:moveTo>
                <a:lnTo>
                  <a:pt x="59505" y="11801"/>
                </a:lnTo>
                <a:lnTo>
                  <a:pt x="48970" y="11801"/>
                </a:lnTo>
                <a:lnTo>
                  <a:pt x="48970" y="1265"/>
                </a:lnTo>
                <a:close/>
                <a:moveTo>
                  <a:pt x="11799" y="1265"/>
                </a:moveTo>
                <a:lnTo>
                  <a:pt x="11799" y="11802"/>
                </a:lnTo>
                <a:lnTo>
                  <a:pt x="1264" y="11802"/>
                </a:lnTo>
                <a:lnTo>
                  <a:pt x="1264" y="1265"/>
                </a:lnTo>
                <a:close/>
                <a:moveTo>
                  <a:pt x="23598" y="1265"/>
                </a:moveTo>
                <a:lnTo>
                  <a:pt x="23598" y="11802"/>
                </a:lnTo>
                <a:lnTo>
                  <a:pt x="13063" y="11802"/>
                </a:lnTo>
                <a:lnTo>
                  <a:pt x="13063" y="1265"/>
                </a:lnTo>
                <a:close/>
                <a:moveTo>
                  <a:pt x="35908" y="1265"/>
                </a:moveTo>
                <a:lnTo>
                  <a:pt x="35908" y="11802"/>
                </a:lnTo>
                <a:lnTo>
                  <a:pt x="24861" y="11802"/>
                </a:lnTo>
                <a:lnTo>
                  <a:pt x="24861" y="1265"/>
                </a:lnTo>
                <a:close/>
                <a:moveTo>
                  <a:pt x="47706" y="1265"/>
                </a:moveTo>
                <a:lnTo>
                  <a:pt x="47706" y="11802"/>
                </a:lnTo>
                <a:lnTo>
                  <a:pt x="37171" y="11802"/>
                </a:lnTo>
                <a:lnTo>
                  <a:pt x="37171" y="1265"/>
                </a:lnTo>
                <a:close/>
                <a:moveTo>
                  <a:pt x="11799" y="13065"/>
                </a:moveTo>
                <a:lnTo>
                  <a:pt x="11799" y="23602"/>
                </a:lnTo>
                <a:lnTo>
                  <a:pt x="1264" y="23602"/>
                </a:lnTo>
                <a:lnTo>
                  <a:pt x="1264" y="13065"/>
                </a:lnTo>
                <a:close/>
                <a:moveTo>
                  <a:pt x="23598" y="13065"/>
                </a:moveTo>
                <a:lnTo>
                  <a:pt x="23598" y="23602"/>
                </a:lnTo>
                <a:lnTo>
                  <a:pt x="13063" y="23602"/>
                </a:lnTo>
                <a:lnTo>
                  <a:pt x="13063" y="13065"/>
                </a:lnTo>
                <a:close/>
                <a:moveTo>
                  <a:pt x="35908" y="13065"/>
                </a:moveTo>
                <a:lnTo>
                  <a:pt x="35908" y="23602"/>
                </a:lnTo>
                <a:lnTo>
                  <a:pt x="24861" y="23602"/>
                </a:lnTo>
                <a:lnTo>
                  <a:pt x="24861" y="13065"/>
                </a:lnTo>
                <a:close/>
                <a:moveTo>
                  <a:pt x="47706" y="13065"/>
                </a:moveTo>
                <a:lnTo>
                  <a:pt x="47706" y="23602"/>
                </a:lnTo>
                <a:lnTo>
                  <a:pt x="37171" y="23602"/>
                </a:lnTo>
                <a:lnTo>
                  <a:pt x="37171" y="13065"/>
                </a:lnTo>
                <a:close/>
                <a:moveTo>
                  <a:pt x="59505" y="13065"/>
                </a:moveTo>
                <a:lnTo>
                  <a:pt x="59505" y="23602"/>
                </a:lnTo>
                <a:lnTo>
                  <a:pt x="48970" y="23602"/>
                </a:lnTo>
                <a:lnTo>
                  <a:pt x="48970" y="13065"/>
                </a:lnTo>
                <a:close/>
                <a:moveTo>
                  <a:pt x="11799" y="24866"/>
                </a:moveTo>
                <a:lnTo>
                  <a:pt x="11799" y="35403"/>
                </a:lnTo>
                <a:lnTo>
                  <a:pt x="1264" y="35403"/>
                </a:lnTo>
                <a:lnTo>
                  <a:pt x="1264" y="24866"/>
                </a:lnTo>
                <a:close/>
                <a:moveTo>
                  <a:pt x="23598" y="24866"/>
                </a:moveTo>
                <a:lnTo>
                  <a:pt x="23598" y="35403"/>
                </a:lnTo>
                <a:lnTo>
                  <a:pt x="13063" y="35403"/>
                </a:lnTo>
                <a:lnTo>
                  <a:pt x="13063" y="24866"/>
                </a:lnTo>
                <a:close/>
                <a:moveTo>
                  <a:pt x="35908" y="24866"/>
                </a:moveTo>
                <a:lnTo>
                  <a:pt x="35908" y="35403"/>
                </a:lnTo>
                <a:lnTo>
                  <a:pt x="24861" y="35403"/>
                </a:lnTo>
                <a:lnTo>
                  <a:pt x="24861" y="24866"/>
                </a:lnTo>
                <a:close/>
                <a:moveTo>
                  <a:pt x="47706" y="24866"/>
                </a:moveTo>
                <a:lnTo>
                  <a:pt x="47706" y="35403"/>
                </a:lnTo>
                <a:lnTo>
                  <a:pt x="37171" y="35403"/>
                </a:lnTo>
                <a:lnTo>
                  <a:pt x="37171" y="24866"/>
                </a:lnTo>
                <a:close/>
                <a:moveTo>
                  <a:pt x="59505" y="24866"/>
                </a:moveTo>
                <a:lnTo>
                  <a:pt x="59505" y="35403"/>
                </a:lnTo>
                <a:lnTo>
                  <a:pt x="48970" y="35403"/>
                </a:lnTo>
                <a:lnTo>
                  <a:pt x="48970" y="24866"/>
                </a:lnTo>
                <a:close/>
                <a:moveTo>
                  <a:pt x="23598" y="36667"/>
                </a:moveTo>
                <a:lnTo>
                  <a:pt x="23598" y="47716"/>
                </a:lnTo>
                <a:lnTo>
                  <a:pt x="13063" y="47716"/>
                </a:lnTo>
                <a:lnTo>
                  <a:pt x="13063" y="36667"/>
                </a:lnTo>
                <a:close/>
                <a:moveTo>
                  <a:pt x="35908" y="36667"/>
                </a:moveTo>
                <a:lnTo>
                  <a:pt x="35908" y="47716"/>
                </a:lnTo>
                <a:lnTo>
                  <a:pt x="24861" y="47716"/>
                </a:lnTo>
                <a:lnTo>
                  <a:pt x="24861" y="36667"/>
                </a:lnTo>
                <a:close/>
                <a:moveTo>
                  <a:pt x="11799" y="36667"/>
                </a:moveTo>
                <a:lnTo>
                  <a:pt x="11799" y="47718"/>
                </a:lnTo>
                <a:lnTo>
                  <a:pt x="1264" y="47718"/>
                </a:lnTo>
                <a:lnTo>
                  <a:pt x="1264" y="36667"/>
                </a:lnTo>
                <a:close/>
                <a:moveTo>
                  <a:pt x="47706" y="36667"/>
                </a:moveTo>
                <a:lnTo>
                  <a:pt x="47706" y="47718"/>
                </a:lnTo>
                <a:lnTo>
                  <a:pt x="37171" y="47718"/>
                </a:lnTo>
                <a:lnTo>
                  <a:pt x="37171" y="36667"/>
                </a:lnTo>
                <a:close/>
                <a:moveTo>
                  <a:pt x="59505" y="36667"/>
                </a:moveTo>
                <a:lnTo>
                  <a:pt x="59505" y="47718"/>
                </a:lnTo>
                <a:lnTo>
                  <a:pt x="48970" y="47718"/>
                </a:lnTo>
                <a:lnTo>
                  <a:pt x="48970" y="36667"/>
                </a:lnTo>
                <a:close/>
                <a:moveTo>
                  <a:pt x="11799" y="48980"/>
                </a:moveTo>
                <a:lnTo>
                  <a:pt x="11799" y="59518"/>
                </a:lnTo>
                <a:lnTo>
                  <a:pt x="1264" y="59518"/>
                </a:lnTo>
                <a:lnTo>
                  <a:pt x="1264" y="48980"/>
                </a:lnTo>
                <a:close/>
                <a:moveTo>
                  <a:pt x="23598" y="48980"/>
                </a:moveTo>
                <a:lnTo>
                  <a:pt x="23598" y="59518"/>
                </a:lnTo>
                <a:lnTo>
                  <a:pt x="13063" y="59518"/>
                </a:lnTo>
                <a:lnTo>
                  <a:pt x="13063" y="48980"/>
                </a:lnTo>
                <a:close/>
                <a:moveTo>
                  <a:pt x="35908" y="48980"/>
                </a:moveTo>
                <a:lnTo>
                  <a:pt x="35908" y="59518"/>
                </a:lnTo>
                <a:lnTo>
                  <a:pt x="24861" y="59518"/>
                </a:lnTo>
                <a:lnTo>
                  <a:pt x="24861" y="48980"/>
                </a:lnTo>
                <a:close/>
                <a:moveTo>
                  <a:pt x="47706" y="48980"/>
                </a:moveTo>
                <a:lnTo>
                  <a:pt x="47706" y="59518"/>
                </a:lnTo>
                <a:lnTo>
                  <a:pt x="37171" y="59518"/>
                </a:lnTo>
                <a:lnTo>
                  <a:pt x="37171" y="48980"/>
                </a:lnTo>
                <a:close/>
                <a:moveTo>
                  <a:pt x="59505" y="48980"/>
                </a:moveTo>
                <a:lnTo>
                  <a:pt x="59505" y="59518"/>
                </a:lnTo>
                <a:lnTo>
                  <a:pt x="48970" y="59518"/>
                </a:lnTo>
                <a:lnTo>
                  <a:pt x="48970" y="48980"/>
                </a:lnTo>
                <a:close/>
                <a:moveTo>
                  <a:pt x="11799" y="60782"/>
                </a:moveTo>
                <a:lnTo>
                  <a:pt x="11799" y="71319"/>
                </a:lnTo>
                <a:lnTo>
                  <a:pt x="1264" y="71319"/>
                </a:lnTo>
                <a:lnTo>
                  <a:pt x="1264" y="60782"/>
                </a:lnTo>
                <a:close/>
                <a:moveTo>
                  <a:pt x="23598" y="60782"/>
                </a:moveTo>
                <a:lnTo>
                  <a:pt x="23598" y="71319"/>
                </a:lnTo>
                <a:lnTo>
                  <a:pt x="13063" y="71319"/>
                </a:lnTo>
                <a:lnTo>
                  <a:pt x="13063" y="60782"/>
                </a:lnTo>
                <a:close/>
                <a:moveTo>
                  <a:pt x="35908" y="60782"/>
                </a:moveTo>
                <a:lnTo>
                  <a:pt x="35908" y="71319"/>
                </a:lnTo>
                <a:lnTo>
                  <a:pt x="24861" y="71319"/>
                </a:lnTo>
                <a:lnTo>
                  <a:pt x="24861" y="60782"/>
                </a:lnTo>
                <a:close/>
                <a:moveTo>
                  <a:pt x="47706" y="60782"/>
                </a:moveTo>
                <a:lnTo>
                  <a:pt x="47706" y="71319"/>
                </a:lnTo>
                <a:lnTo>
                  <a:pt x="37171" y="71319"/>
                </a:lnTo>
                <a:lnTo>
                  <a:pt x="37171" y="60782"/>
                </a:lnTo>
                <a:close/>
                <a:moveTo>
                  <a:pt x="59505" y="60782"/>
                </a:moveTo>
                <a:lnTo>
                  <a:pt x="59505" y="71319"/>
                </a:lnTo>
                <a:lnTo>
                  <a:pt x="48970" y="71319"/>
                </a:lnTo>
                <a:lnTo>
                  <a:pt x="48970" y="60782"/>
                </a:lnTo>
                <a:close/>
                <a:moveTo>
                  <a:pt x="11799" y="72583"/>
                </a:moveTo>
                <a:lnTo>
                  <a:pt x="11799" y="83120"/>
                </a:lnTo>
                <a:lnTo>
                  <a:pt x="1264" y="83120"/>
                </a:lnTo>
                <a:lnTo>
                  <a:pt x="1264" y="72583"/>
                </a:lnTo>
                <a:close/>
                <a:moveTo>
                  <a:pt x="23598" y="72583"/>
                </a:moveTo>
                <a:lnTo>
                  <a:pt x="23598" y="83120"/>
                </a:lnTo>
                <a:lnTo>
                  <a:pt x="13063" y="83120"/>
                </a:lnTo>
                <a:lnTo>
                  <a:pt x="13063" y="72583"/>
                </a:lnTo>
                <a:close/>
                <a:moveTo>
                  <a:pt x="35908" y="72583"/>
                </a:moveTo>
                <a:lnTo>
                  <a:pt x="35908" y="83120"/>
                </a:lnTo>
                <a:lnTo>
                  <a:pt x="24861" y="83120"/>
                </a:lnTo>
                <a:lnTo>
                  <a:pt x="24861" y="72583"/>
                </a:lnTo>
                <a:close/>
                <a:moveTo>
                  <a:pt x="47706" y="72583"/>
                </a:moveTo>
                <a:lnTo>
                  <a:pt x="47706" y="83120"/>
                </a:lnTo>
                <a:lnTo>
                  <a:pt x="37171" y="83120"/>
                </a:lnTo>
                <a:lnTo>
                  <a:pt x="37171" y="72583"/>
                </a:lnTo>
                <a:close/>
                <a:moveTo>
                  <a:pt x="59505" y="72583"/>
                </a:moveTo>
                <a:lnTo>
                  <a:pt x="59505" y="83120"/>
                </a:lnTo>
                <a:lnTo>
                  <a:pt x="48970" y="83120"/>
                </a:lnTo>
                <a:lnTo>
                  <a:pt x="48970" y="72583"/>
                </a:lnTo>
                <a:close/>
                <a:moveTo>
                  <a:pt x="0" y="1"/>
                </a:moveTo>
                <a:lnTo>
                  <a:pt x="0" y="84383"/>
                </a:lnTo>
                <a:lnTo>
                  <a:pt x="60768" y="84383"/>
                </a:lnTo>
                <a:lnTo>
                  <a:pt x="607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0"/>
          <p:cNvSpPr/>
          <p:nvPr/>
        </p:nvSpPr>
        <p:spPr>
          <a:xfrm rot="10800000">
            <a:off x="1819538" y="4524078"/>
            <a:ext cx="993871" cy="354180"/>
          </a:xfrm>
          <a:custGeom>
            <a:rect b="b" l="l" r="r" t="t"/>
            <a:pathLst>
              <a:path extrusionOk="0" h="11187" w="31392">
                <a:moveTo>
                  <a:pt x="25798" y="2457"/>
                </a:moveTo>
                <a:cubicBezTo>
                  <a:pt x="27530" y="2457"/>
                  <a:pt x="28935" y="3861"/>
                  <a:pt x="28935" y="5594"/>
                </a:cubicBezTo>
                <a:cubicBezTo>
                  <a:pt x="28935" y="7326"/>
                  <a:pt x="27530" y="8731"/>
                  <a:pt x="25798" y="8731"/>
                </a:cubicBezTo>
                <a:lnTo>
                  <a:pt x="5594" y="8731"/>
                </a:lnTo>
                <a:cubicBezTo>
                  <a:pt x="3861" y="8731"/>
                  <a:pt x="2456" y="7326"/>
                  <a:pt x="2456" y="5594"/>
                </a:cubicBezTo>
                <a:cubicBezTo>
                  <a:pt x="2456" y="3861"/>
                  <a:pt x="3861" y="2457"/>
                  <a:pt x="5594" y="2457"/>
                </a:cubicBezTo>
                <a:close/>
                <a:moveTo>
                  <a:pt x="5594" y="1"/>
                </a:moveTo>
                <a:cubicBezTo>
                  <a:pt x="2510" y="1"/>
                  <a:pt x="0" y="2510"/>
                  <a:pt x="0" y="5594"/>
                </a:cubicBezTo>
                <a:cubicBezTo>
                  <a:pt x="0" y="8678"/>
                  <a:pt x="2510" y="11186"/>
                  <a:pt x="5594" y="11186"/>
                </a:cubicBezTo>
                <a:lnTo>
                  <a:pt x="25798" y="11186"/>
                </a:lnTo>
                <a:cubicBezTo>
                  <a:pt x="28882" y="11186"/>
                  <a:pt x="31392" y="8678"/>
                  <a:pt x="31392" y="5594"/>
                </a:cubicBezTo>
                <a:cubicBezTo>
                  <a:pt x="31392" y="2510"/>
                  <a:pt x="28882" y="1"/>
                  <a:pt x="257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0"/>
          <p:cNvSpPr/>
          <p:nvPr/>
        </p:nvSpPr>
        <p:spPr>
          <a:xfrm>
            <a:off x="2813400" y="0"/>
            <a:ext cx="199200" cy="1992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1" name="Google Shape;621;p30"/>
          <p:cNvGrpSpPr/>
          <p:nvPr/>
        </p:nvGrpSpPr>
        <p:grpSpPr>
          <a:xfrm rot="10800000">
            <a:off x="8133942" y="-87843"/>
            <a:ext cx="1070600" cy="1370400"/>
            <a:chOff x="729025" y="467250"/>
            <a:chExt cx="1070600" cy="1370400"/>
          </a:xfrm>
        </p:grpSpPr>
        <p:sp>
          <p:nvSpPr>
            <p:cNvPr id="622" name="Google Shape;622;p30"/>
            <p:cNvSpPr/>
            <p:nvPr/>
          </p:nvSpPr>
          <p:spPr>
            <a:xfrm>
              <a:off x="1620825" y="1658850"/>
              <a:ext cx="178800" cy="178800"/>
            </a:xfrm>
            <a:custGeom>
              <a:rect b="b" l="l" r="r" t="t"/>
              <a:pathLst>
                <a:path extrusionOk="0" h="7152" w="7152">
                  <a:moveTo>
                    <a:pt x="7151" y="1"/>
                  </a:moveTo>
                  <a:lnTo>
                    <a:pt x="1" y="7151"/>
                  </a:lnTo>
                  <a:lnTo>
                    <a:pt x="3354" y="7151"/>
                  </a:lnTo>
                  <a:cubicBezTo>
                    <a:pt x="5450" y="7151"/>
                    <a:pt x="7151" y="5450"/>
                    <a:pt x="7151" y="3353"/>
                  </a:cubicBezTo>
                  <a:lnTo>
                    <a:pt x="71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0"/>
            <p:cNvSpPr/>
            <p:nvPr/>
          </p:nvSpPr>
          <p:spPr>
            <a:xfrm>
              <a:off x="1244425" y="1282425"/>
              <a:ext cx="555200" cy="555225"/>
            </a:xfrm>
            <a:custGeom>
              <a:rect b="b" l="l" r="r" t="t"/>
              <a:pathLst>
                <a:path extrusionOk="0" h="22209" w="22208">
                  <a:moveTo>
                    <a:pt x="22207" y="1"/>
                  </a:moveTo>
                  <a:lnTo>
                    <a:pt x="0" y="22208"/>
                  </a:lnTo>
                  <a:lnTo>
                    <a:pt x="7371" y="22208"/>
                  </a:lnTo>
                  <a:lnTo>
                    <a:pt x="22207" y="7369"/>
                  </a:lnTo>
                  <a:lnTo>
                    <a:pt x="222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0"/>
            <p:cNvSpPr/>
            <p:nvPr/>
          </p:nvSpPr>
          <p:spPr>
            <a:xfrm>
              <a:off x="853450" y="891475"/>
              <a:ext cx="946175" cy="946175"/>
            </a:xfrm>
            <a:custGeom>
              <a:rect b="b" l="l" r="r" t="t"/>
              <a:pathLst>
                <a:path extrusionOk="0" h="37847" w="37847">
                  <a:moveTo>
                    <a:pt x="37846" y="0"/>
                  </a:moveTo>
                  <a:lnTo>
                    <a:pt x="0" y="37846"/>
                  </a:lnTo>
                  <a:lnTo>
                    <a:pt x="7372" y="37846"/>
                  </a:lnTo>
                  <a:lnTo>
                    <a:pt x="37846" y="7373"/>
                  </a:lnTo>
                  <a:lnTo>
                    <a:pt x="3784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0"/>
            <p:cNvSpPr/>
            <p:nvPr/>
          </p:nvSpPr>
          <p:spPr>
            <a:xfrm>
              <a:off x="729075" y="515100"/>
              <a:ext cx="1070550" cy="1254825"/>
            </a:xfrm>
            <a:custGeom>
              <a:rect b="b" l="l" r="r" t="t"/>
              <a:pathLst>
                <a:path extrusionOk="0" h="50193" w="42822">
                  <a:moveTo>
                    <a:pt x="42821" y="0"/>
                  </a:moveTo>
                  <a:lnTo>
                    <a:pt x="0" y="42825"/>
                  </a:lnTo>
                  <a:lnTo>
                    <a:pt x="0" y="50193"/>
                  </a:lnTo>
                  <a:lnTo>
                    <a:pt x="42821" y="7371"/>
                  </a:lnTo>
                  <a:lnTo>
                    <a:pt x="4282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0"/>
            <p:cNvSpPr/>
            <p:nvPr/>
          </p:nvSpPr>
          <p:spPr>
            <a:xfrm>
              <a:off x="729075" y="467250"/>
              <a:ext cx="926250" cy="926275"/>
            </a:xfrm>
            <a:custGeom>
              <a:rect b="b" l="l" r="r" t="t"/>
              <a:pathLst>
                <a:path extrusionOk="0" h="37051" w="37050">
                  <a:moveTo>
                    <a:pt x="29677" y="0"/>
                  </a:moveTo>
                  <a:lnTo>
                    <a:pt x="0" y="29679"/>
                  </a:lnTo>
                  <a:lnTo>
                    <a:pt x="0" y="37050"/>
                  </a:lnTo>
                  <a:lnTo>
                    <a:pt x="370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0"/>
            <p:cNvSpPr/>
            <p:nvPr/>
          </p:nvSpPr>
          <p:spPr>
            <a:xfrm>
              <a:off x="729075" y="467250"/>
              <a:ext cx="549750" cy="549900"/>
            </a:xfrm>
            <a:custGeom>
              <a:rect b="b" l="l" r="r" t="t"/>
              <a:pathLst>
                <a:path extrusionOk="0" h="21996" w="21990">
                  <a:moveTo>
                    <a:pt x="14618" y="0"/>
                  </a:moveTo>
                  <a:lnTo>
                    <a:pt x="0" y="14624"/>
                  </a:lnTo>
                  <a:lnTo>
                    <a:pt x="0" y="21995"/>
                  </a:lnTo>
                  <a:lnTo>
                    <a:pt x="219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0"/>
            <p:cNvSpPr/>
            <p:nvPr/>
          </p:nvSpPr>
          <p:spPr>
            <a:xfrm>
              <a:off x="729025" y="467300"/>
              <a:ext cx="173400" cy="173350"/>
            </a:xfrm>
            <a:custGeom>
              <a:rect b="b" l="l" r="r" t="t"/>
              <a:pathLst>
                <a:path extrusionOk="0" h="6934" w="6936">
                  <a:moveTo>
                    <a:pt x="3797" y="0"/>
                  </a:moveTo>
                  <a:cubicBezTo>
                    <a:pt x="1700" y="0"/>
                    <a:pt x="0" y="1700"/>
                    <a:pt x="2" y="3798"/>
                  </a:cubicBezTo>
                  <a:lnTo>
                    <a:pt x="2" y="6933"/>
                  </a:lnTo>
                  <a:lnTo>
                    <a:pt x="6935" y="0"/>
                  </a:lnTo>
                  <a:lnTo>
                    <a:pt x="3800" y="0"/>
                  </a:lnTo>
                  <a:cubicBezTo>
                    <a:pt x="3799" y="0"/>
                    <a:pt x="3798" y="0"/>
                    <a:pt x="37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0" name="Shape 50"/>
        <p:cNvGrpSpPr/>
        <p:nvPr/>
      </p:nvGrpSpPr>
      <p:grpSpPr>
        <a:xfrm>
          <a:off x="0" y="0"/>
          <a:ext cx="0" cy="0"/>
          <a:chOff x="0" y="0"/>
          <a:chExt cx="0" cy="0"/>
        </a:xfrm>
      </p:grpSpPr>
      <p:grpSp>
        <p:nvGrpSpPr>
          <p:cNvPr id="51" name="Google Shape;51;p4"/>
          <p:cNvGrpSpPr/>
          <p:nvPr/>
        </p:nvGrpSpPr>
        <p:grpSpPr>
          <a:xfrm flipH="1" rot="10800000">
            <a:off x="7363500" y="-1730899"/>
            <a:ext cx="3515192" cy="3515145"/>
            <a:chOff x="2217185" y="277650"/>
            <a:chExt cx="1510222" cy="1510202"/>
          </a:xfrm>
        </p:grpSpPr>
        <p:sp>
          <p:nvSpPr>
            <p:cNvPr id="52" name="Google Shape;52;p4"/>
            <p:cNvSpPr/>
            <p:nvPr/>
          </p:nvSpPr>
          <p:spPr>
            <a:xfrm>
              <a:off x="2526474" y="586938"/>
              <a:ext cx="891605" cy="891625"/>
            </a:xfrm>
            <a:custGeom>
              <a:rect b="b" l="l" r="r" t="t"/>
              <a:pathLst>
                <a:path extrusionOk="0" h="44459" w="44458">
                  <a:moveTo>
                    <a:pt x="22230" y="6611"/>
                  </a:moveTo>
                  <a:cubicBezTo>
                    <a:pt x="30841" y="6611"/>
                    <a:pt x="37849" y="13617"/>
                    <a:pt x="37849" y="22229"/>
                  </a:cubicBezTo>
                  <a:cubicBezTo>
                    <a:pt x="37849" y="30842"/>
                    <a:pt x="30841" y="37848"/>
                    <a:pt x="22230" y="37848"/>
                  </a:cubicBezTo>
                  <a:cubicBezTo>
                    <a:pt x="13617" y="37848"/>
                    <a:pt x="6611" y="30842"/>
                    <a:pt x="6611" y="22229"/>
                  </a:cubicBezTo>
                  <a:cubicBezTo>
                    <a:pt x="6611" y="13617"/>
                    <a:pt x="13617" y="6611"/>
                    <a:pt x="22230" y="6611"/>
                  </a:cubicBezTo>
                  <a:close/>
                  <a:moveTo>
                    <a:pt x="22230" y="1"/>
                  </a:moveTo>
                  <a:cubicBezTo>
                    <a:pt x="9973" y="1"/>
                    <a:pt x="1" y="9972"/>
                    <a:pt x="1" y="22229"/>
                  </a:cubicBezTo>
                  <a:cubicBezTo>
                    <a:pt x="1" y="34487"/>
                    <a:pt x="9973" y="44458"/>
                    <a:pt x="22230" y="44458"/>
                  </a:cubicBezTo>
                  <a:cubicBezTo>
                    <a:pt x="34486" y="44458"/>
                    <a:pt x="44457" y="34487"/>
                    <a:pt x="44457" y="22229"/>
                  </a:cubicBezTo>
                  <a:cubicBezTo>
                    <a:pt x="44457" y="9972"/>
                    <a:pt x="34486" y="1"/>
                    <a:pt x="222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2371830" y="432294"/>
              <a:ext cx="1200913" cy="1200893"/>
            </a:xfrm>
            <a:custGeom>
              <a:rect b="b" l="l" r="r" t="t"/>
              <a:pathLst>
                <a:path extrusionOk="0" h="59880" w="59881">
                  <a:moveTo>
                    <a:pt x="29941" y="6610"/>
                  </a:moveTo>
                  <a:lnTo>
                    <a:pt x="29941" y="6611"/>
                  </a:lnTo>
                  <a:cubicBezTo>
                    <a:pt x="42805" y="6611"/>
                    <a:pt x="53270" y="17076"/>
                    <a:pt x="53270" y="29940"/>
                  </a:cubicBezTo>
                  <a:cubicBezTo>
                    <a:pt x="53270" y="42805"/>
                    <a:pt x="42805" y="53271"/>
                    <a:pt x="29941" y="53271"/>
                  </a:cubicBezTo>
                  <a:cubicBezTo>
                    <a:pt x="17077" y="53271"/>
                    <a:pt x="6610" y="42805"/>
                    <a:pt x="6610" y="29940"/>
                  </a:cubicBezTo>
                  <a:cubicBezTo>
                    <a:pt x="6610" y="17076"/>
                    <a:pt x="17077" y="6610"/>
                    <a:pt x="29941" y="6610"/>
                  </a:cubicBezTo>
                  <a:close/>
                  <a:moveTo>
                    <a:pt x="29941" y="1"/>
                  </a:moveTo>
                  <a:cubicBezTo>
                    <a:pt x="13431" y="1"/>
                    <a:pt x="0" y="13432"/>
                    <a:pt x="0" y="29940"/>
                  </a:cubicBezTo>
                  <a:cubicBezTo>
                    <a:pt x="0" y="46449"/>
                    <a:pt x="13431" y="59880"/>
                    <a:pt x="29941" y="59880"/>
                  </a:cubicBezTo>
                  <a:cubicBezTo>
                    <a:pt x="46449" y="59880"/>
                    <a:pt x="59880" y="46449"/>
                    <a:pt x="59880" y="29940"/>
                  </a:cubicBezTo>
                  <a:cubicBezTo>
                    <a:pt x="59880" y="13432"/>
                    <a:pt x="46449" y="1"/>
                    <a:pt x="299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a:off x="2217185" y="277650"/>
              <a:ext cx="1510222" cy="1510202"/>
            </a:xfrm>
            <a:custGeom>
              <a:rect b="b" l="l" r="r" t="t"/>
              <a:pathLst>
                <a:path extrusionOk="0" h="75303" w="75304">
                  <a:moveTo>
                    <a:pt x="37652" y="6610"/>
                  </a:moveTo>
                  <a:cubicBezTo>
                    <a:pt x="54767" y="6610"/>
                    <a:pt x="68693" y="20536"/>
                    <a:pt x="68693" y="37651"/>
                  </a:cubicBezTo>
                  <a:cubicBezTo>
                    <a:pt x="68693" y="54767"/>
                    <a:pt x="54767" y="68693"/>
                    <a:pt x="37652" y="68693"/>
                  </a:cubicBezTo>
                  <a:cubicBezTo>
                    <a:pt x="20535" y="68693"/>
                    <a:pt x="6610" y="54767"/>
                    <a:pt x="6610" y="37651"/>
                  </a:cubicBezTo>
                  <a:cubicBezTo>
                    <a:pt x="6610" y="20536"/>
                    <a:pt x="20535" y="6610"/>
                    <a:pt x="37652" y="6610"/>
                  </a:cubicBezTo>
                  <a:close/>
                  <a:moveTo>
                    <a:pt x="37652" y="0"/>
                  </a:moveTo>
                  <a:cubicBezTo>
                    <a:pt x="16890" y="0"/>
                    <a:pt x="0" y="16890"/>
                    <a:pt x="0" y="37651"/>
                  </a:cubicBezTo>
                  <a:cubicBezTo>
                    <a:pt x="0" y="58413"/>
                    <a:pt x="16890" y="75303"/>
                    <a:pt x="37652" y="75303"/>
                  </a:cubicBezTo>
                  <a:cubicBezTo>
                    <a:pt x="58412" y="75303"/>
                    <a:pt x="75303" y="58413"/>
                    <a:pt x="75303" y="37651"/>
                  </a:cubicBezTo>
                  <a:cubicBezTo>
                    <a:pt x="75303" y="16890"/>
                    <a:pt x="58412" y="0"/>
                    <a:pt x="376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 name="Google Shape;55;p4"/>
          <p:cNvSpPr txBox="1"/>
          <p:nvPr>
            <p:ph type="title"/>
          </p:nvPr>
        </p:nvSpPr>
        <p:spPr>
          <a:xfrm>
            <a:off x="713225" y="539500"/>
            <a:ext cx="77175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6" name="Google Shape;56;p4"/>
          <p:cNvSpPr txBox="1"/>
          <p:nvPr>
            <p:ph idx="1" type="body"/>
          </p:nvPr>
        </p:nvSpPr>
        <p:spPr>
          <a:xfrm>
            <a:off x="713225" y="1084275"/>
            <a:ext cx="5212200" cy="1811700"/>
          </a:xfrm>
          <a:prstGeom prst="rect">
            <a:avLst/>
          </a:prstGeom>
        </p:spPr>
        <p:txBody>
          <a:bodyPr anchorCtr="0" anchor="t" bIns="91425" lIns="91425" spcFirstLastPara="1" rIns="91425" wrap="square" tIns="91425">
            <a:noAutofit/>
          </a:bodyPr>
          <a:lstStyle>
            <a:lvl1pPr indent="-330200" lvl="0" marL="457200" rtl="0">
              <a:lnSpc>
                <a:spcPct val="100000"/>
              </a:lnSpc>
              <a:spcBef>
                <a:spcPts val="300"/>
              </a:spcBef>
              <a:spcAft>
                <a:spcPts val="0"/>
              </a:spcAft>
              <a:buSzPts val="1600"/>
              <a:buChar char="●"/>
              <a:defRPr sz="1500"/>
            </a:lvl1pPr>
            <a:lvl2pPr indent="-330200" lvl="1" marL="914400" rtl="0">
              <a:lnSpc>
                <a:spcPct val="115000"/>
              </a:lnSpc>
              <a:spcBef>
                <a:spcPts val="0"/>
              </a:spcBef>
              <a:spcAft>
                <a:spcPts val="0"/>
              </a:spcAft>
              <a:buSzPts val="1600"/>
              <a:buChar char="○"/>
              <a:defRPr/>
            </a:lvl2pPr>
            <a:lvl3pPr indent="-330200" lvl="2" marL="1371600" rtl="0">
              <a:lnSpc>
                <a:spcPct val="115000"/>
              </a:lnSpc>
              <a:spcBef>
                <a:spcPts val="1600"/>
              </a:spcBef>
              <a:spcAft>
                <a:spcPts val="0"/>
              </a:spcAft>
              <a:buSzPts val="1600"/>
              <a:buChar char="■"/>
              <a:defRPr/>
            </a:lvl3pPr>
            <a:lvl4pPr indent="-330200" lvl="3" marL="1828800" rtl="0">
              <a:lnSpc>
                <a:spcPct val="115000"/>
              </a:lnSpc>
              <a:spcBef>
                <a:spcPts val="1600"/>
              </a:spcBef>
              <a:spcAft>
                <a:spcPts val="0"/>
              </a:spcAft>
              <a:buSzPts val="1600"/>
              <a:buChar char="●"/>
              <a:defRPr/>
            </a:lvl4pPr>
            <a:lvl5pPr indent="-330200" lvl="4" marL="2286000" rtl="0">
              <a:lnSpc>
                <a:spcPct val="115000"/>
              </a:lnSpc>
              <a:spcBef>
                <a:spcPts val="1600"/>
              </a:spcBef>
              <a:spcAft>
                <a:spcPts val="0"/>
              </a:spcAft>
              <a:buSzPts val="1600"/>
              <a:buChar char="○"/>
              <a:defRPr/>
            </a:lvl5pPr>
            <a:lvl6pPr indent="-330200" lvl="5" marL="2743200" rtl="0">
              <a:lnSpc>
                <a:spcPct val="115000"/>
              </a:lnSpc>
              <a:spcBef>
                <a:spcPts val="1600"/>
              </a:spcBef>
              <a:spcAft>
                <a:spcPts val="0"/>
              </a:spcAft>
              <a:buSzPts val="1600"/>
              <a:buChar char="■"/>
              <a:defRPr/>
            </a:lvl6pPr>
            <a:lvl7pPr indent="-330200" lvl="6" marL="3200400" rtl="0">
              <a:lnSpc>
                <a:spcPct val="115000"/>
              </a:lnSpc>
              <a:spcBef>
                <a:spcPts val="1600"/>
              </a:spcBef>
              <a:spcAft>
                <a:spcPts val="0"/>
              </a:spcAft>
              <a:buSzPts val="1600"/>
              <a:buChar char="●"/>
              <a:defRPr/>
            </a:lvl7pPr>
            <a:lvl8pPr indent="-330200" lvl="7" marL="3657600" rtl="0">
              <a:lnSpc>
                <a:spcPct val="115000"/>
              </a:lnSpc>
              <a:spcBef>
                <a:spcPts val="1600"/>
              </a:spcBef>
              <a:spcAft>
                <a:spcPts val="0"/>
              </a:spcAft>
              <a:buSzPts val="1600"/>
              <a:buChar char="○"/>
              <a:defRPr/>
            </a:lvl8pPr>
            <a:lvl9pPr indent="-330200" lvl="8" marL="4114800" rtl="0">
              <a:lnSpc>
                <a:spcPct val="115000"/>
              </a:lnSpc>
              <a:spcBef>
                <a:spcPts val="1600"/>
              </a:spcBef>
              <a:spcAft>
                <a:spcPts val="1600"/>
              </a:spcAft>
              <a:buSzPts val="16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7" name="Shape 57"/>
        <p:cNvGrpSpPr/>
        <p:nvPr/>
      </p:nvGrpSpPr>
      <p:grpSpPr>
        <a:xfrm>
          <a:off x="0" y="0"/>
          <a:ext cx="0" cy="0"/>
          <a:chOff x="0" y="0"/>
          <a:chExt cx="0" cy="0"/>
        </a:xfrm>
      </p:grpSpPr>
      <p:grpSp>
        <p:nvGrpSpPr>
          <p:cNvPr id="58" name="Google Shape;58;p5"/>
          <p:cNvGrpSpPr/>
          <p:nvPr/>
        </p:nvGrpSpPr>
        <p:grpSpPr>
          <a:xfrm>
            <a:off x="-532387" y="-1826102"/>
            <a:ext cx="11116604" cy="7454037"/>
            <a:chOff x="-532387" y="-1826102"/>
            <a:chExt cx="11116604" cy="7454037"/>
          </a:xfrm>
        </p:grpSpPr>
        <p:grpSp>
          <p:nvGrpSpPr>
            <p:cNvPr id="59" name="Google Shape;59;p5"/>
            <p:cNvGrpSpPr/>
            <p:nvPr/>
          </p:nvGrpSpPr>
          <p:grpSpPr>
            <a:xfrm>
              <a:off x="-532387" y="-145693"/>
              <a:ext cx="9871887" cy="5210530"/>
              <a:chOff x="-532387" y="-145693"/>
              <a:chExt cx="9871887" cy="5210530"/>
            </a:xfrm>
          </p:grpSpPr>
          <p:grpSp>
            <p:nvGrpSpPr>
              <p:cNvPr id="60" name="Google Shape;60;p5"/>
              <p:cNvGrpSpPr/>
              <p:nvPr/>
            </p:nvGrpSpPr>
            <p:grpSpPr>
              <a:xfrm>
                <a:off x="-532387" y="98659"/>
                <a:ext cx="9871887" cy="4966178"/>
                <a:chOff x="-220112" y="172134"/>
                <a:chExt cx="9871887" cy="4966178"/>
              </a:xfrm>
            </p:grpSpPr>
            <p:sp>
              <p:nvSpPr>
                <p:cNvPr id="61" name="Google Shape;61;p5"/>
                <p:cNvSpPr/>
                <p:nvPr/>
              </p:nvSpPr>
              <p:spPr>
                <a:xfrm>
                  <a:off x="574559" y="4673281"/>
                  <a:ext cx="1201422" cy="465031"/>
                </a:xfrm>
                <a:custGeom>
                  <a:rect b="b" l="l" r="r" t="t"/>
                  <a:pathLst>
                    <a:path extrusionOk="0" h="13833" w="35738">
                      <a:moveTo>
                        <a:pt x="5013" y="0"/>
                      </a:moveTo>
                      <a:cubicBezTo>
                        <a:pt x="2253" y="0"/>
                        <a:pt x="7" y="2245"/>
                        <a:pt x="7" y="5005"/>
                      </a:cubicBezTo>
                      <a:lnTo>
                        <a:pt x="7" y="7356"/>
                      </a:lnTo>
                      <a:cubicBezTo>
                        <a:pt x="1" y="7852"/>
                        <a:pt x="402" y="8258"/>
                        <a:pt x="898" y="8258"/>
                      </a:cubicBezTo>
                      <a:cubicBezTo>
                        <a:pt x="1394" y="8258"/>
                        <a:pt x="1794" y="7852"/>
                        <a:pt x="1788" y="7356"/>
                      </a:cubicBezTo>
                      <a:lnTo>
                        <a:pt x="1788" y="5005"/>
                      </a:lnTo>
                      <a:cubicBezTo>
                        <a:pt x="1788" y="3227"/>
                        <a:pt x="3234" y="1780"/>
                        <a:pt x="5013" y="1780"/>
                      </a:cubicBezTo>
                      <a:lnTo>
                        <a:pt x="5306" y="1780"/>
                      </a:lnTo>
                      <a:cubicBezTo>
                        <a:pt x="7085" y="1780"/>
                        <a:pt x="8532" y="3227"/>
                        <a:pt x="8532" y="5005"/>
                      </a:cubicBezTo>
                      <a:lnTo>
                        <a:pt x="8532" y="8826"/>
                      </a:lnTo>
                      <a:cubicBezTo>
                        <a:pt x="8532" y="11586"/>
                        <a:pt x="10777" y="13831"/>
                        <a:pt x="13536" y="13831"/>
                      </a:cubicBezTo>
                      <a:lnTo>
                        <a:pt x="13684" y="13831"/>
                      </a:lnTo>
                      <a:cubicBezTo>
                        <a:pt x="16443" y="13831"/>
                        <a:pt x="18689" y="11586"/>
                        <a:pt x="18689" y="8826"/>
                      </a:cubicBezTo>
                      <a:lnTo>
                        <a:pt x="18689" y="5005"/>
                      </a:lnTo>
                      <a:cubicBezTo>
                        <a:pt x="18689" y="3227"/>
                        <a:pt x="20135" y="1780"/>
                        <a:pt x="21914" y="1780"/>
                      </a:cubicBezTo>
                      <a:lnTo>
                        <a:pt x="22502" y="1780"/>
                      </a:lnTo>
                      <a:cubicBezTo>
                        <a:pt x="24280" y="1780"/>
                        <a:pt x="25728" y="3227"/>
                        <a:pt x="25728" y="5005"/>
                      </a:cubicBezTo>
                      <a:lnTo>
                        <a:pt x="25728" y="8826"/>
                      </a:lnTo>
                      <a:cubicBezTo>
                        <a:pt x="25728" y="11587"/>
                        <a:pt x="27973" y="13832"/>
                        <a:pt x="30732" y="13832"/>
                      </a:cubicBezTo>
                      <a:cubicBezTo>
                        <a:pt x="33492" y="13832"/>
                        <a:pt x="35737" y="11587"/>
                        <a:pt x="35737" y="8826"/>
                      </a:cubicBezTo>
                      <a:lnTo>
                        <a:pt x="35737" y="7356"/>
                      </a:lnTo>
                      <a:cubicBezTo>
                        <a:pt x="35737" y="6865"/>
                        <a:pt x="35339" y="6466"/>
                        <a:pt x="34847" y="6466"/>
                      </a:cubicBezTo>
                      <a:cubicBezTo>
                        <a:pt x="34356" y="6466"/>
                        <a:pt x="33958" y="6865"/>
                        <a:pt x="33958" y="7356"/>
                      </a:cubicBezTo>
                      <a:lnTo>
                        <a:pt x="33958" y="8826"/>
                      </a:lnTo>
                      <a:cubicBezTo>
                        <a:pt x="33958" y="10603"/>
                        <a:pt x="32511" y="12051"/>
                        <a:pt x="30732" y="12051"/>
                      </a:cubicBezTo>
                      <a:cubicBezTo>
                        <a:pt x="28955" y="12051"/>
                        <a:pt x="27507" y="10605"/>
                        <a:pt x="27507" y="8826"/>
                      </a:cubicBezTo>
                      <a:lnTo>
                        <a:pt x="27507" y="5005"/>
                      </a:lnTo>
                      <a:cubicBezTo>
                        <a:pt x="27507" y="2245"/>
                        <a:pt x="25262" y="0"/>
                        <a:pt x="22502" y="0"/>
                      </a:cubicBezTo>
                      <a:lnTo>
                        <a:pt x="21914" y="0"/>
                      </a:lnTo>
                      <a:cubicBezTo>
                        <a:pt x="19154" y="0"/>
                        <a:pt x="16909" y="2245"/>
                        <a:pt x="16909" y="5005"/>
                      </a:cubicBezTo>
                      <a:lnTo>
                        <a:pt x="16909" y="8826"/>
                      </a:lnTo>
                      <a:cubicBezTo>
                        <a:pt x="16909" y="10603"/>
                        <a:pt x="15462" y="12051"/>
                        <a:pt x="13684" y="12051"/>
                      </a:cubicBezTo>
                      <a:lnTo>
                        <a:pt x="13536" y="12051"/>
                      </a:lnTo>
                      <a:cubicBezTo>
                        <a:pt x="11759" y="12051"/>
                        <a:pt x="10311" y="10605"/>
                        <a:pt x="10311" y="8826"/>
                      </a:cubicBezTo>
                      <a:lnTo>
                        <a:pt x="10311" y="5005"/>
                      </a:lnTo>
                      <a:cubicBezTo>
                        <a:pt x="10311" y="2245"/>
                        <a:pt x="8066" y="0"/>
                        <a:pt x="53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5"/>
                <p:cNvSpPr/>
                <p:nvPr/>
              </p:nvSpPr>
              <p:spPr>
                <a:xfrm>
                  <a:off x="9153587" y="3434360"/>
                  <a:ext cx="498188" cy="136422"/>
                </a:xfrm>
                <a:custGeom>
                  <a:rect b="b" l="l" r="r" t="t"/>
                  <a:pathLst>
                    <a:path extrusionOk="0" h="4555" w="16634">
                      <a:moveTo>
                        <a:pt x="2277" y="1"/>
                      </a:moveTo>
                      <a:cubicBezTo>
                        <a:pt x="1019" y="1"/>
                        <a:pt x="0" y="1020"/>
                        <a:pt x="0" y="2278"/>
                      </a:cubicBezTo>
                      <a:cubicBezTo>
                        <a:pt x="0" y="3536"/>
                        <a:pt x="1019" y="4555"/>
                        <a:pt x="2277" y="4555"/>
                      </a:cubicBezTo>
                      <a:lnTo>
                        <a:pt x="14356" y="4555"/>
                      </a:lnTo>
                      <a:cubicBezTo>
                        <a:pt x="15613" y="4555"/>
                        <a:pt x="16633" y="3536"/>
                        <a:pt x="16633" y="2278"/>
                      </a:cubicBezTo>
                      <a:cubicBezTo>
                        <a:pt x="16633" y="1020"/>
                        <a:pt x="15613" y="1"/>
                        <a:pt x="143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5"/>
                <p:cNvSpPr/>
                <p:nvPr/>
              </p:nvSpPr>
              <p:spPr>
                <a:xfrm>
                  <a:off x="3651293" y="4781244"/>
                  <a:ext cx="498196" cy="249098"/>
                </a:xfrm>
                <a:custGeom>
                  <a:rect b="b" l="l" r="r" t="t"/>
                  <a:pathLst>
                    <a:path extrusionOk="0" h="7428" w="14856">
                      <a:moveTo>
                        <a:pt x="7428" y="0"/>
                      </a:moveTo>
                      <a:cubicBezTo>
                        <a:pt x="3325" y="0"/>
                        <a:pt x="0" y="3326"/>
                        <a:pt x="0" y="7428"/>
                      </a:cubicBezTo>
                      <a:lnTo>
                        <a:pt x="14856" y="7428"/>
                      </a:lnTo>
                      <a:cubicBezTo>
                        <a:pt x="14856" y="3326"/>
                        <a:pt x="11530" y="0"/>
                        <a:pt x="74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5"/>
                <p:cNvSpPr/>
                <p:nvPr/>
              </p:nvSpPr>
              <p:spPr>
                <a:xfrm>
                  <a:off x="5413848" y="172134"/>
                  <a:ext cx="243804" cy="243751"/>
                </a:xfrm>
                <a:custGeom>
                  <a:rect b="b" l="l" r="r" t="t"/>
                  <a:pathLst>
                    <a:path extrusionOk="0" h="6803" w="6804">
                      <a:moveTo>
                        <a:pt x="3401" y="2054"/>
                      </a:moveTo>
                      <a:cubicBezTo>
                        <a:pt x="4145" y="2055"/>
                        <a:pt x="4748" y="2659"/>
                        <a:pt x="4749" y="3402"/>
                      </a:cubicBezTo>
                      <a:cubicBezTo>
                        <a:pt x="4748" y="3947"/>
                        <a:pt x="4420" y="4438"/>
                        <a:pt x="3917" y="4647"/>
                      </a:cubicBezTo>
                      <a:cubicBezTo>
                        <a:pt x="3750" y="4716"/>
                        <a:pt x="3575" y="4749"/>
                        <a:pt x="3401" y="4749"/>
                      </a:cubicBezTo>
                      <a:cubicBezTo>
                        <a:pt x="3051" y="4749"/>
                        <a:pt x="2706" y="4612"/>
                        <a:pt x="2448" y="4354"/>
                      </a:cubicBezTo>
                      <a:cubicBezTo>
                        <a:pt x="2063" y="3969"/>
                        <a:pt x="1948" y="3390"/>
                        <a:pt x="2157" y="2887"/>
                      </a:cubicBezTo>
                      <a:cubicBezTo>
                        <a:pt x="2365" y="2383"/>
                        <a:pt x="2856" y="2054"/>
                        <a:pt x="3401" y="2054"/>
                      </a:cubicBezTo>
                      <a:close/>
                      <a:moveTo>
                        <a:pt x="3401" y="0"/>
                      </a:moveTo>
                      <a:cubicBezTo>
                        <a:pt x="1527" y="0"/>
                        <a:pt x="1" y="1526"/>
                        <a:pt x="1" y="3402"/>
                      </a:cubicBezTo>
                      <a:cubicBezTo>
                        <a:pt x="1" y="5278"/>
                        <a:pt x="1527" y="6803"/>
                        <a:pt x="3401" y="6803"/>
                      </a:cubicBezTo>
                      <a:cubicBezTo>
                        <a:pt x="5277" y="6803"/>
                        <a:pt x="6803" y="5278"/>
                        <a:pt x="6803" y="3402"/>
                      </a:cubicBezTo>
                      <a:cubicBezTo>
                        <a:pt x="6803" y="1526"/>
                        <a:pt x="5277" y="0"/>
                        <a:pt x="34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5"/>
                <p:cNvSpPr/>
                <p:nvPr/>
              </p:nvSpPr>
              <p:spPr>
                <a:xfrm rot="10800000">
                  <a:off x="-220112" y="1794628"/>
                  <a:ext cx="993871" cy="354180"/>
                </a:xfrm>
                <a:custGeom>
                  <a:rect b="b" l="l" r="r" t="t"/>
                  <a:pathLst>
                    <a:path extrusionOk="0" h="11187" w="31392">
                      <a:moveTo>
                        <a:pt x="25798" y="2457"/>
                      </a:moveTo>
                      <a:cubicBezTo>
                        <a:pt x="27530" y="2457"/>
                        <a:pt x="28935" y="3861"/>
                        <a:pt x="28935" y="5594"/>
                      </a:cubicBezTo>
                      <a:cubicBezTo>
                        <a:pt x="28935" y="7326"/>
                        <a:pt x="27530" y="8731"/>
                        <a:pt x="25798" y="8731"/>
                      </a:cubicBezTo>
                      <a:lnTo>
                        <a:pt x="5594" y="8731"/>
                      </a:lnTo>
                      <a:cubicBezTo>
                        <a:pt x="3861" y="8731"/>
                        <a:pt x="2456" y="7326"/>
                        <a:pt x="2456" y="5594"/>
                      </a:cubicBezTo>
                      <a:cubicBezTo>
                        <a:pt x="2456" y="3861"/>
                        <a:pt x="3861" y="2457"/>
                        <a:pt x="5594" y="2457"/>
                      </a:cubicBezTo>
                      <a:close/>
                      <a:moveTo>
                        <a:pt x="5594" y="1"/>
                      </a:moveTo>
                      <a:cubicBezTo>
                        <a:pt x="2510" y="1"/>
                        <a:pt x="0" y="2510"/>
                        <a:pt x="0" y="5594"/>
                      </a:cubicBezTo>
                      <a:cubicBezTo>
                        <a:pt x="0" y="8678"/>
                        <a:pt x="2510" y="11186"/>
                        <a:pt x="5594" y="11186"/>
                      </a:cubicBezTo>
                      <a:lnTo>
                        <a:pt x="25798" y="11186"/>
                      </a:lnTo>
                      <a:cubicBezTo>
                        <a:pt x="28882" y="11186"/>
                        <a:pt x="31392" y="8678"/>
                        <a:pt x="31392" y="5594"/>
                      </a:cubicBezTo>
                      <a:cubicBezTo>
                        <a:pt x="31392" y="2510"/>
                        <a:pt x="28882" y="1"/>
                        <a:pt x="257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p:nvPr/>
              </p:nvSpPr>
              <p:spPr>
                <a:xfrm>
                  <a:off x="574550" y="3674250"/>
                  <a:ext cx="199200" cy="1992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5"/>
              <p:cNvGrpSpPr/>
              <p:nvPr/>
            </p:nvGrpSpPr>
            <p:grpSpPr>
              <a:xfrm rot="10800000">
                <a:off x="-357383" y="-145693"/>
                <a:ext cx="1070600" cy="1370400"/>
                <a:chOff x="729025" y="467250"/>
                <a:chExt cx="1070600" cy="1370400"/>
              </a:xfrm>
            </p:grpSpPr>
            <p:sp>
              <p:nvSpPr>
                <p:cNvPr id="68" name="Google Shape;68;p5"/>
                <p:cNvSpPr/>
                <p:nvPr/>
              </p:nvSpPr>
              <p:spPr>
                <a:xfrm>
                  <a:off x="1620825" y="1658850"/>
                  <a:ext cx="178800" cy="178800"/>
                </a:xfrm>
                <a:custGeom>
                  <a:rect b="b" l="l" r="r" t="t"/>
                  <a:pathLst>
                    <a:path extrusionOk="0" h="7152" w="7152">
                      <a:moveTo>
                        <a:pt x="7151" y="1"/>
                      </a:moveTo>
                      <a:lnTo>
                        <a:pt x="1" y="7151"/>
                      </a:lnTo>
                      <a:lnTo>
                        <a:pt x="3354" y="7151"/>
                      </a:lnTo>
                      <a:cubicBezTo>
                        <a:pt x="5450" y="7151"/>
                        <a:pt x="7151" y="5450"/>
                        <a:pt x="7151" y="3353"/>
                      </a:cubicBezTo>
                      <a:lnTo>
                        <a:pt x="71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1244425" y="1282425"/>
                  <a:ext cx="555200" cy="555225"/>
                </a:xfrm>
                <a:custGeom>
                  <a:rect b="b" l="l" r="r" t="t"/>
                  <a:pathLst>
                    <a:path extrusionOk="0" h="22209" w="22208">
                      <a:moveTo>
                        <a:pt x="22207" y="1"/>
                      </a:moveTo>
                      <a:lnTo>
                        <a:pt x="0" y="22208"/>
                      </a:lnTo>
                      <a:lnTo>
                        <a:pt x="7371" y="22208"/>
                      </a:lnTo>
                      <a:lnTo>
                        <a:pt x="22207" y="7369"/>
                      </a:lnTo>
                      <a:lnTo>
                        <a:pt x="222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p:nvPr/>
              </p:nvSpPr>
              <p:spPr>
                <a:xfrm>
                  <a:off x="853450" y="891475"/>
                  <a:ext cx="946175" cy="946175"/>
                </a:xfrm>
                <a:custGeom>
                  <a:rect b="b" l="l" r="r" t="t"/>
                  <a:pathLst>
                    <a:path extrusionOk="0" h="37847" w="37847">
                      <a:moveTo>
                        <a:pt x="37846" y="0"/>
                      </a:moveTo>
                      <a:lnTo>
                        <a:pt x="0" y="37846"/>
                      </a:lnTo>
                      <a:lnTo>
                        <a:pt x="7372" y="37846"/>
                      </a:lnTo>
                      <a:lnTo>
                        <a:pt x="37846" y="7373"/>
                      </a:lnTo>
                      <a:lnTo>
                        <a:pt x="3784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
                <p:cNvSpPr/>
                <p:nvPr/>
              </p:nvSpPr>
              <p:spPr>
                <a:xfrm>
                  <a:off x="729075" y="515100"/>
                  <a:ext cx="1070550" cy="1254825"/>
                </a:xfrm>
                <a:custGeom>
                  <a:rect b="b" l="l" r="r" t="t"/>
                  <a:pathLst>
                    <a:path extrusionOk="0" h="50193" w="42822">
                      <a:moveTo>
                        <a:pt x="42821" y="0"/>
                      </a:moveTo>
                      <a:lnTo>
                        <a:pt x="0" y="42825"/>
                      </a:lnTo>
                      <a:lnTo>
                        <a:pt x="0" y="50193"/>
                      </a:lnTo>
                      <a:lnTo>
                        <a:pt x="42821" y="7371"/>
                      </a:lnTo>
                      <a:lnTo>
                        <a:pt x="4282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
                <p:cNvSpPr/>
                <p:nvPr/>
              </p:nvSpPr>
              <p:spPr>
                <a:xfrm>
                  <a:off x="729075" y="467250"/>
                  <a:ext cx="926250" cy="926275"/>
                </a:xfrm>
                <a:custGeom>
                  <a:rect b="b" l="l" r="r" t="t"/>
                  <a:pathLst>
                    <a:path extrusionOk="0" h="37051" w="37050">
                      <a:moveTo>
                        <a:pt x="29677" y="0"/>
                      </a:moveTo>
                      <a:lnTo>
                        <a:pt x="0" y="29679"/>
                      </a:lnTo>
                      <a:lnTo>
                        <a:pt x="0" y="37050"/>
                      </a:lnTo>
                      <a:lnTo>
                        <a:pt x="370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a:off x="729075" y="467250"/>
                  <a:ext cx="549750" cy="549900"/>
                </a:xfrm>
                <a:custGeom>
                  <a:rect b="b" l="l" r="r" t="t"/>
                  <a:pathLst>
                    <a:path extrusionOk="0" h="21996" w="21990">
                      <a:moveTo>
                        <a:pt x="14618" y="0"/>
                      </a:moveTo>
                      <a:lnTo>
                        <a:pt x="0" y="14624"/>
                      </a:lnTo>
                      <a:lnTo>
                        <a:pt x="0" y="21995"/>
                      </a:lnTo>
                      <a:lnTo>
                        <a:pt x="219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a:off x="729025" y="467300"/>
                  <a:ext cx="173400" cy="173350"/>
                </a:xfrm>
                <a:custGeom>
                  <a:rect b="b" l="l" r="r" t="t"/>
                  <a:pathLst>
                    <a:path extrusionOk="0" h="6934" w="6936">
                      <a:moveTo>
                        <a:pt x="3797" y="0"/>
                      </a:moveTo>
                      <a:cubicBezTo>
                        <a:pt x="1700" y="0"/>
                        <a:pt x="0" y="1700"/>
                        <a:pt x="2" y="3798"/>
                      </a:cubicBezTo>
                      <a:lnTo>
                        <a:pt x="2" y="6933"/>
                      </a:lnTo>
                      <a:lnTo>
                        <a:pt x="6935" y="0"/>
                      </a:lnTo>
                      <a:lnTo>
                        <a:pt x="3800" y="0"/>
                      </a:lnTo>
                      <a:cubicBezTo>
                        <a:pt x="3799" y="0"/>
                        <a:pt x="3798" y="0"/>
                        <a:pt x="37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5" name="Google Shape;75;p5"/>
            <p:cNvGrpSpPr/>
            <p:nvPr/>
          </p:nvGrpSpPr>
          <p:grpSpPr>
            <a:xfrm>
              <a:off x="7069025" y="-1826102"/>
              <a:ext cx="3515192" cy="3515145"/>
              <a:chOff x="2217185" y="277650"/>
              <a:chExt cx="1510222" cy="1510202"/>
            </a:xfrm>
          </p:grpSpPr>
          <p:sp>
            <p:nvSpPr>
              <p:cNvPr id="76" name="Google Shape;76;p5"/>
              <p:cNvSpPr/>
              <p:nvPr/>
            </p:nvSpPr>
            <p:spPr>
              <a:xfrm>
                <a:off x="2217185" y="277650"/>
                <a:ext cx="1510222" cy="1510202"/>
              </a:xfrm>
              <a:custGeom>
                <a:rect b="b" l="l" r="r" t="t"/>
                <a:pathLst>
                  <a:path extrusionOk="0" h="75303" w="75304">
                    <a:moveTo>
                      <a:pt x="37652" y="6610"/>
                    </a:moveTo>
                    <a:cubicBezTo>
                      <a:pt x="54767" y="6610"/>
                      <a:pt x="68693" y="20536"/>
                      <a:pt x="68693" y="37651"/>
                    </a:cubicBezTo>
                    <a:cubicBezTo>
                      <a:pt x="68693" y="54767"/>
                      <a:pt x="54767" y="68693"/>
                      <a:pt x="37652" y="68693"/>
                    </a:cubicBezTo>
                    <a:cubicBezTo>
                      <a:pt x="20535" y="68693"/>
                      <a:pt x="6610" y="54767"/>
                      <a:pt x="6610" y="37651"/>
                    </a:cubicBezTo>
                    <a:cubicBezTo>
                      <a:pt x="6610" y="20536"/>
                      <a:pt x="20535" y="6610"/>
                      <a:pt x="37652" y="6610"/>
                    </a:cubicBezTo>
                    <a:close/>
                    <a:moveTo>
                      <a:pt x="37652" y="0"/>
                    </a:moveTo>
                    <a:cubicBezTo>
                      <a:pt x="16890" y="0"/>
                      <a:pt x="0" y="16890"/>
                      <a:pt x="0" y="37651"/>
                    </a:cubicBezTo>
                    <a:cubicBezTo>
                      <a:pt x="0" y="58413"/>
                      <a:pt x="16890" y="75303"/>
                      <a:pt x="37652" y="75303"/>
                    </a:cubicBezTo>
                    <a:cubicBezTo>
                      <a:pt x="58412" y="75303"/>
                      <a:pt x="75303" y="58413"/>
                      <a:pt x="75303" y="37651"/>
                    </a:cubicBezTo>
                    <a:cubicBezTo>
                      <a:pt x="75303" y="16890"/>
                      <a:pt x="58412" y="0"/>
                      <a:pt x="376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a:off x="2371830" y="432294"/>
                <a:ext cx="1200913" cy="1200893"/>
              </a:xfrm>
              <a:custGeom>
                <a:rect b="b" l="l" r="r" t="t"/>
                <a:pathLst>
                  <a:path extrusionOk="0" h="59880" w="59881">
                    <a:moveTo>
                      <a:pt x="29941" y="6610"/>
                    </a:moveTo>
                    <a:lnTo>
                      <a:pt x="29941" y="6611"/>
                    </a:lnTo>
                    <a:cubicBezTo>
                      <a:pt x="42805" y="6611"/>
                      <a:pt x="53270" y="17076"/>
                      <a:pt x="53270" y="29940"/>
                    </a:cubicBezTo>
                    <a:cubicBezTo>
                      <a:pt x="53270" y="42805"/>
                      <a:pt x="42805" y="53271"/>
                      <a:pt x="29941" y="53271"/>
                    </a:cubicBezTo>
                    <a:cubicBezTo>
                      <a:pt x="17077" y="53271"/>
                      <a:pt x="6610" y="42805"/>
                      <a:pt x="6610" y="29940"/>
                    </a:cubicBezTo>
                    <a:cubicBezTo>
                      <a:pt x="6610" y="17076"/>
                      <a:pt x="17077" y="6610"/>
                      <a:pt x="29941" y="6610"/>
                    </a:cubicBezTo>
                    <a:close/>
                    <a:moveTo>
                      <a:pt x="29941" y="1"/>
                    </a:moveTo>
                    <a:cubicBezTo>
                      <a:pt x="13431" y="1"/>
                      <a:pt x="0" y="13432"/>
                      <a:pt x="0" y="29940"/>
                    </a:cubicBezTo>
                    <a:cubicBezTo>
                      <a:pt x="0" y="46449"/>
                      <a:pt x="13431" y="59880"/>
                      <a:pt x="29941" y="59880"/>
                    </a:cubicBezTo>
                    <a:cubicBezTo>
                      <a:pt x="46449" y="59880"/>
                      <a:pt x="59880" y="46449"/>
                      <a:pt x="59880" y="29940"/>
                    </a:cubicBezTo>
                    <a:cubicBezTo>
                      <a:pt x="59880" y="13432"/>
                      <a:pt x="46449" y="1"/>
                      <a:pt x="299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
              <p:cNvSpPr/>
              <p:nvPr/>
            </p:nvSpPr>
            <p:spPr>
              <a:xfrm>
                <a:off x="2526474" y="586938"/>
                <a:ext cx="891605" cy="891625"/>
              </a:xfrm>
              <a:custGeom>
                <a:rect b="b" l="l" r="r" t="t"/>
                <a:pathLst>
                  <a:path extrusionOk="0" h="44459" w="44458">
                    <a:moveTo>
                      <a:pt x="22230" y="6611"/>
                    </a:moveTo>
                    <a:cubicBezTo>
                      <a:pt x="30841" y="6611"/>
                      <a:pt x="37849" y="13617"/>
                      <a:pt x="37849" y="22229"/>
                    </a:cubicBezTo>
                    <a:cubicBezTo>
                      <a:pt x="37849" y="30842"/>
                      <a:pt x="30841" y="37848"/>
                      <a:pt x="22230" y="37848"/>
                    </a:cubicBezTo>
                    <a:cubicBezTo>
                      <a:pt x="13617" y="37848"/>
                      <a:pt x="6611" y="30842"/>
                      <a:pt x="6611" y="22229"/>
                    </a:cubicBezTo>
                    <a:cubicBezTo>
                      <a:pt x="6611" y="13617"/>
                      <a:pt x="13617" y="6611"/>
                      <a:pt x="22230" y="6611"/>
                    </a:cubicBezTo>
                    <a:close/>
                    <a:moveTo>
                      <a:pt x="22230" y="1"/>
                    </a:moveTo>
                    <a:cubicBezTo>
                      <a:pt x="9973" y="1"/>
                      <a:pt x="1" y="9972"/>
                      <a:pt x="1" y="22229"/>
                    </a:cubicBezTo>
                    <a:cubicBezTo>
                      <a:pt x="1" y="34487"/>
                      <a:pt x="9973" y="44458"/>
                      <a:pt x="22230" y="44458"/>
                    </a:cubicBezTo>
                    <a:cubicBezTo>
                      <a:pt x="34486" y="44458"/>
                      <a:pt x="44457" y="34487"/>
                      <a:pt x="44457" y="22229"/>
                    </a:cubicBezTo>
                    <a:cubicBezTo>
                      <a:pt x="44457" y="9972"/>
                      <a:pt x="34486" y="1"/>
                      <a:pt x="222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5"/>
            <p:cNvSpPr/>
            <p:nvPr/>
          </p:nvSpPr>
          <p:spPr>
            <a:xfrm flipH="1" rot="-5400000">
              <a:off x="8213625" y="3978475"/>
              <a:ext cx="1381105" cy="1917815"/>
            </a:xfrm>
            <a:custGeom>
              <a:rect b="b" l="l" r="r" t="t"/>
              <a:pathLst>
                <a:path extrusionOk="0" h="84383" w="60768">
                  <a:moveTo>
                    <a:pt x="59505" y="1265"/>
                  </a:moveTo>
                  <a:lnTo>
                    <a:pt x="59505" y="11801"/>
                  </a:lnTo>
                  <a:lnTo>
                    <a:pt x="48970" y="11801"/>
                  </a:lnTo>
                  <a:lnTo>
                    <a:pt x="48970" y="1265"/>
                  </a:lnTo>
                  <a:close/>
                  <a:moveTo>
                    <a:pt x="11799" y="1265"/>
                  </a:moveTo>
                  <a:lnTo>
                    <a:pt x="11799" y="11802"/>
                  </a:lnTo>
                  <a:lnTo>
                    <a:pt x="1264" y="11802"/>
                  </a:lnTo>
                  <a:lnTo>
                    <a:pt x="1264" y="1265"/>
                  </a:lnTo>
                  <a:close/>
                  <a:moveTo>
                    <a:pt x="23598" y="1265"/>
                  </a:moveTo>
                  <a:lnTo>
                    <a:pt x="23598" y="11802"/>
                  </a:lnTo>
                  <a:lnTo>
                    <a:pt x="13063" y="11802"/>
                  </a:lnTo>
                  <a:lnTo>
                    <a:pt x="13063" y="1265"/>
                  </a:lnTo>
                  <a:close/>
                  <a:moveTo>
                    <a:pt x="35908" y="1265"/>
                  </a:moveTo>
                  <a:lnTo>
                    <a:pt x="35908" y="11802"/>
                  </a:lnTo>
                  <a:lnTo>
                    <a:pt x="24861" y="11802"/>
                  </a:lnTo>
                  <a:lnTo>
                    <a:pt x="24861" y="1265"/>
                  </a:lnTo>
                  <a:close/>
                  <a:moveTo>
                    <a:pt x="47706" y="1265"/>
                  </a:moveTo>
                  <a:lnTo>
                    <a:pt x="47706" y="11802"/>
                  </a:lnTo>
                  <a:lnTo>
                    <a:pt x="37171" y="11802"/>
                  </a:lnTo>
                  <a:lnTo>
                    <a:pt x="37171" y="1265"/>
                  </a:lnTo>
                  <a:close/>
                  <a:moveTo>
                    <a:pt x="11799" y="13065"/>
                  </a:moveTo>
                  <a:lnTo>
                    <a:pt x="11799" y="23602"/>
                  </a:lnTo>
                  <a:lnTo>
                    <a:pt x="1264" y="23602"/>
                  </a:lnTo>
                  <a:lnTo>
                    <a:pt x="1264" y="13065"/>
                  </a:lnTo>
                  <a:close/>
                  <a:moveTo>
                    <a:pt x="23598" y="13065"/>
                  </a:moveTo>
                  <a:lnTo>
                    <a:pt x="23598" y="23602"/>
                  </a:lnTo>
                  <a:lnTo>
                    <a:pt x="13063" y="23602"/>
                  </a:lnTo>
                  <a:lnTo>
                    <a:pt x="13063" y="13065"/>
                  </a:lnTo>
                  <a:close/>
                  <a:moveTo>
                    <a:pt x="35908" y="13065"/>
                  </a:moveTo>
                  <a:lnTo>
                    <a:pt x="35908" y="23602"/>
                  </a:lnTo>
                  <a:lnTo>
                    <a:pt x="24861" y="23602"/>
                  </a:lnTo>
                  <a:lnTo>
                    <a:pt x="24861" y="13065"/>
                  </a:lnTo>
                  <a:close/>
                  <a:moveTo>
                    <a:pt x="47706" y="13065"/>
                  </a:moveTo>
                  <a:lnTo>
                    <a:pt x="47706" y="23602"/>
                  </a:lnTo>
                  <a:lnTo>
                    <a:pt x="37171" y="23602"/>
                  </a:lnTo>
                  <a:lnTo>
                    <a:pt x="37171" y="13065"/>
                  </a:lnTo>
                  <a:close/>
                  <a:moveTo>
                    <a:pt x="59505" y="13065"/>
                  </a:moveTo>
                  <a:lnTo>
                    <a:pt x="59505" y="23602"/>
                  </a:lnTo>
                  <a:lnTo>
                    <a:pt x="48970" y="23602"/>
                  </a:lnTo>
                  <a:lnTo>
                    <a:pt x="48970" y="13065"/>
                  </a:lnTo>
                  <a:close/>
                  <a:moveTo>
                    <a:pt x="11799" y="24866"/>
                  </a:moveTo>
                  <a:lnTo>
                    <a:pt x="11799" y="35403"/>
                  </a:lnTo>
                  <a:lnTo>
                    <a:pt x="1264" y="35403"/>
                  </a:lnTo>
                  <a:lnTo>
                    <a:pt x="1264" y="24866"/>
                  </a:lnTo>
                  <a:close/>
                  <a:moveTo>
                    <a:pt x="23598" y="24866"/>
                  </a:moveTo>
                  <a:lnTo>
                    <a:pt x="23598" y="35403"/>
                  </a:lnTo>
                  <a:lnTo>
                    <a:pt x="13063" y="35403"/>
                  </a:lnTo>
                  <a:lnTo>
                    <a:pt x="13063" y="24866"/>
                  </a:lnTo>
                  <a:close/>
                  <a:moveTo>
                    <a:pt x="35908" y="24866"/>
                  </a:moveTo>
                  <a:lnTo>
                    <a:pt x="35908" y="35403"/>
                  </a:lnTo>
                  <a:lnTo>
                    <a:pt x="24861" y="35403"/>
                  </a:lnTo>
                  <a:lnTo>
                    <a:pt x="24861" y="24866"/>
                  </a:lnTo>
                  <a:close/>
                  <a:moveTo>
                    <a:pt x="47706" y="24866"/>
                  </a:moveTo>
                  <a:lnTo>
                    <a:pt x="47706" y="35403"/>
                  </a:lnTo>
                  <a:lnTo>
                    <a:pt x="37171" y="35403"/>
                  </a:lnTo>
                  <a:lnTo>
                    <a:pt x="37171" y="24866"/>
                  </a:lnTo>
                  <a:close/>
                  <a:moveTo>
                    <a:pt x="59505" y="24866"/>
                  </a:moveTo>
                  <a:lnTo>
                    <a:pt x="59505" y="35403"/>
                  </a:lnTo>
                  <a:lnTo>
                    <a:pt x="48970" y="35403"/>
                  </a:lnTo>
                  <a:lnTo>
                    <a:pt x="48970" y="24866"/>
                  </a:lnTo>
                  <a:close/>
                  <a:moveTo>
                    <a:pt x="23598" y="36667"/>
                  </a:moveTo>
                  <a:lnTo>
                    <a:pt x="23598" y="47716"/>
                  </a:lnTo>
                  <a:lnTo>
                    <a:pt x="13063" y="47716"/>
                  </a:lnTo>
                  <a:lnTo>
                    <a:pt x="13063" y="36667"/>
                  </a:lnTo>
                  <a:close/>
                  <a:moveTo>
                    <a:pt x="35908" y="36667"/>
                  </a:moveTo>
                  <a:lnTo>
                    <a:pt x="35908" y="47716"/>
                  </a:lnTo>
                  <a:lnTo>
                    <a:pt x="24861" y="47716"/>
                  </a:lnTo>
                  <a:lnTo>
                    <a:pt x="24861" y="36667"/>
                  </a:lnTo>
                  <a:close/>
                  <a:moveTo>
                    <a:pt x="11799" y="36667"/>
                  </a:moveTo>
                  <a:lnTo>
                    <a:pt x="11799" y="47718"/>
                  </a:lnTo>
                  <a:lnTo>
                    <a:pt x="1264" y="47718"/>
                  </a:lnTo>
                  <a:lnTo>
                    <a:pt x="1264" y="36667"/>
                  </a:lnTo>
                  <a:close/>
                  <a:moveTo>
                    <a:pt x="47706" y="36667"/>
                  </a:moveTo>
                  <a:lnTo>
                    <a:pt x="47706" y="47718"/>
                  </a:lnTo>
                  <a:lnTo>
                    <a:pt x="37171" y="47718"/>
                  </a:lnTo>
                  <a:lnTo>
                    <a:pt x="37171" y="36667"/>
                  </a:lnTo>
                  <a:close/>
                  <a:moveTo>
                    <a:pt x="59505" y="36667"/>
                  </a:moveTo>
                  <a:lnTo>
                    <a:pt x="59505" y="47718"/>
                  </a:lnTo>
                  <a:lnTo>
                    <a:pt x="48970" y="47718"/>
                  </a:lnTo>
                  <a:lnTo>
                    <a:pt x="48970" y="36667"/>
                  </a:lnTo>
                  <a:close/>
                  <a:moveTo>
                    <a:pt x="11799" y="48980"/>
                  </a:moveTo>
                  <a:lnTo>
                    <a:pt x="11799" y="59518"/>
                  </a:lnTo>
                  <a:lnTo>
                    <a:pt x="1264" y="59518"/>
                  </a:lnTo>
                  <a:lnTo>
                    <a:pt x="1264" y="48980"/>
                  </a:lnTo>
                  <a:close/>
                  <a:moveTo>
                    <a:pt x="23598" y="48980"/>
                  </a:moveTo>
                  <a:lnTo>
                    <a:pt x="23598" y="59518"/>
                  </a:lnTo>
                  <a:lnTo>
                    <a:pt x="13063" y="59518"/>
                  </a:lnTo>
                  <a:lnTo>
                    <a:pt x="13063" y="48980"/>
                  </a:lnTo>
                  <a:close/>
                  <a:moveTo>
                    <a:pt x="35908" y="48980"/>
                  </a:moveTo>
                  <a:lnTo>
                    <a:pt x="35908" y="59518"/>
                  </a:lnTo>
                  <a:lnTo>
                    <a:pt x="24861" y="59518"/>
                  </a:lnTo>
                  <a:lnTo>
                    <a:pt x="24861" y="48980"/>
                  </a:lnTo>
                  <a:close/>
                  <a:moveTo>
                    <a:pt x="47706" y="48980"/>
                  </a:moveTo>
                  <a:lnTo>
                    <a:pt x="47706" y="59518"/>
                  </a:lnTo>
                  <a:lnTo>
                    <a:pt x="37171" y="59518"/>
                  </a:lnTo>
                  <a:lnTo>
                    <a:pt x="37171" y="48980"/>
                  </a:lnTo>
                  <a:close/>
                  <a:moveTo>
                    <a:pt x="59505" y="48980"/>
                  </a:moveTo>
                  <a:lnTo>
                    <a:pt x="59505" y="59518"/>
                  </a:lnTo>
                  <a:lnTo>
                    <a:pt x="48970" y="59518"/>
                  </a:lnTo>
                  <a:lnTo>
                    <a:pt x="48970" y="48980"/>
                  </a:lnTo>
                  <a:close/>
                  <a:moveTo>
                    <a:pt x="11799" y="60782"/>
                  </a:moveTo>
                  <a:lnTo>
                    <a:pt x="11799" y="71319"/>
                  </a:lnTo>
                  <a:lnTo>
                    <a:pt x="1264" y="71319"/>
                  </a:lnTo>
                  <a:lnTo>
                    <a:pt x="1264" y="60782"/>
                  </a:lnTo>
                  <a:close/>
                  <a:moveTo>
                    <a:pt x="23598" y="60782"/>
                  </a:moveTo>
                  <a:lnTo>
                    <a:pt x="23598" y="71319"/>
                  </a:lnTo>
                  <a:lnTo>
                    <a:pt x="13063" y="71319"/>
                  </a:lnTo>
                  <a:lnTo>
                    <a:pt x="13063" y="60782"/>
                  </a:lnTo>
                  <a:close/>
                  <a:moveTo>
                    <a:pt x="35908" y="60782"/>
                  </a:moveTo>
                  <a:lnTo>
                    <a:pt x="35908" y="71319"/>
                  </a:lnTo>
                  <a:lnTo>
                    <a:pt x="24861" y="71319"/>
                  </a:lnTo>
                  <a:lnTo>
                    <a:pt x="24861" y="60782"/>
                  </a:lnTo>
                  <a:close/>
                  <a:moveTo>
                    <a:pt x="47706" y="60782"/>
                  </a:moveTo>
                  <a:lnTo>
                    <a:pt x="47706" y="71319"/>
                  </a:lnTo>
                  <a:lnTo>
                    <a:pt x="37171" y="71319"/>
                  </a:lnTo>
                  <a:lnTo>
                    <a:pt x="37171" y="60782"/>
                  </a:lnTo>
                  <a:close/>
                  <a:moveTo>
                    <a:pt x="59505" y="60782"/>
                  </a:moveTo>
                  <a:lnTo>
                    <a:pt x="59505" y="71319"/>
                  </a:lnTo>
                  <a:lnTo>
                    <a:pt x="48970" y="71319"/>
                  </a:lnTo>
                  <a:lnTo>
                    <a:pt x="48970" y="60782"/>
                  </a:lnTo>
                  <a:close/>
                  <a:moveTo>
                    <a:pt x="11799" y="72583"/>
                  </a:moveTo>
                  <a:lnTo>
                    <a:pt x="11799" y="83120"/>
                  </a:lnTo>
                  <a:lnTo>
                    <a:pt x="1264" y="83120"/>
                  </a:lnTo>
                  <a:lnTo>
                    <a:pt x="1264" y="72583"/>
                  </a:lnTo>
                  <a:close/>
                  <a:moveTo>
                    <a:pt x="23598" y="72583"/>
                  </a:moveTo>
                  <a:lnTo>
                    <a:pt x="23598" y="83120"/>
                  </a:lnTo>
                  <a:lnTo>
                    <a:pt x="13063" y="83120"/>
                  </a:lnTo>
                  <a:lnTo>
                    <a:pt x="13063" y="72583"/>
                  </a:lnTo>
                  <a:close/>
                  <a:moveTo>
                    <a:pt x="35908" y="72583"/>
                  </a:moveTo>
                  <a:lnTo>
                    <a:pt x="35908" y="83120"/>
                  </a:lnTo>
                  <a:lnTo>
                    <a:pt x="24861" y="83120"/>
                  </a:lnTo>
                  <a:lnTo>
                    <a:pt x="24861" y="72583"/>
                  </a:lnTo>
                  <a:close/>
                  <a:moveTo>
                    <a:pt x="47706" y="72583"/>
                  </a:moveTo>
                  <a:lnTo>
                    <a:pt x="47706" y="83120"/>
                  </a:lnTo>
                  <a:lnTo>
                    <a:pt x="37171" y="83120"/>
                  </a:lnTo>
                  <a:lnTo>
                    <a:pt x="37171" y="72583"/>
                  </a:lnTo>
                  <a:close/>
                  <a:moveTo>
                    <a:pt x="59505" y="72583"/>
                  </a:moveTo>
                  <a:lnTo>
                    <a:pt x="59505" y="83120"/>
                  </a:lnTo>
                  <a:lnTo>
                    <a:pt x="48970" y="83120"/>
                  </a:lnTo>
                  <a:lnTo>
                    <a:pt x="48970" y="72583"/>
                  </a:lnTo>
                  <a:close/>
                  <a:moveTo>
                    <a:pt x="0" y="1"/>
                  </a:moveTo>
                  <a:lnTo>
                    <a:pt x="0" y="84383"/>
                  </a:lnTo>
                  <a:lnTo>
                    <a:pt x="60768" y="84383"/>
                  </a:lnTo>
                  <a:lnTo>
                    <a:pt x="607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5"/>
          <p:cNvSpPr txBox="1"/>
          <p:nvPr>
            <p:ph type="title"/>
          </p:nvPr>
        </p:nvSpPr>
        <p:spPr>
          <a:xfrm>
            <a:off x="2929950" y="539500"/>
            <a:ext cx="32841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1" name="Google Shape;81;p5"/>
          <p:cNvSpPr txBox="1"/>
          <p:nvPr>
            <p:ph idx="1" type="subTitle"/>
          </p:nvPr>
        </p:nvSpPr>
        <p:spPr>
          <a:xfrm>
            <a:off x="5395209" y="3630244"/>
            <a:ext cx="2217300" cy="47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2" name="Google Shape;82;p5"/>
          <p:cNvSpPr txBox="1"/>
          <p:nvPr>
            <p:ph idx="2" type="subTitle"/>
          </p:nvPr>
        </p:nvSpPr>
        <p:spPr>
          <a:xfrm>
            <a:off x="1923254" y="3630244"/>
            <a:ext cx="2217300" cy="47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500"/>
            </a:lvl1pPr>
            <a:lvl2pPr lvl="1" rtl="0" algn="ctr">
              <a:lnSpc>
                <a:spcPct val="100000"/>
              </a:lnSpc>
              <a:spcBef>
                <a:spcPts val="160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3" name="Google Shape;83;p5"/>
          <p:cNvSpPr txBox="1"/>
          <p:nvPr>
            <p:ph idx="3" type="subTitle"/>
          </p:nvPr>
        </p:nvSpPr>
        <p:spPr>
          <a:xfrm>
            <a:off x="5395201" y="3070900"/>
            <a:ext cx="2217300" cy="37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2400"/>
              <a:buFont typeface="Lily Script One"/>
              <a:buNone/>
              <a:defRPr sz="2400">
                <a:solidFill>
                  <a:schemeClr val="accent4"/>
                </a:solidFill>
                <a:latin typeface="Lily Script One"/>
                <a:ea typeface="Lily Script One"/>
                <a:cs typeface="Lily Script One"/>
                <a:sym typeface="Lily Script One"/>
              </a:defRPr>
            </a:lvl1pPr>
            <a:lvl2pPr lvl="1" rtl="0" algn="ctr">
              <a:lnSpc>
                <a:spcPct val="100000"/>
              </a:lnSpc>
              <a:spcBef>
                <a:spcPts val="0"/>
              </a:spcBef>
              <a:spcAft>
                <a:spcPts val="0"/>
              </a:spcAft>
              <a:buClr>
                <a:schemeClr val="accent4"/>
              </a:buClr>
              <a:buSzPts val="2400"/>
              <a:buFont typeface="Lily Script One"/>
              <a:buNone/>
              <a:defRPr sz="2400">
                <a:solidFill>
                  <a:schemeClr val="accent4"/>
                </a:solidFill>
                <a:latin typeface="Lily Script One"/>
                <a:ea typeface="Lily Script One"/>
                <a:cs typeface="Lily Script One"/>
                <a:sym typeface="Lily Script One"/>
              </a:defRPr>
            </a:lvl2pPr>
            <a:lvl3pPr lvl="2" rtl="0" algn="ctr">
              <a:lnSpc>
                <a:spcPct val="100000"/>
              </a:lnSpc>
              <a:spcBef>
                <a:spcPts val="0"/>
              </a:spcBef>
              <a:spcAft>
                <a:spcPts val="0"/>
              </a:spcAft>
              <a:buClr>
                <a:schemeClr val="accent4"/>
              </a:buClr>
              <a:buSzPts val="2400"/>
              <a:buFont typeface="Lily Script One"/>
              <a:buNone/>
              <a:defRPr sz="2400">
                <a:solidFill>
                  <a:schemeClr val="accent4"/>
                </a:solidFill>
                <a:latin typeface="Lily Script One"/>
                <a:ea typeface="Lily Script One"/>
                <a:cs typeface="Lily Script One"/>
                <a:sym typeface="Lily Script One"/>
              </a:defRPr>
            </a:lvl3pPr>
            <a:lvl4pPr lvl="3" rtl="0" algn="ctr">
              <a:lnSpc>
                <a:spcPct val="100000"/>
              </a:lnSpc>
              <a:spcBef>
                <a:spcPts val="0"/>
              </a:spcBef>
              <a:spcAft>
                <a:spcPts val="0"/>
              </a:spcAft>
              <a:buClr>
                <a:schemeClr val="accent4"/>
              </a:buClr>
              <a:buSzPts val="2400"/>
              <a:buFont typeface="Lily Script One"/>
              <a:buNone/>
              <a:defRPr sz="2400">
                <a:solidFill>
                  <a:schemeClr val="accent4"/>
                </a:solidFill>
                <a:latin typeface="Lily Script One"/>
                <a:ea typeface="Lily Script One"/>
                <a:cs typeface="Lily Script One"/>
                <a:sym typeface="Lily Script One"/>
              </a:defRPr>
            </a:lvl4pPr>
            <a:lvl5pPr lvl="4" rtl="0" algn="ctr">
              <a:lnSpc>
                <a:spcPct val="100000"/>
              </a:lnSpc>
              <a:spcBef>
                <a:spcPts val="0"/>
              </a:spcBef>
              <a:spcAft>
                <a:spcPts val="0"/>
              </a:spcAft>
              <a:buClr>
                <a:schemeClr val="accent4"/>
              </a:buClr>
              <a:buSzPts val="2400"/>
              <a:buFont typeface="Lily Script One"/>
              <a:buNone/>
              <a:defRPr sz="2400">
                <a:solidFill>
                  <a:schemeClr val="accent4"/>
                </a:solidFill>
                <a:latin typeface="Lily Script One"/>
                <a:ea typeface="Lily Script One"/>
                <a:cs typeface="Lily Script One"/>
                <a:sym typeface="Lily Script One"/>
              </a:defRPr>
            </a:lvl5pPr>
            <a:lvl6pPr lvl="5" rtl="0" algn="ctr">
              <a:lnSpc>
                <a:spcPct val="100000"/>
              </a:lnSpc>
              <a:spcBef>
                <a:spcPts val="0"/>
              </a:spcBef>
              <a:spcAft>
                <a:spcPts val="0"/>
              </a:spcAft>
              <a:buClr>
                <a:schemeClr val="accent4"/>
              </a:buClr>
              <a:buSzPts val="2400"/>
              <a:buFont typeface="Lily Script One"/>
              <a:buNone/>
              <a:defRPr sz="2400">
                <a:solidFill>
                  <a:schemeClr val="accent4"/>
                </a:solidFill>
                <a:latin typeface="Lily Script One"/>
                <a:ea typeface="Lily Script One"/>
                <a:cs typeface="Lily Script One"/>
                <a:sym typeface="Lily Script One"/>
              </a:defRPr>
            </a:lvl6pPr>
            <a:lvl7pPr lvl="6" rtl="0" algn="ctr">
              <a:lnSpc>
                <a:spcPct val="100000"/>
              </a:lnSpc>
              <a:spcBef>
                <a:spcPts val="0"/>
              </a:spcBef>
              <a:spcAft>
                <a:spcPts val="0"/>
              </a:spcAft>
              <a:buClr>
                <a:schemeClr val="accent4"/>
              </a:buClr>
              <a:buSzPts val="2400"/>
              <a:buFont typeface="Lily Script One"/>
              <a:buNone/>
              <a:defRPr sz="2400">
                <a:solidFill>
                  <a:schemeClr val="accent4"/>
                </a:solidFill>
                <a:latin typeface="Lily Script One"/>
                <a:ea typeface="Lily Script One"/>
                <a:cs typeface="Lily Script One"/>
                <a:sym typeface="Lily Script One"/>
              </a:defRPr>
            </a:lvl7pPr>
            <a:lvl8pPr lvl="7" rtl="0" algn="ctr">
              <a:lnSpc>
                <a:spcPct val="100000"/>
              </a:lnSpc>
              <a:spcBef>
                <a:spcPts val="0"/>
              </a:spcBef>
              <a:spcAft>
                <a:spcPts val="0"/>
              </a:spcAft>
              <a:buClr>
                <a:schemeClr val="accent4"/>
              </a:buClr>
              <a:buSzPts val="2400"/>
              <a:buFont typeface="Lily Script One"/>
              <a:buNone/>
              <a:defRPr sz="2400">
                <a:solidFill>
                  <a:schemeClr val="accent4"/>
                </a:solidFill>
                <a:latin typeface="Lily Script One"/>
                <a:ea typeface="Lily Script One"/>
                <a:cs typeface="Lily Script One"/>
                <a:sym typeface="Lily Script One"/>
              </a:defRPr>
            </a:lvl8pPr>
            <a:lvl9pPr lvl="8" rtl="0" algn="ctr">
              <a:lnSpc>
                <a:spcPct val="100000"/>
              </a:lnSpc>
              <a:spcBef>
                <a:spcPts val="0"/>
              </a:spcBef>
              <a:spcAft>
                <a:spcPts val="0"/>
              </a:spcAft>
              <a:buClr>
                <a:schemeClr val="accent4"/>
              </a:buClr>
              <a:buSzPts val="2400"/>
              <a:buFont typeface="Lily Script One"/>
              <a:buNone/>
              <a:defRPr sz="2400">
                <a:solidFill>
                  <a:schemeClr val="accent4"/>
                </a:solidFill>
                <a:latin typeface="Lily Script One"/>
                <a:ea typeface="Lily Script One"/>
                <a:cs typeface="Lily Script One"/>
                <a:sym typeface="Lily Script One"/>
              </a:defRPr>
            </a:lvl9pPr>
          </a:lstStyle>
          <a:p/>
        </p:txBody>
      </p:sp>
      <p:sp>
        <p:nvSpPr>
          <p:cNvPr id="84" name="Google Shape;84;p5"/>
          <p:cNvSpPr txBox="1"/>
          <p:nvPr>
            <p:ph idx="4" type="subTitle"/>
          </p:nvPr>
        </p:nvSpPr>
        <p:spPr>
          <a:xfrm>
            <a:off x="1923200" y="3070900"/>
            <a:ext cx="2217300" cy="37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2400"/>
              <a:buFont typeface="Lily Script One"/>
              <a:buNone/>
              <a:defRPr sz="2400">
                <a:solidFill>
                  <a:schemeClr val="accent4"/>
                </a:solidFill>
                <a:latin typeface="Lily Script One"/>
                <a:ea typeface="Lily Script One"/>
                <a:cs typeface="Lily Script One"/>
                <a:sym typeface="Lily Script One"/>
              </a:defRPr>
            </a:lvl1pPr>
            <a:lvl2pPr lvl="1" rtl="0" algn="ctr">
              <a:lnSpc>
                <a:spcPct val="100000"/>
              </a:lnSpc>
              <a:spcBef>
                <a:spcPts val="1600"/>
              </a:spcBef>
              <a:spcAft>
                <a:spcPts val="0"/>
              </a:spcAft>
              <a:buClr>
                <a:schemeClr val="accent4"/>
              </a:buClr>
              <a:buSzPts val="2400"/>
              <a:buFont typeface="Lily Script One"/>
              <a:buNone/>
              <a:defRPr sz="2400">
                <a:solidFill>
                  <a:schemeClr val="accent4"/>
                </a:solidFill>
                <a:latin typeface="Lily Script One"/>
                <a:ea typeface="Lily Script One"/>
                <a:cs typeface="Lily Script One"/>
                <a:sym typeface="Lily Script One"/>
              </a:defRPr>
            </a:lvl2pPr>
            <a:lvl3pPr lvl="2" rtl="0" algn="ctr">
              <a:lnSpc>
                <a:spcPct val="100000"/>
              </a:lnSpc>
              <a:spcBef>
                <a:spcPts val="0"/>
              </a:spcBef>
              <a:spcAft>
                <a:spcPts val="0"/>
              </a:spcAft>
              <a:buClr>
                <a:schemeClr val="accent4"/>
              </a:buClr>
              <a:buSzPts val="2400"/>
              <a:buFont typeface="Lily Script One"/>
              <a:buNone/>
              <a:defRPr sz="2400">
                <a:solidFill>
                  <a:schemeClr val="accent4"/>
                </a:solidFill>
                <a:latin typeface="Lily Script One"/>
                <a:ea typeface="Lily Script One"/>
                <a:cs typeface="Lily Script One"/>
                <a:sym typeface="Lily Script One"/>
              </a:defRPr>
            </a:lvl3pPr>
            <a:lvl4pPr lvl="3" rtl="0" algn="ctr">
              <a:lnSpc>
                <a:spcPct val="100000"/>
              </a:lnSpc>
              <a:spcBef>
                <a:spcPts val="0"/>
              </a:spcBef>
              <a:spcAft>
                <a:spcPts val="0"/>
              </a:spcAft>
              <a:buClr>
                <a:schemeClr val="accent4"/>
              </a:buClr>
              <a:buSzPts val="2400"/>
              <a:buFont typeface="Lily Script One"/>
              <a:buNone/>
              <a:defRPr sz="2400">
                <a:solidFill>
                  <a:schemeClr val="accent4"/>
                </a:solidFill>
                <a:latin typeface="Lily Script One"/>
                <a:ea typeface="Lily Script One"/>
                <a:cs typeface="Lily Script One"/>
                <a:sym typeface="Lily Script One"/>
              </a:defRPr>
            </a:lvl4pPr>
            <a:lvl5pPr lvl="4" rtl="0" algn="ctr">
              <a:lnSpc>
                <a:spcPct val="100000"/>
              </a:lnSpc>
              <a:spcBef>
                <a:spcPts val="0"/>
              </a:spcBef>
              <a:spcAft>
                <a:spcPts val="0"/>
              </a:spcAft>
              <a:buClr>
                <a:schemeClr val="accent4"/>
              </a:buClr>
              <a:buSzPts val="2400"/>
              <a:buFont typeface="Lily Script One"/>
              <a:buNone/>
              <a:defRPr sz="2400">
                <a:solidFill>
                  <a:schemeClr val="accent4"/>
                </a:solidFill>
                <a:latin typeface="Lily Script One"/>
                <a:ea typeface="Lily Script One"/>
                <a:cs typeface="Lily Script One"/>
                <a:sym typeface="Lily Script One"/>
              </a:defRPr>
            </a:lvl5pPr>
            <a:lvl6pPr lvl="5" rtl="0" algn="ctr">
              <a:lnSpc>
                <a:spcPct val="100000"/>
              </a:lnSpc>
              <a:spcBef>
                <a:spcPts val="0"/>
              </a:spcBef>
              <a:spcAft>
                <a:spcPts val="0"/>
              </a:spcAft>
              <a:buClr>
                <a:schemeClr val="accent4"/>
              </a:buClr>
              <a:buSzPts val="2400"/>
              <a:buFont typeface="Lily Script One"/>
              <a:buNone/>
              <a:defRPr sz="2400">
                <a:solidFill>
                  <a:schemeClr val="accent4"/>
                </a:solidFill>
                <a:latin typeface="Lily Script One"/>
                <a:ea typeface="Lily Script One"/>
                <a:cs typeface="Lily Script One"/>
                <a:sym typeface="Lily Script One"/>
              </a:defRPr>
            </a:lvl6pPr>
            <a:lvl7pPr lvl="6" rtl="0" algn="ctr">
              <a:lnSpc>
                <a:spcPct val="100000"/>
              </a:lnSpc>
              <a:spcBef>
                <a:spcPts val="0"/>
              </a:spcBef>
              <a:spcAft>
                <a:spcPts val="0"/>
              </a:spcAft>
              <a:buClr>
                <a:schemeClr val="accent4"/>
              </a:buClr>
              <a:buSzPts val="2400"/>
              <a:buFont typeface="Lily Script One"/>
              <a:buNone/>
              <a:defRPr sz="2400">
                <a:solidFill>
                  <a:schemeClr val="accent4"/>
                </a:solidFill>
                <a:latin typeface="Lily Script One"/>
                <a:ea typeface="Lily Script One"/>
                <a:cs typeface="Lily Script One"/>
                <a:sym typeface="Lily Script One"/>
              </a:defRPr>
            </a:lvl7pPr>
            <a:lvl8pPr lvl="7" rtl="0" algn="ctr">
              <a:lnSpc>
                <a:spcPct val="100000"/>
              </a:lnSpc>
              <a:spcBef>
                <a:spcPts val="0"/>
              </a:spcBef>
              <a:spcAft>
                <a:spcPts val="0"/>
              </a:spcAft>
              <a:buClr>
                <a:schemeClr val="accent4"/>
              </a:buClr>
              <a:buSzPts val="2400"/>
              <a:buFont typeface="Lily Script One"/>
              <a:buNone/>
              <a:defRPr sz="2400">
                <a:solidFill>
                  <a:schemeClr val="accent4"/>
                </a:solidFill>
                <a:latin typeface="Lily Script One"/>
                <a:ea typeface="Lily Script One"/>
                <a:cs typeface="Lily Script One"/>
                <a:sym typeface="Lily Script One"/>
              </a:defRPr>
            </a:lvl8pPr>
            <a:lvl9pPr lvl="8" rtl="0" algn="ctr">
              <a:lnSpc>
                <a:spcPct val="100000"/>
              </a:lnSpc>
              <a:spcBef>
                <a:spcPts val="0"/>
              </a:spcBef>
              <a:spcAft>
                <a:spcPts val="0"/>
              </a:spcAft>
              <a:buClr>
                <a:schemeClr val="accent4"/>
              </a:buClr>
              <a:buSzPts val="2400"/>
              <a:buFont typeface="Lily Script One"/>
              <a:buNone/>
              <a:defRPr sz="2400">
                <a:solidFill>
                  <a:schemeClr val="accent4"/>
                </a:solidFill>
                <a:latin typeface="Lily Script One"/>
                <a:ea typeface="Lily Script One"/>
                <a:cs typeface="Lily Script One"/>
                <a:sym typeface="Lily Script 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grpSp>
        <p:nvGrpSpPr>
          <p:cNvPr id="86" name="Google Shape;86;p6"/>
          <p:cNvGrpSpPr/>
          <p:nvPr/>
        </p:nvGrpSpPr>
        <p:grpSpPr>
          <a:xfrm>
            <a:off x="-159084" y="-623581"/>
            <a:ext cx="10196244" cy="5767088"/>
            <a:chOff x="-159084" y="-623581"/>
            <a:chExt cx="10196244" cy="5767088"/>
          </a:xfrm>
        </p:grpSpPr>
        <p:grpSp>
          <p:nvGrpSpPr>
            <p:cNvPr id="87" name="Google Shape;87;p6"/>
            <p:cNvGrpSpPr/>
            <p:nvPr/>
          </p:nvGrpSpPr>
          <p:grpSpPr>
            <a:xfrm>
              <a:off x="-159084" y="-623581"/>
              <a:ext cx="9115866" cy="5767088"/>
              <a:chOff x="-159084" y="-547381"/>
              <a:chExt cx="9115866" cy="5767088"/>
            </a:xfrm>
          </p:grpSpPr>
          <p:grpSp>
            <p:nvGrpSpPr>
              <p:cNvPr id="88" name="Google Shape;88;p6"/>
              <p:cNvGrpSpPr/>
              <p:nvPr/>
            </p:nvGrpSpPr>
            <p:grpSpPr>
              <a:xfrm rot="5400000">
                <a:off x="1130342" y="-697281"/>
                <a:ext cx="1070600" cy="1370400"/>
                <a:chOff x="-1033650" y="8153600"/>
                <a:chExt cx="1070600" cy="1370400"/>
              </a:xfrm>
            </p:grpSpPr>
            <p:sp>
              <p:nvSpPr>
                <p:cNvPr id="89" name="Google Shape;89;p6"/>
                <p:cNvSpPr/>
                <p:nvPr/>
              </p:nvSpPr>
              <p:spPr>
                <a:xfrm>
                  <a:off x="-141850" y="9345200"/>
                  <a:ext cx="178800" cy="178800"/>
                </a:xfrm>
                <a:custGeom>
                  <a:rect b="b" l="l" r="r" t="t"/>
                  <a:pathLst>
                    <a:path extrusionOk="0" h="7152" w="7152">
                      <a:moveTo>
                        <a:pt x="7151" y="1"/>
                      </a:moveTo>
                      <a:lnTo>
                        <a:pt x="1" y="7151"/>
                      </a:lnTo>
                      <a:lnTo>
                        <a:pt x="3354" y="7151"/>
                      </a:lnTo>
                      <a:cubicBezTo>
                        <a:pt x="5450" y="7151"/>
                        <a:pt x="7151" y="5450"/>
                        <a:pt x="7151" y="3353"/>
                      </a:cubicBezTo>
                      <a:lnTo>
                        <a:pt x="71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6"/>
                <p:cNvSpPr/>
                <p:nvPr/>
              </p:nvSpPr>
              <p:spPr>
                <a:xfrm>
                  <a:off x="-518250" y="8968775"/>
                  <a:ext cx="555200" cy="555225"/>
                </a:xfrm>
                <a:custGeom>
                  <a:rect b="b" l="l" r="r" t="t"/>
                  <a:pathLst>
                    <a:path extrusionOk="0" h="22209" w="22208">
                      <a:moveTo>
                        <a:pt x="22207" y="1"/>
                      </a:moveTo>
                      <a:lnTo>
                        <a:pt x="0" y="22208"/>
                      </a:lnTo>
                      <a:lnTo>
                        <a:pt x="7371" y="22208"/>
                      </a:lnTo>
                      <a:lnTo>
                        <a:pt x="22207" y="7369"/>
                      </a:lnTo>
                      <a:lnTo>
                        <a:pt x="222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
                <p:cNvSpPr/>
                <p:nvPr/>
              </p:nvSpPr>
              <p:spPr>
                <a:xfrm>
                  <a:off x="-909225" y="8577825"/>
                  <a:ext cx="946175" cy="946175"/>
                </a:xfrm>
                <a:custGeom>
                  <a:rect b="b" l="l" r="r" t="t"/>
                  <a:pathLst>
                    <a:path extrusionOk="0" h="37847" w="37847">
                      <a:moveTo>
                        <a:pt x="37846" y="0"/>
                      </a:moveTo>
                      <a:lnTo>
                        <a:pt x="0" y="37846"/>
                      </a:lnTo>
                      <a:lnTo>
                        <a:pt x="7372" y="37846"/>
                      </a:lnTo>
                      <a:lnTo>
                        <a:pt x="37846" y="7373"/>
                      </a:lnTo>
                      <a:lnTo>
                        <a:pt x="3784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6"/>
                <p:cNvSpPr/>
                <p:nvPr/>
              </p:nvSpPr>
              <p:spPr>
                <a:xfrm>
                  <a:off x="-1033600" y="8201450"/>
                  <a:ext cx="1070550" cy="1254825"/>
                </a:xfrm>
                <a:custGeom>
                  <a:rect b="b" l="l" r="r" t="t"/>
                  <a:pathLst>
                    <a:path extrusionOk="0" h="50193" w="42822">
                      <a:moveTo>
                        <a:pt x="42821" y="0"/>
                      </a:moveTo>
                      <a:lnTo>
                        <a:pt x="0" y="42825"/>
                      </a:lnTo>
                      <a:lnTo>
                        <a:pt x="0" y="50193"/>
                      </a:lnTo>
                      <a:lnTo>
                        <a:pt x="42821" y="7371"/>
                      </a:lnTo>
                      <a:lnTo>
                        <a:pt x="4282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6"/>
                <p:cNvSpPr/>
                <p:nvPr/>
              </p:nvSpPr>
              <p:spPr>
                <a:xfrm>
                  <a:off x="-1033600" y="8153600"/>
                  <a:ext cx="926250" cy="926275"/>
                </a:xfrm>
                <a:custGeom>
                  <a:rect b="b" l="l" r="r" t="t"/>
                  <a:pathLst>
                    <a:path extrusionOk="0" h="37051" w="37050">
                      <a:moveTo>
                        <a:pt x="29677" y="0"/>
                      </a:moveTo>
                      <a:lnTo>
                        <a:pt x="0" y="29679"/>
                      </a:lnTo>
                      <a:lnTo>
                        <a:pt x="0" y="37050"/>
                      </a:lnTo>
                      <a:lnTo>
                        <a:pt x="370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
                <p:cNvSpPr/>
                <p:nvPr/>
              </p:nvSpPr>
              <p:spPr>
                <a:xfrm>
                  <a:off x="-1033600" y="8153600"/>
                  <a:ext cx="549750" cy="549900"/>
                </a:xfrm>
                <a:custGeom>
                  <a:rect b="b" l="l" r="r" t="t"/>
                  <a:pathLst>
                    <a:path extrusionOk="0" h="21996" w="21990">
                      <a:moveTo>
                        <a:pt x="14618" y="0"/>
                      </a:moveTo>
                      <a:lnTo>
                        <a:pt x="0" y="14624"/>
                      </a:lnTo>
                      <a:lnTo>
                        <a:pt x="0" y="21995"/>
                      </a:lnTo>
                      <a:lnTo>
                        <a:pt x="219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6"/>
                <p:cNvSpPr/>
                <p:nvPr/>
              </p:nvSpPr>
              <p:spPr>
                <a:xfrm>
                  <a:off x="-1033650" y="8153650"/>
                  <a:ext cx="173400" cy="173350"/>
                </a:xfrm>
                <a:custGeom>
                  <a:rect b="b" l="l" r="r" t="t"/>
                  <a:pathLst>
                    <a:path extrusionOk="0" h="6934" w="6936">
                      <a:moveTo>
                        <a:pt x="3797" y="0"/>
                      </a:moveTo>
                      <a:cubicBezTo>
                        <a:pt x="1700" y="0"/>
                        <a:pt x="0" y="1700"/>
                        <a:pt x="2" y="3798"/>
                      </a:cubicBezTo>
                      <a:lnTo>
                        <a:pt x="2" y="6933"/>
                      </a:lnTo>
                      <a:lnTo>
                        <a:pt x="6935" y="0"/>
                      </a:lnTo>
                      <a:lnTo>
                        <a:pt x="3800" y="0"/>
                      </a:lnTo>
                      <a:cubicBezTo>
                        <a:pt x="3799" y="0"/>
                        <a:pt x="3798" y="0"/>
                        <a:pt x="37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6"/>
              <p:cNvSpPr/>
              <p:nvPr/>
            </p:nvSpPr>
            <p:spPr>
              <a:xfrm rot="-5400000">
                <a:off x="8542240" y="4564952"/>
                <a:ext cx="498196" cy="249098"/>
              </a:xfrm>
              <a:custGeom>
                <a:rect b="b" l="l" r="r" t="t"/>
                <a:pathLst>
                  <a:path extrusionOk="0" h="7428" w="14856">
                    <a:moveTo>
                      <a:pt x="7428" y="0"/>
                    </a:moveTo>
                    <a:cubicBezTo>
                      <a:pt x="3325" y="0"/>
                      <a:pt x="0" y="3326"/>
                      <a:pt x="0" y="7428"/>
                    </a:cubicBezTo>
                    <a:lnTo>
                      <a:pt x="14856" y="7428"/>
                    </a:lnTo>
                    <a:cubicBezTo>
                      <a:pt x="14856" y="3326"/>
                      <a:pt x="11530" y="0"/>
                      <a:pt x="74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rot="10800000">
                <a:off x="8712977" y="2807771"/>
                <a:ext cx="243804" cy="243751"/>
              </a:xfrm>
              <a:custGeom>
                <a:rect b="b" l="l" r="r" t="t"/>
                <a:pathLst>
                  <a:path extrusionOk="0" h="6803" w="6804">
                    <a:moveTo>
                      <a:pt x="3401" y="2054"/>
                    </a:moveTo>
                    <a:cubicBezTo>
                      <a:pt x="4145" y="2055"/>
                      <a:pt x="4748" y="2659"/>
                      <a:pt x="4749" y="3402"/>
                    </a:cubicBezTo>
                    <a:cubicBezTo>
                      <a:pt x="4748" y="3947"/>
                      <a:pt x="4420" y="4438"/>
                      <a:pt x="3917" y="4647"/>
                    </a:cubicBezTo>
                    <a:cubicBezTo>
                      <a:pt x="3750" y="4716"/>
                      <a:pt x="3575" y="4749"/>
                      <a:pt x="3401" y="4749"/>
                    </a:cubicBezTo>
                    <a:cubicBezTo>
                      <a:pt x="3051" y="4749"/>
                      <a:pt x="2706" y="4612"/>
                      <a:pt x="2448" y="4354"/>
                    </a:cubicBezTo>
                    <a:cubicBezTo>
                      <a:pt x="2063" y="3969"/>
                      <a:pt x="1948" y="3390"/>
                      <a:pt x="2157" y="2887"/>
                    </a:cubicBezTo>
                    <a:cubicBezTo>
                      <a:pt x="2365" y="2383"/>
                      <a:pt x="2856" y="2054"/>
                      <a:pt x="3401" y="2054"/>
                    </a:cubicBezTo>
                    <a:close/>
                    <a:moveTo>
                      <a:pt x="3401" y="0"/>
                    </a:moveTo>
                    <a:cubicBezTo>
                      <a:pt x="1527" y="0"/>
                      <a:pt x="1" y="1526"/>
                      <a:pt x="1" y="3402"/>
                    </a:cubicBezTo>
                    <a:cubicBezTo>
                      <a:pt x="1" y="5278"/>
                      <a:pt x="1527" y="6803"/>
                      <a:pt x="3401" y="6803"/>
                    </a:cubicBezTo>
                    <a:cubicBezTo>
                      <a:pt x="5277" y="6803"/>
                      <a:pt x="6803" y="5278"/>
                      <a:pt x="6803" y="3402"/>
                    </a:cubicBezTo>
                    <a:cubicBezTo>
                      <a:pt x="6803" y="1526"/>
                      <a:pt x="5277" y="0"/>
                      <a:pt x="34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rot="-5400000">
                <a:off x="-478929" y="220923"/>
                <a:ext cx="993871" cy="354180"/>
              </a:xfrm>
              <a:custGeom>
                <a:rect b="b" l="l" r="r" t="t"/>
                <a:pathLst>
                  <a:path extrusionOk="0" h="11187" w="31392">
                    <a:moveTo>
                      <a:pt x="25798" y="2457"/>
                    </a:moveTo>
                    <a:cubicBezTo>
                      <a:pt x="27530" y="2457"/>
                      <a:pt x="28935" y="3861"/>
                      <a:pt x="28935" y="5594"/>
                    </a:cubicBezTo>
                    <a:cubicBezTo>
                      <a:pt x="28935" y="7326"/>
                      <a:pt x="27530" y="8731"/>
                      <a:pt x="25798" y="8731"/>
                    </a:cubicBezTo>
                    <a:lnTo>
                      <a:pt x="5594" y="8731"/>
                    </a:lnTo>
                    <a:cubicBezTo>
                      <a:pt x="3861" y="8731"/>
                      <a:pt x="2456" y="7326"/>
                      <a:pt x="2456" y="5594"/>
                    </a:cubicBezTo>
                    <a:cubicBezTo>
                      <a:pt x="2456" y="3861"/>
                      <a:pt x="3861" y="2457"/>
                      <a:pt x="5594" y="2457"/>
                    </a:cubicBezTo>
                    <a:close/>
                    <a:moveTo>
                      <a:pt x="5594" y="1"/>
                    </a:moveTo>
                    <a:cubicBezTo>
                      <a:pt x="2510" y="1"/>
                      <a:pt x="0" y="2510"/>
                      <a:pt x="0" y="5594"/>
                    </a:cubicBezTo>
                    <a:cubicBezTo>
                      <a:pt x="0" y="8678"/>
                      <a:pt x="2510" y="11186"/>
                      <a:pt x="5594" y="11186"/>
                    </a:cubicBezTo>
                    <a:lnTo>
                      <a:pt x="25798" y="11186"/>
                    </a:lnTo>
                    <a:cubicBezTo>
                      <a:pt x="28882" y="11186"/>
                      <a:pt x="31392" y="8678"/>
                      <a:pt x="31392" y="5594"/>
                    </a:cubicBezTo>
                    <a:cubicBezTo>
                      <a:pt x="31392" y="2510"/>
                      <a:pt x="28882" y="1"/>
                      <a:pt x="257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rot="10800000">
                <a:off x="1353942" y="5020507"/>
                <a:ext cx="199200" cy="1992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6"/>
            <p:cNvSpPr/>
            <p:nvPr/>
          </p:nvSpPr>
          <p:spPr>
            <a:xfrm rot="-5400000">
              <a:off x="8387700" y="-737070"/>
              <a:ext cx="1381105" cy="1917815"/>
            </a:xfrm>
            <a:custGeom>
              <a:rect b="b" l="l" r="r" t="t"/>
              <a:pathLst>
                <a:path extrusionOk="0" h="84383" w="60768">
                  <a:moveTo>
                    <a:pt x="59505" y="1265"/>
                  </a:moveTo>
                  <a:lnTo>
                    <a:pt x="59505" y="11801"/>
                  </a:lnTo>
                  <a:lnTo>
                    <a:pt x="48970" y="11801"/>
                  </a:lnTo>
                  <a:lnTo>
                    <a:pt x="48970" y="1265"/>
                  </a:lnTo>
                  <a:close/>
                  <a:moveTo>
                    <a:pt x="11799" y="1265"/>
                  </a:moveTo>
                  <a:lnTo>
                    <a:pt x="11799" y="11802"/>
                  </a:lnTo>
                  <a:lnTo>
                    <a:pt x="1264" y="11802"/>
                  </a:lnTo>
                  <a:lnTo>
                    <a:pt x="1264" y="1265"/>
                  </a:lnTo>
                  <a:close/>
                  <a:moveTo>
                    <a:pt x="23598" y="1265"/>
                  </a:moveTo>
                  <a:lnTo>
                    <a:pt x="23598" y="11802"/>
                  </a:lnTo>
                  <a:lnTo>
                    <a:pt x="13063" y="11802"/>
                  </a:lnTo>
                  <a:lnTo>
                    <a:pt x="13063" y="1265"/>
                  </a:lnTo>
                  <a:close/>
                  <a:moveTo>
                    <a:pt x="35908" y="1265"/>
                  </a:moveTo>
                  <a:lnTo>
                    <a:pt x="35908" y="11802"/>
                  </a:lnTo>
                  <a:lnTo>
                    <a:pt x="24861" y="11802"/>
                  </a:lnTo>
                  <a:lnTo>
                    <a:pt x="24861" y="1265"/>
                  </a:lnTo>
                  <a:close/>
                  <a:moveTo>
                    <a:pt x="47706" y="1265"/>
                  </a:moveTo>
                  <a:lnTo>
                    <a:pt x="47706" y="11802"/>
                  </a:lnTo>
                  <a:lnTo>
                    <a:pt x="37171" y="11802"/>
                  </a:lnTo>
                  <a:lnTo>
                    <a:pt x="37171" y="1265"/>
                  </a:lnTo>
                  <a:close/>
                  <a:moveTo>
                    <a:pt x="11799" y="13065"/>
                  </a:moveTo>
                  <a:lnTo>
                    <a:pt x="11799" y="23602"/>
                  </a:lnTo>
                  <a:lnTo>
                    <a:pt x="1264" y="23602"/>
                  </a:lnTo>
                  <a:lnTo>
                    <a:pt x="1264" y="13065"/>
                  </a:lnTo>
                  <a:close/>
                  <a:moveTo>
                    <a:pt x="23598" y="13065"/>
                  </a:moveTo>
                  <a:lnTo>
                    <a:pt x="23598" y="23602"/>
                  </a:lnTo>
                  <a:lnTo>
                    <a:pt x="13063" y="23602"/>
                  </a:lnTo>
                  <a:lnTo>
                    <a:pt x="13063" y="13065"/>
                  </a:lnTo>
                  <a:close/>
                  <a:moveTo>
                    <a:pt x="35908" y="13065"/>
                  </a:moveTo>
                  <a:lnTo>
                    <a:pt x="35908" y="23602"/>
                  </a:lnTo>
                  <a:lnTo>
                    <a:pt x="24861" y="23602"/>
                  </a:lnTo>
                  <a:lnTo>
                    <a:pt x="24861" y="13065"/>
                  </a:lnTo>
                  <a:close/>
                  <a:moveTo>
                    <a:pt x="47706" y="13065"/>
                  </a:moveTo>
                  <a:lnTo>
                    <a:pt x="47706" y="23602"/>
                  </a:lnTo>
                  <a:lnTo>
                    <a:pt x="37171" y="23602"/>
                  </a:lnTo>
                  <a:lnTo>
                    <a:pt x="37171" y="13065"/>
                  </a:lnTo>
                  <a:close/>
                  <a:moveTo>
                    <a:pt x="59505" y="13065"/>
                  </a:moveTo>
                  <a:lnTo>
                    <a:pt x="59505" y="23602"/>
                  </a:lnTo>
                  <a:lnTo>
                    <a:pt x="48970" y="23602"/>
                  </a:lnTo>
                  <a:lnTo>
                    <a:pt x="48970" y="13065"/>
                  </a:lnTo>
                  <a:close/>
                  <a:moveTo>
                    <a:pt x="11799" y="24866"/>
                  </a:moveTo>
                  <a:lnTo>
                    <a:pt x="11799" y="35403"/>
                  </a:lnTo>
                  <a:lnTo>
                    <a:pt x="1264" y="35403"/>
                  </a:lnTo>
                  <a:lnTo>
                    <a:pt x="1264" y="24866"/>
                  </a:lnTo>
                  <a:close/>
                  <a:moveTo>
                    <a:pt x="23598" y="24866"/>
                  </a:moveTo>
                  <a:lnTo>
                    <a:pt x="23598" y="35403"/>
                  </a:lnTo>
                  <a:lnTo>
                    <a:pt x="13063" y="35403"/>
                  </a:lnTo>
                  <a:lnTo>
                    <a:pt x="13063" y="24866"/>
                  </a:lnTo>
                  <a:close/>
                  <a:moveTo>
                    <a:pt x="35908" y="24866"/>
                  </a:moveTo>
                  <a:lnTo>
                    <a:pt x="35908" y="35403"/>
                  </a:lnTo>
                  <a:lnTo>
                    <a:pt x="24861" y="35403"/>
                  </a:lnTo>
                  <a:lnTo>
                    <a:pt x="24861" y="24866"/>
                  </a:lnTo>
                  <a:close/>
                  <a:moveTo>
                    <a:pt x="47706" y="24866"/>
                  </a:moveTo>
                  <a:lnTo>
                    <a:pt x="47706" y="35403"/>
                  </a:lnTo>
                  <a:lnTo>
                    <a:pt x="37171" y="35403"/>
                  </a:lnTo>
                  <a:lnTo>
                    <a:pt x="37171" y="24866"/>
                  </a:lnTo>
                  <a:close/>
                  <a:moveTo>
                    <a:pt x="59505" y="24866"/>
                  </a:moveTo>
                  <a:lnTo>
                    <a:pt x="59505" y="35403"/>
                  </a:lnTo>
                  <a:lnTo>
                    <a:pt x="48970" y="35403"/>
                  </a:lnTo>
                  <a:lnTo>
                    <a:pt x="48970" y="24866"/>
                  </a:lnTo>
                  <a:close/>
                  <a:moveTo>
                    <a:pt x="23598" y="36667"/>
                  </a:moveTo>
                  <a:lnTo>
                    <a:pt x="23598" y="47716"/>
                  </a:lnTo>
                  <a:lnTo>
                    <a:pt x="13063" y="47716"/>
                  </a:lnTo>
                  <a:lnTo>
                    <a:pt x="13063" y="36667"/>
                  </a:lnTo>
                  <a:close/>
                  <a:moveTo>
                    <a:pt x="35908" y="36667"/>
                  </a:moveTo>
                  <a:lnTo>
                    <a:pt x="35908" y="47716"/>
                  </a:lnTo>
                  <a:lnTo>
                    <a:pt x="24861" y="47716"/>
                  </a:lnTo>
                  <a:lnTo>
                    <a:pt x="24861" y="36667"/>
                  </a:lnTo>
                  <a:close/>
                  <a:moveTo>
                    <a:pt x="11799" y="36667"/>
                  </a:moveTo>
                  <a:lnTo>
                    <a:pt x="11799" y="47718"/>
                  </a:lnTo>
                  <a:lnTo>
                    <a:pt x="1264" y="47718"/>
                  </a:lnTo>
                  <a:lnTo>
                    <a:pt x="1264" y="36667"/>
                  </a:lnTo>
                  <a:close/>
                  <a:moveTo>
                    <a:pt x="47706" y="36667"/>
                  </a:moveTo>
                  <a:lnTo>
                    <a:pt x="47706" y="47718"/>
                  </a:lnTo>
                  <a:lnTo>
                    <a:pt x="37171" y="47718"/>
                  </a:lnTo>
                  <a:lnTo>
                    <a:pt x="37171" y="36667"/>
                  </a:lnTo>
                  <a:close/>
                  <a:moveTo>
                    <a:pt x="59505" y="36667"/>
                  </a:moveTo>
                  <a:lnTo>
                    <a:pt x="59505" y="47718"/>
                  </a:lnTo>
                  <a:lnTo>
                    <a:pt x="48970" y="47718"/>
                  </a:lnTo>
                  <a:lnTo>
                    <a:pt x="48970" y="36667"/>
                  </a:lnTo>
                  <a:close/>
                  <a:moveTo>
                    <a:pt x="11799" y="48980"/>
                  </a:moveTo>
                  <a:lnTo>
                    <a:pt x="11799" y="59518"/>
                  </a:lnTo>
                  <a:lnTo>
                    <a:pt x="1264" y="59518"/>
                  </a:lnTo>
                  <a:lnTo>
                    <a:pt x="1264" y="48980"/>
                  </a:lnTo>
                  <a:close/>
                  <a:moveTo>
                    <a:pt x="23598" y="48980"/>
                  </a:moveTo>
                  <a:lnTo>
                    <a:pt x="23598" y="59518"/>
                  </a:lnTo>
                  <a:lnTo>
                    <a:pt x="13063" y="59518"/>
                  </a:lnTo>
                  <a:lnTo>
                    <a:pt x="13063" y="48980"/>
                  </a:lnTo>
                  <a:close/>
                  <a:moveTo>
                    <a:pt x="35908" y="48980"/>
                  </a:moveTo>
                  <a:lnTo>
                    <a:pt x="35908" y="59518"/>
                  </a:lnTo>
                  <a:lnTo>
                    <a:pt x="24861" y="59518"/>
                  </a:lnTo>
                  <a:lnTo>
                    <a:pt x="24861" y="48980"/>
                  </a:lnTo>
                  <a:close/>
                  <a:moveTo>
                    <a:pt x="47706" y="48980"/>
                  </a:moveTo>
                  <a:lnTo>
                    <a:pt x="47706" y="59518"/>
                  </a:lnTo>
                  <a:lnTo>
                    <a:pt x="37171" y="59518"/>
                  </a:lnTo>
                  <a:lnTo>
                    <a:pt x="37171" y="48980"/>
                  </a:lnTo>
                  <a:close/>
                  <a:moveTo>
                    <a:pt x="59505" y="48980"/>
                  </a:moveTo>
                  <a:lnTo>
                    <a:pt x="59505" y="59518"/>
                  </a:lnTo>
                  <a:lnTo>
                    <a:pt x="48970" y="59518"/>
                  </a:lnTo>
                  <a:lnTo>
                    <a:pt x="48970" y="48980"/>
                  </a:lnTo>
                  <a:close/>
                  <a:moveTo>
                    <a:pt x="11799" y="60782"/>
                  </a:moveTo>
                  <a:lnTo>
                    <a:pt x="11799" y="71319"/>
                  </a:lnTo>
                  <a:lnTo>
                    <a:pt x="1264" y="71319"/>
                  </a:lnTo>
                  <a:lnTo>
                    <a:pt x="1264" y="60782"/>
                  </a:lnTo>
                  <a:close/>
                  <a:moveTo>
                    <a:pt x="23598" y="60782"/>
                  </a:moveTo>
                  <a:lnTo>
                    <a:pt x="23598" y="71319"/>
                  </a:lnTo>
                  <a:lnTo>
                    <a:pt x="13063" y="71319"/>
                  </a:lnTo>
                  <a:lnTo>
                    <a:pt x="13063" y="60782"/>
                  </a:lnTo>
                  <a:close/>
                  <a:moveTo>
                    <a:pt x="35908" y="60782"/>
                  </a:moveTo>
                  <a:lnTo>
                    <a:pt x="35908" y="71319"/>
                  </a:lnTo>
                  <a:lnTo>
                    <a:pt x="24861" y="71319"/>
                  </a:lnTo>
                  <a:lnTo>
                    <a:pt x="24861" y="60782"/>
                  </a:lnTo>
                  <a:close/>
                  <a:moveTo>
                    <a:pt x="47706" y="60782"/>
                  </a:moveTo>
                  <a:lnTo>
                    <a:pt x="47706" y="71319"/>
                  </a:lnTo>
                  <a:lnTo>
                    <a:pt x="37171" y="71319"/>
                  </a:lnTo>
                  <a:lnTo>
                    <a:pt x="37171" y="60782"/>
                  </a:lnTo>
                  <a:close/>
                  <a:moveTo>
                    <a:pt x="59505" y="60782"/>
                  </a:moveTo>
                  <a:lnTo>
                    <a:pt x="59505" y="71319"/>
                  </a:lnTo>
                  <a:lnTo>
                    <a:pt x="48970" y="71319"/>
                  </a:lnTo>
                  <a:lnTo>
                    <a:pt x="48970" y="60782"/>
                  </a:lnTo>
                  <a:close/>
                  <a:moveTo>
                    <a:pt x="11799" y="72583"/>
                  </a:moveTo>
                  <a:lnTo>
                    <a:pt x="11799" y="83120"/>
                  </a:lnTo>
                  <a:lnTo>
                    <a:pt x="1264" y="83120"/>
                  </a:lnTo>
                  <a:lnTo>
                    <a:pt x="1264" y="72583"/>
                  </a:lnTo>
                  <a:close/>
                  <a:moveTo>
                    <a:pt x="23598" y="72583"/>
                  </a:moveTo>
                  <a:lnTo>
                    <a:pt x="23598" y="83120"/>
                  </a:lnTo>
                  <a:lnTo>
                    <a:pt x="13063" y="83120"/>
                  </a:lnTo>
                  <a:lnTo>
                    <a:pt x="13063" y="72583"/>
                  </a:lnTo>
                  <a:close/>
                  <a:moveTo>
                    <a:pt x="35908" y="72583"/>
                  </a:moveTo>
                  <a:lnTo>
                    <a:pt x="35908" y="83120"/>
                  </a:lnTo>
                  <a:lnTo>
                    <a:pt x="24861" y="83120"/>
                  </a:lnTo>
                  <a:lnTo>
                    <a:pt x="24861" y="72583"/>
                  </a:lnTo>
                  <a:close/>
                  <a:moveTo>
                    <a:pt x="47706" y="72583"/>
                  </a:moveTo>
                  <a:lnTo>
                    <a:pt x="47706" y="83120"/>
                  </a:lnTo>
                  <a:lnTo>
                    <a:pt x="37171" y="83120"/>
                  </a:lnTo>
                  <a:lnTo>
                    <a:pt x="37171" y="72583"/>
                  </a:lnTo>
                  <a:close/>
                  <a:moveTo>
                    <a:pt x="59505" y="72583"/>
                  </a:moveTo>
                  <a:lnTo>
                    <a:pt x="59505" y="83120"/>
                  </a:lnTo>
                  <a:lnTo>
                    <a:pt x="48970" y="83120"/>
                  </a:lnTo>
                  <a:lnTo>
                    <a:pt x="48970" y="72583"/>
                  </a:lnTo>
                  <a:close/>
                  <a:moveTo>
                    <a:pt x="0" y="1"/>
                  </a:moveTo>
                  <a:lnTo>
                    <a:pt x="0" y="84383"/>
                  </a:lnTo>
                  <a:lnTo>
                    <a:pt x="60768" y="84383"/>
                  </a:lnTo>
                  <a:lnTo>
                    <a:pt x="607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6"/>
          <p:cNvSpPr txBox="1"/>
          <p:nvPr>
            <p:ph type="title"/>
          </p:nvPr>
        </p:nvSpPr>
        <p:spPr>
          <a:xfrm>
            <a:off x="1957950" y="539500"/>
            <a:ext cx="5228100" cy="37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2" name="Shape 102"/>
        <p:cNvGrpSpPr/>
        <p:nvPr/>
      </p:nvGrpSpPr>
      <p:grpSpPr>
        <a:xfrm>
          <a:off x="0" y="0"/>
          <a:ext cx="0" cy="0"/>
          <a:chOff x="0" y="0"/>
          <a:chExt cx="0" cy="0"/>
        </a:xfrm>
      </p:grpSpPr>
      <p:grpSp>
        <p:nvGrpSpPr>
          <p:cNvPr id="103" name="Google Shape;103;p7"/>
          <p:cNvGrpSpPr/>
          <p:nvPr/>
        </p:nvGrpSpPr>
        <p:grpSpPr>
          <a:xfrm>
            <a:off x="-2308350" y="-558702"/>
            <a:ext cx="11673392" cy="7764574"/>
            <a:chOff x="-2308350" y="-558702"/>
            <a:chExt cx="11673392" cy="7764574"/>
          </a:xfrm>
        </p:grpSpPr>
        <p:grpSp>
          <p:nvGrpSpPr>
            <p:cNvPr id="104" name="Google Shape;104;p7"/>
            <p:cNvGrpSpPr/>
            <p:nvPr/>
          </p:nvGrpSpPr>
          <p:grpSpPr>
            <a:xfrm>
              <a:off x="-79371" y="-259418"/>
              <a:ext cx="9444413" cy="5883242"/>
              <a:chOff x="-79371" y="-259418"/>
              <a:chExt cx="9444413" cy="5883242"/>
            </a:xfrm>
          </p:grpSpPr>
          <p:grpSp>
            <p:nvGrpSpPr>
              <p:cNvPr id="105" name="Google Shape;105;p7"/>
              <p:cNvGrpSpPr/>
              <p:nvPr/>
            </p:nvGrpSpPr>
            <p:grpSpPr>
              <a:xfrm rot="10800000">
                <a:off x="8294442" y="-259418"/>
                <a:ext cx="1070600" cy="1370400"/>
                <a:chOff x="729025" y="467250"/>
                <a:chExt cx="1070600" cy="1370400"/>
              </a:xfrm>
            </p:grpSpPr>
            <p:sp>
              <p:nvSpPr>
                <p:cNvPr id="106" name="Google Shape;106;p7"/>
                <p:cNvSpPr/>
                <p:nvPr/>
              </p:nvSpPr>
              <p:spPr>
                <a:xfrm>
                  <a:off x="1620825" y="1658850"/>
                  <a:ext cx="178800" cy="178800"/>
                </a:xfrm>
                <a:custGeom>
                  <a:rect b="b" l="l" r="r" t="t"/>
                  <a:pathLst>
                    <a:path extrusionOk="0" h="7152" w="7152">
                      <a:moveTo>
                        <a:pt x="7151" y="1"/>
                      </a:moveTo>
                      <a:lnTo>
                        <a:pt x="1" y="7151"/>
                      </a:lnTo>
                      <a:lnTo>
                        <a:pt x="3354" y="7151"/>
                      </a:lnTo>
                      <a:cubicBezTo>
                        <a:pt x="5450" y="7151"/>
                        <a:pt x="7151" y="5450"/>
                        <a:pt x="7151" y="3353"/>
                      </a:cubicBezTo>
                      <a:lnTo>
                        <a:pt x="71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7"/>
                <p:cNvSpPr/>
                <p:nvPr/>
              </p:nvSpPr>
              <p:spPr>
                <a:xfrm>
                  <a:off x="1244425" y="1282425"/>
                  <a:ext cx="555200" cy="555225"/>
                </a:xfrm>
                <a:custGeom>
                  <a:rect b="b" l="l" r="r" t="t"/>
                  <a:pathLst>
                    <a:path extrusionOk="0" h="22209" w="22208">
                      <a:moveTo>
                        <a:pt x="22207" y="1"/>
                      </a:moveTo>
                      <a:lnTo>
                        <a:pt x="0" y="22208"/>
                      </a:lnTo>
                      <a:lnTo>
                        <a:pt x="7371" y="22208"/>
                      </a:lnTo>
                      <a:lnTo>
                        <a:pt x="22207" y="7369"/>
                      </a:lnTo>
                      <a:lnTo>
                        <a:pt x="222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a:off x="853450" y="891475"/>
                  <a:ext cx="946175" cy="946175"/>
                </a:xfrm>
                <a:custGeom>
                  <a:rect b="b" l="l" r="r" t="t"/>
                  <a:pathLst>
                    <a:path extrusionOk="0" h="37847" w="37847">
                      <a:moveTo>
                        <a:pt x="37846" y="0"/>
                      </a:moveTo>
                      <a:lnTo>
                        <a:pt x="0" y="37846"/>
                      </a:lnTo>
                      <a:lnTo>
                        <a:pt x="7372" y="37846"/>
                      </a:lnTo>
                      <a:lnTo>
                        <a:pt x="37846" y="7373"/>
                      </a:lnTo>
                      <a:lnTo>
                        <a:pt x="3784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729075" y="515100"/>
                  <a:ext cx="1070550" cy="1254825"/>
                </a:xfrm>
                <a:custGeom>
                  <a:rect b="b" l="l" r="r" t="t"/>
                  <a:pathLst>
                    <a:path extrusionOk="0" h="50193" w="42822">
                      <a:moveTo>
                        <a:pt x="42821" y="0"/>
                      </a:moveTo>
                      <a:lnTo>
                        <a:pt x="0" y="42825"/>
                      </a:lnTo>
                      <a:lnTo>
                        <a:pt x="0" y="50193"/>
                      </a:lnTo>
                      <a:lnTo>
                        <a:pt x="42821" y="7371"/>
                      </a:lnTo>
                      <a:lnTo>
                        <a:pt x="4282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729075" y="467250"/>
                  <a:ext cx="926250" cy="926275"/>
                </a:xfrm>
                <a:custGeom>
                  <a:rect b="b" l="l" r="r" t="t"/>
                  <a:pathLst>
                    <a:path extrusionOk="0" h="37051" w="37050">
                      <a:moveTo>
                        <a:pt x="29677" y="0"/>
                      </a:moveTo>
                      <a:lnTo>
                        <a:pt x="0" y="29679"/>
                      </a:lnTo>
                      <a:lnTo>
                        <a:pt x="0" y="37050"/>
                      </a:lnTo>
                      <a:lnTo>
                        <a:pt x="370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729075" y="467250"/>
                  <a:ext cx="549750" cy="549900"/>
                </a:xfrm>
                <a:custGeom>
                  <a:rect b="b" l="l" r="r" t="t"/>
                  <a:pathLst>
                    <a:path extrusionOk="0" h="21996" w="21990">
                      <a:moveTo>
                        <a:pt x="14618" y="0"/>
                      </a:moveTo>
                      <a:lnTo>
                        <a:pt x="0" y="14624"/>
                      </a:lnTo>
                      <a:lnTo>
                        <a:pt x="0" y="21995"/>
                      </a:lnTo>
                      <a:lnTo>
                        <a:pt x="219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7"/>
                <p:cNvSpPr/>
                <p:nvPr/>
              </p:nvSpPr>
              <p:spPr>
                <a:xfrm>
                  <a:off x="729025" y="467300"/>
                  <a:ext cx="173400" cy="173350"/>
                </a:xfrm>
                <a:custGeom>
                  <a:rect b="b" l="l" r="r" t="t"/>
                  <a:pathLst>
                    <a:path extrusionOk="0" h="6934" w="6936">
                      <a:moveTo>
                        <a:pt x="3797" y="0"/>
                      </a:moveTo>
                      <a:cubicBezTo>
                        <a:pt x="1700" y="0"/>
                        <a:pt x="0" y="1700"/>
                        <a:pt x="2" y="3798"/>
                      </a:cubicBezTo>
                      <a:lnTo>
                        <a:pt x="2" y="6933"/>
                      </a:lnTo>
                      <a:lnTo>
                        <a:pt x="6935" y="0"/>
                      </a:lnTo>
                      <a:lnTo>
                        <a:pt x="3800" y="0"/>
                      </a:lnTo>
                      <a:cubicBezTo>
                        <a:pt x="3799" y="0"/>
                        <a:pt x="3798" y="0"/>
                        <a:pt x="37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7"/>
              <p:cNvSpPr/>
              <p:nvPr/>
            </p:nvSpPr>
            <p:spPr>
              <a:xfrm rot="10800000">
                <a:off x="6606354" y="184700"/>
                <a:ext cx="498188" cy="136422"/>
              </a:xfrm>
              <a:custGeom>
                <a:rect b="b" l="l" r="r" t="t"/>
                <a:pathLst>
                  <a:path extrusionOk="0" h="4555" w="16634">
                    <a:moveTo>
                      <a:pt x="2277" y="1"/>
                    </a:moveTo>
                    <a:cubicBezTo>
                      <a:pt x="1019" y="1"/>
                      <a:pt x="0" y="1020"/>
                      <a:pt x="0" y="2278"/>
                    </a:cubicBezTo>
                    <a:cubicBezTo>
                      <a:pt x="0" y="3536"/>
                      <a:pt x="1019" y="4555"/>
                      <a:pt x="2277" y="4555"/>
                    </a:cubicBezTo>
                    <a:lnTo>
                      <a:pt x="14356" y="4555"/>
                    </a:lnTo>
                    <a:cubicBezTo>
                      <a:pt x="15613" y="4555"/>
                      <a:pt x="16633" y="3536"/>
                      <a:pt x="16633" y="2278"/>
                    </a:cubicBezTo>
                    <a:cubicBezTo>
                      <a:pt x="16633" y="1020"/>
                      <a:pt x="15613" y="1"/>
                      <a:pt x="143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rot="5400000">
                <a:off x="8580653" y="2937315"/>
                <a:ext cx="498196" cy="249098"/>
              </a:xfrm>
              <a:custGeom>
                <a:rect b="b" l="l" r="r" t="t"/>
                <a:pathLst>
                  <a:path extrusionOk="0" h="7428" w="14856">
                    <a:moveTo>
                      <a:pt x="7428" y="0"/>
                    </a:moveTo>
                    <a:cubicBezTo>
                      <a:pt x="3325" y="0"/>
                      <a:pt x="0" y="3326"/>
                      <a:pt x="0" y="7428"/>
                    </a:cubicBezTo>
                    <a:lnTo>
                      <a:pt x="14856" y="7428"/>
                    </a:lnTo>
                    <a:cubicBezTo>
                      <a:pt x="14856" y="3326"/>
                      <a:pt x="11530" y="0"/>
                      <a:pt x="74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rot="10800000">
                <a:off x="6679027" y="4629946"/>
                <a:ext cx="243804" cy="243751"/>
              </a:xfrm>
              <a:custGeom>
                <a:rect b="b" l="l" r="r" t="t"/>
                <a:pathLst>
                  <a:path extrusionOk="0" h="6803" w="6804">
                    <a:moveTo>
                      <a:pt x="3401" y="2054"/>
                    </a:moveTo>
                    <a:cubicBezTo>
                      <a:pt x="4145" y="2055"/>
                      <a:pt x="4748" y="2659"/>
                      <a:pt x="4749" y="3402"/>
                    </a:cubicBezTo>
                    <a:cubicBezTo>
                      <a:pt x="4748" y="3947"/>
                      <a:pt x="4420" y="4438"/>
                      <a:pt x="3917" y="4647"/>
                    </a:cubicBezTo>
                    <a:cubicBezTo>
                      <a:pt x="3750" y="4716"/>
                      <a:pt x="3575" y="4749"/>
                      <a:pt x="3401" y="4749"/>
                    </a:cubicBezTo>
                    <a:cubicBezTo>
                      <a:pt x="3051" y="4749"/>
                      <a:pt x="2706" y="4612"/>
                      <a:pt x="2448" y="4354"/>
                    </a:cubicBezTo>
                    <a:cubicBezTo>
                      <a:pt x="2063" y="3969"/>
                      <a:pt x="1948" y="3390"/>
                      <a:pt x="2157" y="2887"/>
                    </a:cubicBezTo>
                    <a:cubicBezTo>
                      <a:pt x="2365" y="2383"/>
                      <a:pt x="2856" y="2054"/>
                      <a:pt x="3401" y="2054"/>
                    </a:cubicBezTo>
                    <a:close/>
                    <a:moveTo>
                      <a:pt x="3401" y="0"/>
                    </a:moveTo>
                    <a:cubicBezTo>
                      <a:pt x="1527" y="0"/>
                      <a:pt x="1" y="1526"/>
                      <a:pt x="1" y="3402"/>
                    </a:cubicBezTo>
                    <a:cubicBezTo>
                      <a:pt x="1" y="5278"/>
                      <a:pt x="1527" y="6803"/>
                      <a:pt x="3401" y="6803"/>
                    </a:cubicBezTo>
                    <a:cubicBezTo>
                      <a:pt x="5277" y="6803"/>
                      <a:pt x="6803" y="5278"/>
                      <a:pt x="6803" y="3402"/>
                    </a:cubicBezTo>
                    <a:cubicBezTo>
                      <a:pt x="6803" y="1526"/>
                      <a:pt x="5277" y="0"/>
                      <a:pt x="34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rot="-5400000">
                <a:off x="3212821" y="4949798"/>
                <a:ext cx="993871" cy="354180"/>
              </a:xfrm>
              <a:custGeom>
                <a:rect b="b" l="l" r="r" t="t"/>
                <a:pathLst>
                  <a:path extrusionOk="0" h="11187" w="31392">
                    <a:moveTo>
                      <a:pt x="25798" y="2457"/>
                    </a:moveTo>
                    <a:cubicBezTo>
                      <a:pt x="27530" y="2457"/>
                      <a:pt x="28935" y="3861"/>
                      <a:pt x="28935" y="5594"/>
                    </a:cubicBezTo>
                    <a:cubicBezTo>
                      <a:pt x="28935" y="7326"/>
                      <a:pt x="27530" y="8731"/>
                      <a:pt x="25798" y="8731"/>
                    </a:cubicBezTo>
                    <a:lnTo>
                      <a:pt x="5594" y="8731"/>
                    </a:lnTo>
                    <a:cubicBezTo>
                      <a:pt x="3861" y="8731"/>
                      <a:pt x="2456" y="7326"/>
                      <a:pt x="2456" y="5594"/>
                    </a:cubicBezTo>
                    <a:cubicBezTo>
                      <a:pt x="2456" y="3861"/>
                      <a:pt x="3861" y="2457"/>
                      <a:pt x="5594" y="2457"/>
                    </a:cubicBezTo>
                    <a:close/>
                    <a:moveTo>
                      <a:pt x="5594" y="1"/>
                    </a:moveTo>
                    <a:cubicBezTo>
                      <a:pt x="2510" y="1"/>
                      <a:pt x="0" y="2510"/>
                      <a:pt x="0" y="5594"/>
                    </a:cubicBezTo>
                    <a:cubicBezTo>
                      <a:pt x="0" y="8678"/>
                      <a:pt x="2510" y="11186"/>
                      <a:pt x="5594" y="11186"/>
                    </a:cubicBezTo>
                    <a:lnTo>
                      <a:pt x="25798" y="11186"/>
                    </a:lnTo>
                    <a:cubicBezTo>
                      <a:pt x="28882" y="11186"/>
                      <a:pt x="31392" y="8678"/>
                      <a:pt x="31392" y="5594"/>
                    </a:cubicBezTo>
                    <a:cubicBezTo>
                      <a:pt x="31392" y="2510"/>
                      <a:pt x="28882" y="1"/>
                      <a:pt x="257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
              <p:cNvSpPr/>
              <p:nvPr/>
            </p:nvSpPr>
            <p:spPr>
              <a:xfrm rot="10800000">
                <a:off x="-79371" y="2962257"/>
                <a:ext cx="199200" cy="1992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 name="Google Shape;118;p7"/>
            <p:cNvSpPr/>
            <p:nvPr/>
          </p:nvSpPr>
          <p:spPr>
            <a:xfrm rot="-5400000">
              <a:off x="-226300" y="-827057"/>
              <a:ext cx="1381105" cy="1917815"/>
            </a:xfrm>
            <a:custGeom>
              <a:rect b="b" l="l" r="r" t="t"/>
              <a:pathLst>
                <a:path extrusionOk="0" h="84383" w="60768">
                  <a:moveTo>
                    <a:pt x="59505" y="1265"/>
                  </a:moveTo>
                  <a:lnTo>
                    <a:pt x="59505" y="11801"/>
                  </a:lnTo>
                  <a:lnTo>
                    <a:pt x="48970" y="11801"/>
                  </a:lnTo>
                  <a:lnTo>
                    <a:pt x="48970" y="1265"/>
                  </a:lnTo>
                  <a:close/>
                  <a:moveTo>
                    <a:pt x="11799" y="1265"/>
                  </a:moveTo>
                  <a:lnTo>
                    <a:pt x="11799" y="11802"/>
                  </a:lnTo>
                  <a:lnTo>
                    <a:pt x="1264" y="11802"/>
                  </a:lnTo>
                  <a:lnTo>
                    <a:pt x="1264" y="1265"/>
                  </a:lnTo>
                  <a:close/>
                  <a:moveTo>
                    <a:pt x="23598" y="1265"/>
                  </a:moveTo>
                  <a:lnTo>
                    <a:pt x="23598" y="11802"/>
                  </a:lnTo>
                  <a:lnTo>
                    <a:pt x="13063" y="11802"/>
                  </a:lnTo>
                  <a:lnTo>
                    <a:pt x="13063" y="1265"/>
                  </a:lnTo>
                  <a:close/>
                  <a:moveTo>
                    <a:pt x="35908" y="1265"/>
                  </a:moveTo>
                  <a:lnTo>
                    <a:pt x="35908" y="11802"/>
                  </a:lnTo>
                  <a:lnTo>
                    <a:pt x="24861" y="11802"/>
                  </a:lnTo>
                  <a:lnTo>
                    <a:pt x="24861" y="1265"/>
                  </a:lnTo>
                  <a:close/>
                  <a:moveTo>
                    <a:pt x="47706" y="1265"/>
                  </a:moveTo>
                  <a:lnTo>
                    <a:pt x="47706" y="11802"/>
                  </a:lnTo>
                  <a:lnTo>
                    <a:pt x="37171" y="11802"/>
                  </a:lnTo>
                  <a:lnTo>
                    <a:pt x="37171" y="1265"/>
                  </a:lnTo>
                  <a:close/>
                  <a:moveTo>
                    <a:pt x="11799" y="13065"/>
                  </a:moveTo>
                  <a:lnTo>
                    <a:pt x="11799" y="23602"/>
                  </a:lnTo>
                  <a:lnTo>
                    <a:pt x="1264" y="23602"/>
                  </a:lnTo>
                  <a:lnTo>
                    <a:pt x="1264" y="13065"/>
                  </a:lnTo>
                  <a:close/>
                  <a:moveTo>
                    <a:pt x="23598" y="13065"/>
                  </a:moveTo>
                  <a:lnTo>
                    <a:pt x="23598" y="23602"/>
                  </a:lnTo>
                  <a:lnTo>
                    <a:pt x="13063" y="23602"/>
                  </a:lnTo>
                  <a:lnTo>
                    <a:pt x="13063" y="13065"/>
                  </a:lnTo>
                  <a:close/>
                  <a:moveTo>
                    <a:pt x="35908" y="13065"/>
                  </a:moveTo>
                  <a:lnTo>
                    <a:pt x="35908" y="23602"/>
                  </a:lnTo>
                  <a:lnTo>
                    <a:pt x="24861" y="23602"/>
                  </a:lnTo>
                  <a:lnTo>
                    <a:pt x="24861" y="13065"/>
                  </a:lnTo>
                  <a:close/>
                  <a:moveTo>
                    <a:pt x="47706" y="13065"/>
                  </a:moveTo>
                  <a:lnTo>
                    <a:pt x="47706" y="23602"/>
                  </a:lnTo>
                  <a:lnTo>
                    <a:pt x="37171" y="23602"/>
                  </a:lnTo>
                  <a:lnTo>
                    <a:pt x="37171" y="13065"/>
                  </a:lnTo>
                  <a:close/>
                  <a:moveTo>
                    <a:pt x="59505" y="13065"/>
                  </a:moveTo>
                  <a:lnTo>
                    <a:pt x="59505" y="23602"/>
                  </a:lnTo>
                  <a:lnTo>
                    <a:pt x="48970" y="23602"/>
                  </a:lnTo>
                  <a:lnTo>
                    <a:pt x="48970" y="13065"/>
                  </a:lnTo>
                  <a:close/>
                  <a:moveTo>
                    <a:pt x="11799" y="24866"/>
                  </a:moveTo>
                  <a:lnTo>
                    <a:pt x="11799" y="35403"/>
                  </a:lnTo>
                  <a:lnTo>
                    <a:pt x="1264" y="35403"/>
                  </a:lnTo>
                  <a:lnTo>
                    <a:pt x="1264" y="24866"/>
                  </a:lnTo>
                  <a:close/>
                  <a:moveTo>
                    <a:pt x="23598" y="24866"/>
                  </a:moveTo>
                  <a:lnTo>
                    <a:pt x="23598" y="35403"/>
                  </a:lnTo>
                  <a:lnTo>
                    <a:pt x="13063" y="35403"/>
                  </a:lnTo>
                  <a:lnTo>
                    <a:pt x="13063" y="24866"/>
                  </a:lnTo>
                  <a:close/>
                  <a:moveTo>
                    <a:pt x="35908" y="24866"/>
                  </a:moveTo>
                  <a:lnTo>
                    <a:pt x="35908" y="35403"/>
                  </a:lnTo>
                  <a:lnTo>
                    <a:pt x="24861" y="35403"/>
                  </a:lnTo>
                  <a:lnTo>
                    <a:pt x="24861" y="24866"/>
                  </a:lnTo>
                  <a:close/>
                  <a:moveTo>
                    <a:pt x="47706" y="24866"/>
                  </a:moveTo>
                  <a:lnTo>
                    <a:pt x="47706" y="35403"/>
                  </a:lnTo>
                  <a:lnTo>
                    <a:pt x="37171" y="35403"/>
                  </a:lnTo>
                  <a:lnTo>
                    <a:pt x="37171" y="24866"/>
                  </a:lnTo>
                  <a:close/>
                  <a:moveTo>
                    <a:pt x="59505" y="24866"/>
                  </a:moveTo>
                  <a:lnTo>
                    <a:pt x="59505" y="35403"/>
                  </a:lnTo>
                  <a:lnTo>
                    <a:pt x="48970" y="35403"/>
                  </a:lnTo>
                  <a:lnTo>
                    <a:pt x="48970" y="24866"/>
                  </a:lnTo>
                  <a:close/>
                  <a:moveTo>
                    <a:pt x="23598" y="36667"/>
                  </a:moveTo>
                  <a:lnTo>
                    <a:pt x="23598" y="47716"/>
                  </a:lnTo>
                  <a:lnTo>
                    <a:pt x="13063" y="47716"/>
                  </a:lnTo>
                  <a:lnTo>
                    <a:pt x="13063" y="36667"/>
                  </a:lnTo>
                  <a:close/>
                  <a:moveTo>
                    <a:pt x="35908" y="36667"/>
                  </a:moveTo>
                  <a:lnTo>
                    <a:pt x="35908" y="47716"/>
                  </a:lnTo>
                  <a:lnTo>
                    <a:pt x="24861" y="47716"/>
                  </a:lnTo>
                  <a:lnTo>
                    <a:pt x="24861" y="36667"/>
                  </a:lnTo>
                  <a:close/>
                  <a:moveTo>
                    <a:pt x="11799" y="36667"/>
                  </a:moveTo>
                  <a:lnTo>
                    <a:pt x="11799" y="47718"/>
                  </a:lnTo>
                  <a:lnTo>
                    <a:pt x="1264" y="47718"/>
                  </a:lnTo>
                  <a:lnTo>
                    <a:pt x="1264" y="36667"/>
                  </a:lnTo>
                  <a:close/>
                  <a:moveTo>
                    <a:pt x="47706" y="36667"/>
                  </a:moveTo>
                  <a:lnTo>
                    <a:pt x="47706" y="47718"/>
                  </a:lnTo>
                  <a:lnTo>
                    <a:pt x="37171" y="47718"/>
                  </a:lnTo>
                  <a:lnTo>
                    <a:pt x="37171" y="36667"/>
                  </a:lnTo>
                  <a:close/>
                  <a:moveTo>
                    <a:pt x="59505" y="36667"/>
                  </a:moveTo>
                  <a:lnTo>
                    <a:pt x="59505" y="47718"/>
                  </a:lnTo>
                  <a:lnTo>
                    <a:pt x="48970" y="47718"/>
                  </a:lnTo>
                  <a:lnTo>
                    <a:pt x="48970" y="36667"/>
                  </a:lnTo>
                  <a:close/>
                  <a:moveTo>
                    <a:pt x="11799" y="48980"/>
                  </a:moveTo>
                  <a:lnTo>
                    <a:pt x="11799" y="59518"/>
                  </a:lnTo>
                  <a:lnTo>
                    <a:pt x="1264" y="59518"/>
                  </a:lnTo>
                  <a:lnTo>
                    <a:pt x="1264" y="48980"/>
                  </a:lnTo>
                  <a:close/>
                  <a:moveTo>
                    <a:pt x="23598" y="48980"/>
                  </a:moveTo>
                  <a:lnTo>
                    <a:pt x="23598" y="59518"/>
                  </a:lnTo>
                  <a:lnTo>
                    <a:pt x="13063" y="59518"/>
                  </a:lnTo>
                  <a:lnTo>
                    <a:pt x="13063" y="48980"/>
                  </a:lnTo>
                  <a:close/>
                  <a:moveTo>
                    <a:pt x="35908" y="48980"/>
                  </a:moveTo>
                  <a:lnTo>
                    <a:pt x="35908" y="59518"/>
                  </a:lnTo>
                  <a:lnTo>
                    <a:pt x="24861" y="59518"/>
                  </a:lnTo>
                  <a:lnTo>
                    <a:pt x="24861" y="48980"/>
                  </a:lnTo>
                  <a:close/>
                  <a:moveTo>
                    <a:pt x="47706" y="48980"/>
                  </a:moveTo>
                  <a:lnTo>
                    <a:pt x="47706" y="59518"/>
                  </a:lnTo>
                  <a:lnTo>
                    <a:pt x="37171" y="59518"/>
                  </a:lnTo>
                  <a:lnTo>
                    <a:pt x="37171" y="48980"/>
                  </a:lnTo>
                  <a:close/>
                  <a:moveTo>
                    <a:pt x="59505" y="48980"/>
                  </a:moveTo>
                  <a:lnTo>
                    <a:pt x="59505" y="59518"/>
                  </a:lnTo>
                  <a:lnTo>
                    <a:pt x="48970" y="59518"/>
                  </a:lnTo>
                  <a:lnTo>
                    <a:pt x="48970" y="48980"/>
                  </a:lnTo>
                  <a:close/>
                  <a:moveTo>
                    <a:pt x="11799" y="60782"/>
                  </a:moveTo>
                  <a:lnTo>
                    <a:pt x="11799" y="71319"/>
                  </a:lnTo>
                  <a:lnTo>
                    <a:pt x="1264" y="71319"/>
                  </a:lnTo>
                  <a:lnTo>
                    <a:pt x="1264" y="60782"/>
                  </a:lnTo>
                  <a:close/>
                  <a:moveTo>
                    <a:pt x="23598" y="60782"/>
                  </a:moveTo>
                  <a:lnTo>
                    <a:pt x="23598" y="71319"/>
                  </a:lnTo>
                  <a:lnTo>
                    <a:pt x="13063" y="71319"/>
                  </a:lnTo>
                  <a:lnTo>
                    <a:pt x="13063" y="60782"/>
                  </a:lnTo>
                  <a:close/>
                  <a:moveTo>
                    <a:pt x="35908" y="60782"/>
                  </a:moveTo>
                  <a:lnTo>
                    <a:pt x="35908" y="71319"/>
                  </a:lnTo>
                  <a:lnTo>
                    <a:pt x="24861" y="71319"/>
                  </a:lnTo>
                  <a:lnTo>
                    <a:pt x="24861" y="60782"/>
                  </a:lnTo>
                  <a:close/>
                  <a:moveTo>
                    <a:pt x="47706" y="60782"/>
                  </a:moveTo>
                  <a:lnTo>
                    <a:pt x="47706" y="71319"/>
                  </a:lnTo>
                  <a:lnTo>
                    <a:pt x="37171" y="71319"/>
                  </a:lnTo>
                  <a:lnTo>
                    <a:pt x="37171" y="60782"/>
                  </a:lnTo>
                  <a:close/>
                  <a:moveTo>
                    <a:pt x="59505" y="60782"/>
                  </a:moveTo>
                  <a:lnTo>
                    <a:pt x="59505" y="71319"/>
                  </a:lnTo>
                  <a:lnTo>
                    <a:pt x="48970" y="71319"/>
                  </a:lnTo>
                  <a:lnTo>
                    <a:pt x="48970" y="60782"/>
                  </a:lnTo>
                  <a:close/>
                  <a:moveTo>
                    <a:pt x="11799" y="72583"/>
                  </a:moveTo>
                  <a:lnTo>
                    <a:pt x="11799" y="83120"/>
                  </a:lnTo>
                  <a:lnTo>
                    <a:pt x="1264" y="83120"/>
                  </a:lnTo>
                  <a:lnTo>
                    <a:pt x="1264" y="72583"/>
                  </a:lnTo>
                  <a:close/>
                  <a:moveTo>
                    <a:pt x="23598" y="72583"/>
                  </a:moveTo>
                  <a:lnTo>
                    <a:pt x="23598" y="83120"/>
                  </a:lnTo>
                  <a:lnTo>
                    <a:pt x="13063" y="83120"/>
                  </a:lnTo>
                  <a:lnTo>
                    <a:pt x="13063" y="72583"/>
                  </a:lnTo>
                  <a:close/>
                  <a:moveTo>
                    <a:pt x="35908" y="72583"/>
                  </a:moveTo>
                  <a:lnTo>
                    <a:pt x="35908" y="83120"/>
                  </a:lnTo>
                  <a:lnTo>
                    <a:pt x="24861" y="83120"/>
                  </a:lnTo>
                  <a:lnTo>
                    <a:pt x="24861" y="72583"/>
                  </a:lnTo>
                  <a:close/>
                  <a:moveTo>
                    <a:pt x="47706" y="72583"/>
                  </a:moveTo>
                  <a:lnTo>
                    <a:pt x="47706" y="83120"/>
                  </a:lnTo>
                  <a:lnTo>
                    <a:pt x="37171" y="83120"/>
                  </a:lnTo>
                  <a:lnTo>
                    <a:pt x="37171" y="72583"/>
                  </a:lnTo>
                  <a:close/>
                  <a:moveTo>
                    <a:pt x="59505" y="72583"/>
                  </a:moveTo>
                  <a:lnTo>
                    <a:pt x="59505" y="83120"/>
                  </a:lnTo>
                  <a:lnTo>
                    <a:pt x="48970" y="83120"/>
                  </a:lnTo>
                  <a:lnTo>
                    <a:pt x="48970" y="72583"/>
                  </a:lnTo>
                  <a:close/>
                  <a:moveTo>
                    <a:pt x="0" y="1"/>
                  </a:moveTo>
                  <a:lnTo>
                    <a:pt x="0" y="84383"/>
                  </a:lnTo>
                  <a:lnTo>
                    <a:pt x="60768" y="84383"/>
                  </a:lnTo>
                  <a:lnTo>
                    <a:pt x="607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7"/>
            <p:cNvGrpSpPr/>
            <p:nvPr/>
          </p:nvGrpSpPr>
          <p:grpSpPr>
            <a:xfrm rot="10800000">
              <a:off x="-2308350" y="3690726"/>
              <a:ext cx="3515192" cy="3515145"/>
              <a:chOff x="2217185" y="277650"/>
              <a:chExt cx="1510222" cy="1510202"/>
            </a:xfrm>
          </p:grpSpPr>
          <p:sp>
            <p:nvSpPr>
              <p:cNvPr id="120" name="Google Shape;120;p7"/>
              <p:cNvSpPr/>
              <p:nvPr/>
            </p:nvSpPr>
            <p:spPr>
              <a:xfrm>
                <a:off x="2217185" y="277650"/>
                <a:ext cx="1510222" cy="1510202"/>
              </a:xfrm>
              <a:custGeom>
                <a:rect b="b" l="l" r="r" t="t"/>
                <a:pathLst>
                  <a:path extrusionOk="0" h="75303" w="75304">
                    <a:moveTo>
                      <a:pt x="37652" y="6610"/>
                    </a:moveTo>
                    <a:cubicBezTo>
                      <a:pt x="54767" y="6610"/>
                      <a:pt x="68693" y="20536"/>
                      <a:pt x="68693" y="37651"/>
                    </a:cubicBezTo>
                    <a:cubicBezTo>
                      <a:pt x="68693" y="54767"/>
                      <a:pt x="54767" y="68693"/>
                      <a:pt x="37652" y="68693"/>
                    </a:cubicBezTo>
                    <a:cubicBezTo>
                      <a:pt x="20535" y="68693"/>
                      <a:pt x="6610" y="54767"/>
                      <a:pt x="6610" y="37651"/>
                    </a:cubicBezTo>
                    <a:cubicBezTo>
                      <a:pt x="6610" y="20536"/>
                      <a:pt x="20535" y="6610"/>
                      <a:pt x="37652" y="6610"/>
                    </a:cubicBezTo>
                    <a:close/>
                    <a:moveTo>
                      <a:pt x="37652" y="0"/>
                    </a:moveTo>
                    <a:cubicBezTo>
                      <a:pt x="16890" y="0"/>
                      <a:pt x="0" y="16890"/>
                      <a:pt x="0" y="37651"/>
                    </a:cubicBezTo>
                    <a:cubicBezTo>
                      <a:pt x="0" y="58413"/>
                      <a:pt x="16890" y="75303"/>
                      <a:pt x="37652" y="75303"/>
                    </a:cubicBezTo>
                    <a:cubicBezTo>
                      <a:pt x="58412" y="75303"/>
                      <a:pt x="75303" y="58413"/>
                      <a:pt x="75303" y="37651"/>
                    </a:cubicBezTo>
                    <a:cubicBezTo>
                      <a:pt x="75303" y="16890"/>
                      <a:pt x="58412" y="0"/>
                      <a:pt x="376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
              <p:cNvSpPr/>
              <p:nvPr/>
            </p:nvSpPr>
            <p:spPr>
              <a:xfrm>
                <a:off x="2371830" y="432294"/>
                <a:ext cx="1200913" cy="1200893"/>
              </a:xfrm>
              <a:custGeom>
                <a:rect b="b" l="l" r="r" t="t"/>
                <a:pathLst>
                  <a:path extrusionOk="0" h="59880" w="59881">
                    <a:moveTo>
                      <a:pt x="29941" y="6610"/>
                    </a:moveTo>
                    <a:lnTo>
                      <a:pt x="29941" y="6611"/>
                    </a:lnTo>
                    <a:cubicBezTo>
                      <a:pt x="42805" y="6611"/>
                      <a:pt x="53270" y="17076"/>
                      <a:pt x="53270" y="29940"/>
                    </a:cubicBezTo>
                    <a:cubicBezTo>
                      <a:pt x="53270" y="42805"/>
                      <a:pt x="42805" y="53271"/>
                      <a:pt x="29941" y="53271"/>
                    </a:cubicBezTo>
                    <a:cubicBezTo>
                      <a:pt x="17077" y="53271"/>
                      <a:pt x="6610" y="42805"/>
                      <a:pt x="6610" y="29940"/>
                    </a:cubicBezTo>
                    <a:cubicBezTo>
                      <a:pt x="6610" y="17076"/>
                      <a:pt x="17077" y="6610"/>
                      <a:pt x="29941" y="6610"/>
                    </a:cubicBezTo>
                    <a:close/>
                    <a:moveTo>
                      <a:pt x="29941" y="1"/>
                    </a:moveTo>
                    <a:cubicBezTo>
                      <a:pt x="13431" y="1"/>
                      <a:pt x="0" y="13432"/>
                      <a:pt x="0" y="29940"/>
                    </a:cubicBezTo>
                    <a:cubicBezTo>
                      <a:pt x="0" y="46449"/>
                      <a:pt x="13431" y="59880"/>
                      <a:pt x="29941" y="59880"/>
                    </a:cubicBezTo>
                    <a:cubicBezTo>
                      <a:pt x="46449" y="59880"/>
                      <a:pt x="59880" y="46449"/>
                      <a:pt x="59880" y="29940"/>
                    </a:cubicBezTo>
                    <a:cubicBezTo>
                      <a:pt x="59880" y="13432"/>
                      <a:pt x="46449" y="1"/>
                      <a:pt x="299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
              <p:cNvSpPr/>
              <p:nvPr/>
            </p:nvSpPr>
            <p:spPr>
              <a:xfrm>
                <a:off x="2526474" y="586938"/>
                <a:ext cx="891605" cy="891625"/>
              </a:xfrm>
              <a:custGeom>
                <a:rect b="b" l="l" r="r" t="t"/>
                <a:pathLst>
                  <a:path extrusionOk="0" h="44459" w="44458">
                    <a:moveTo>
                      <a:pt x="22230" y="6611"/>
                    </a:moveTo>
                    <a:cubicBezTo>
                      <a:pt x="30841" y="6611"/>
                      <a:pt x="37849" y="13617"/>
                      <a:pt x="37849" y="22229"/>
                    </a:cubicBezTo>
                    <a:cubicBezTo>
                      <a:pt x="37849" y="30842"/>
                      <a:pt x="30841" y="37848"/>
                      <a:pt x="22230" y="37848"/>
                    </a:cubicBezTo>
                    <a:cubicBezTo>
                      <a:pt x="13617" y="37848"/>
                      <a:pt x="6611" y="30842"/>
                      <a:pt x="6611" y="22229"/>
                    </a:cubicBezTo>
                    <a:cubicBezTo>
                      <a:pt x="6611" y="13617"/>
                      <a:pt x="13617" y="6611"/>
                      <a:pt x="22230" y="6611"/>
                    </a:cubicBezTo>
                    <a:close/>
                    <a:moveTo>
                      <a:pt x="22230" y="1"/>
                    </a:moveTo>
                    <a:cubicBezTo>
                      <a:pt x="9973" y="1"/>
                      <a:pt x="1" y="9972"/>
                      <a:pt x="1" y="22229"/>
                    </a:cubicBezTo>
                    <a:cubicBezTo>
                      <a:pt x="1" y="34487"/>
                      <a:pt x="9973" y="44458"/>
                      <a:pt x="22230" y="44458"/>
                    </a:cubicBezTo>
                    <a:cubicBezTo>
                      <a:pt x="34486" y="44458"/>
                      <a:pt x="44457" y="34487"/>
                      <a:pt x="44457" y="22229"/>
                    </a:cubicBezTo>
                    <a:cubicBezTo>
                      <a:pt x="44457" y="9972"/>
                      <a:pt x="34486" y="1"/>
                      <a:pt x="222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3" name="Google Shape;123;p7"/>
          <p:cNvSpPr txBox="1"/>
          <p:nvPr>
            <p:ph type="title"/>
          </p:nvPr>
        </p:nvSpPr>
        <p:spPr>
          <a:xfrm>
            <a:off x="2039350" y="539625"/>
            <a:ext cx="5065200" cy="368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4" name="Google Shape;124;p7"/>
          <p:cNvSpPr txBox="1"/>
          <p:nvPr>
            <p:ph idx="1" type="subTitle"/>
          </p:nvPr>
        </p:nvSpPr>
        <p:spPr>
          <a:xfrm>
            <a:off x="953088" y="1728847"/>
            <a:ext cx="3986100" cy="216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Nunito Light"/>
              <a:buChar char="●"/>
              <a:defRPr sz="1500"/>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1600"/>
              </a:spcBef>
              <a:spcAft>
                <a:spcPts val="0"/>
              </a:spcAft>
              <a:buClr>
                <a:srgbClr val="E76A28"/>
              </a:buClr>
              <a:buSzPts val="1500"/>
              <a:buFont typeface="Nunito Light"/>
              <a:buChar char="■"/>
              <a:defRPr/>
            </a:lvl3pPr>
            <a:lvl4pPr lvl="3" rtl="0" algn="ctr">
              <a:lnSpc>
                <a:spcPct val="100000"/>
              </a:lnSpc>
              <a:spcBef>
                <a:spcPts val="1600"/>
              </a:spcBef>
              <a:spcAft>
                <a:spcPts val="0"/>
              </a:spcAft>
              <a:buClr>
                <a:srgbClr val="E76A28"/>
              </a:buClr>
              <a:buSzPts val="1500"/>
              <a:buFont typeface="Nunito Light"/>
              <a:buChar char="●"/>
              <a:defRPr/>
            </a:lvl4pPr>
            <a:lvl5pPr lvl="4" rtl="0" algn="ctr">
              <a:lnSpc>
                <a:spcPct val="100000"/>
              </a:lnSpc>
              <a:spcBef>
                <a:spcPts val="1600"/>
              </a:spcBef>
              <a:spcAft>
                <a:spcPts val="0"/>
              </a:spcAft>
              <a:buClr>
                <a:srgbClr val="E76A28"/>
              </a:buClr>
              <a:buSzPts val="1600"/>
              <a:buFont typeface="Nunito Light"/>
              <a:buChar char="○"/>
              <a:defRPr/>
            </a:lvl5pPr>
            <a:lvl6pPr lvl="5" rtl="0" algn="ctr">
              <a:lnSpc>
                <a:spcPct val="100000"/>
              </a:lnSpc>
              <a:spcBef>
                <a:spcPts val="1600"/>
              </a:spcBef>
              <a:spcAft>
                <a:spcPts val="0"/>
              </a:spcAft>
              <a:buClr>
                <a:srgbClr val="999999"/>
              </a:buClr>
              <a:buSzPts val="1600"/>
              <a:buFont typeface="Nunito Light"/>
              <a:buChar char="■"/>
              <a:defRPr/>
            </a:lvl6pPr>
            <a:lvl7pPr lvl="6" rtl="0" algn="ctr">
              <a:lnSpc>
                <a:spcPct val="100000"/>
              </a:lnSpc>
              <a:spcBef>
                <a:spcPts val="1600"/>
              </a:spcBef>
              <a:spcAft>
                <a:spcPts val="0"/>
              </a:spcAft>
              <a:buClr>
                <a:srgbClr val="999999"/>
              </a:buClr>
              <a:buSzPts val="1300"/>
              <a:buFont typeface="Nunito Light"/>
              <a:buChar char="●"/>
              <a:defRPr/>
            </a:lvl7pPr>
            <a:lvl8pPr lvl="7" rtl="0" algn="ctr">
              <a:lnSpc>
                <a:spcPct val="100000"/>
              </a:lnSpc>
              <a:spcBef>
                <a:spcPts val="1600"/>
              </a:spcBef>
              <a:spcAft>
                <a:spcPts val="0"/>
              </a:spcAft>
              <a:buClr>
                <a:srgbClr val="999999"/>
              </a:buClr>
              <a:buSzPts val="1300"/>
              <a:buFont typeface="Nunito Light"/>
              <a:buChar char="○"/>
              <a:defRPr/>
            </a:lvl8pPr>
            <a:lvl9pPr lvl="8" rtl="0" algn="ctr">
              <a:lnSpc>
                <a:spcPct val="100000"/>
              </a:lnSpc>
              <a:spcBef>
                <a:spcPts val="1600"/>
              </a:spcBef>
              <a:spcAft>
                <a:spcPts val="1600"/>
              </a:spcAft>
              <a:buClr>
                <a:srgbClr val="999999"/>
              </a:buClr>
              <a:buSzPts val="1600"/>
              <a:buFont typeface="Nunito Light"/>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5" name="Shape 125"/>
        <p:cNvGrpSpPr/>
        <p:nvPr/>
      </p:nvGrpSpPr>
      <p:grpSpPr>
        <a:xfrm>
          <a:off x="0" y="0"/>
          <a:ext cx="0" cy="0"/>
          <a:chOff x="0" y="0"/>
          <a:chExt cx="0" cy="0"/>
        </a:xfrm>
      </p:grpSpPr>
      <p:grpSp>
        <p:nvGrpSpPr>
          <p:cNvPr id="126" name="Google Shape;126;p8"/>
          <p:cNvGrpSpPr/>
          <p:nvPr/>
        </p:nvGrpSpPr>
        <p:grpSpPr>
          <a:xfrm>
            <a:off x="-1411325" y="-264777"/>
            <a:ext cx="10863817" cy="7347662"/>
            <a:chOff x="-1411325" y="-264777"/>
            <a:chExt cx="10863817" cy="7347662"/>
          </a:xfrm>
        </p:grpSpPr>
        <p:grpSp>
          <p:nvGrpSpPr>
            <p:cNvPr id="127" name="Google Shape;127;p8"/>
            <p:cNvGrpSpPr/>
            <p:nvPr/>
          </p:nvGrpSpPr>
          <p:grpSpPr>
            <a:xfrm>
              <a:off x="332727" y="-264772"/>
              <a:ext cx="9119766" cy="5272072"/>
              <a:chOff x="332727" y="-264772"/>
              <a:chExt cx="9119766" cy="5272072"/>
            </a:xfrm>
          </p:grpSpPr>
          <p:grpSp>
            <p:nvGrpSpPr>
              <p:cNvPr id="128" name="Google Shape;128;p8"/>
              <p:cNvGrpSpPr/>
              <p:nvPr/>
            </p:nvGrpSpPr>
            <p:grpSpPr>
              <a:xfrm rot="10800000">
                <a:off x="8294442" y="-259418"/>
                <a:ext cx="1070600" cy="1370400"/>
                <a:chOff x="729025" y="467250"/>
                <a:chExt cx="1070600" cy="1370400"/>
              </a:xfrm>
            </p:grpSpPr>
            <p:sp>
              <p:nvSpPr>
                <p:cNvPr id="129" name="Google Shape;129;p8"/>
                <p:cNvSpPr/>
                <p:nvPr/>
              </p:nvSpPr>
              <p:spPr>
                <a:xfrm>
                  <a:off x="1620825" y="1658850"/>
                  <a:ext cx="178800" cy="178800"/>
                </a:xfrm>
                <a:custGeom>
                  <a:rect b="b" l="l" r="r" t="t"/>
                  <a:pathLst>
                    <a:path extrusionOk="0" h="7152" w="7152">
                      <a:moveTo>
                        <a:pt x="7151" y="1"/>
                      </a:moveTo>
                      <a:lnTo>
                        <a:pt x="1" y="7151"/>
                      </a:lnTo>
                      <a:lnTo>
                        <a:pt x="3354" y="7151"/>
                      </a:lnTo>
                      <a:cubicBezTo>
                        <a:pt x="5450" y="7151"/>
                        <a:pt x="7151" y="5450"/>
                        <a:pt x="7151" y="3353"/>
                      </a:cubicBezTo>
                      <a:lnTo>
                        <a:pt x="71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1244425" y="1282425"/>
                  <a:ext cx="555200" cy="555225"/>
                </a:xfrm>
                <a:custGeom>
                  <a:rect b="b" l="l" r="r" t="t"/>
                  <a:pathLst>
                    <a:path extrusionOk="0" h="22209" w="22208">
                      <a:moveTo>
                        <a:pt x="22207" y="1"/>
                      </a:moveTo>
                      <a:lnTo>
                        <a:pt x="0" y="22208"/>
                      </a:lnTo>
                      <a:lnTo>
                        <a:pt x="7371" y="22208"/>
                      </a:lnTo>
                      <a:lnTo>
                        <a:pt x="22207" y="7369"/>
                      </a:lnTo>
                      <a:lnTo>
                        <a:pt x="222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853450" y="891475"/>
                  <a:ext cx="946175" cy="946175"/>
                </a:xfrm>
                <a:custGeom>
                  <a:rect b="b" l="l" r="r" t="t"/>
                  <a:pathLst>
                    <a:path extrusionOk="0" h="37847" w="37847">
                      <a:moveTo>
                        <a:pt x="37846" y="0"/>
                      </a:moveTo>
                      <a:lnTo>
                        <a:pt x="0" y="37846"/>
                      </a:lnTo>
                      <a:lnTo>
                        <a:pt x="7372" y="37846"/>
                      </a:lnTo>
                      <a:lnTo>
                        <a:pt x="37846" y="7373"/>
                      </a:lnTo>
                      <a:lnTo>
                        <a:pt x="3784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8"/>
                <p:cNvSpPr/>
                <p:nvPr/>
              </p:nvSpPr>
              <p:spPr>
                <a:xfrm>
                  <a:off x="729075" y="515100"/>
                  <a:ext cx="1070550" cy="1254825"/>
                </a:xfrm>
                <a:custGeom>
                  <a:rect b="b" l="l" r="r" t="t"/>
                  <a:pathLst>
                    <a:path extrusionOk="0" h="50193" w="42822">
                      <a:moveTo>
                        <a:pt x="42821" y="0"/>
                      </a:moveTo>
                      <a:lnTo>
                        <a:pt x="0" y="42825"/>
                      </a:lnTo>
                      <a:lnTo>
                        <a:pt x="0" y="50193"/>
                      </a:lnTo>
                      <a:lnTo>
                        <a:pt x="42821" y="7371"/>
                      </a:lnTo>
                      <a:lnTo>
                        <a:pt x="4282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8"/>
                <p:cNvSpPr/>
                <p:nvPr/>
              </p:nvSpPr>
              <p:spPr>
                <a:xfrm>
                  <a:off x="729075" y="467250"/>
                  <a:ext cx="926250" cy="926275"/>
                </a:xfrm>
                <a:custGeom>
                  <a:rect b="b" l="l" r="r" t="t"/>
                  <a:pathLst>
                    <a:path extrusionOk="0" h="37051" w="37050">
                      <a:moveTo>
                        <a:pt x="29677" y="0"/>
                      </a:moveTo>
                      <a:lnTo>
                        <a:pt x="0" y="29679"/>
                      </a:lnTo>
                      <a:lnTo>
                        <a:pt x="0" y="37050"/>
                      </a:lnTo>
                      <a:lnTo>
                        <a:pt x="370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729075" y="467250"/>
                  <a:ext cx="549750" cy="549900"/>
                </a:xfrm>
                <a:custGeom>
                  <a:rect b="b" l="l" r="r" t="t"/>
                  <a:pathLst>
                    <a:path extrusionOk="0" h="21996" w="21990">
                      <a:moveTo>
                        <a:pt x="14618" y="0"/>
                      </a:moveTo>
                      <a:lnTo>
                        <a:pt x="0" y="14624"/>
                      </a:lnTo>
                      <a:lnTo>
                        <a:pt x="0" y="21995"/>
                      </a:lnTo>
                      <a:lnTo>
                        <a:pt x="219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8"/>
                <p:cNvSpPr/>
                <p:nvPr/>
              </p:nvSpPr>
              <p:spPr>
                <a:xfrm>
                  <a:off x="729025" y="467300"/>
                  <a:ext cx="173400" cy="173350"/>
                </a:xfrm>
                <a:custGeom>
                  <a:rect b="b" l="l" r="r" t="t"/>
                  <a:pathLst>
                    <a:path extrusionOk="0" h="6934" w="6936">
                      <a:moveTo>
                        <a:pt x="3797" y="0"/>
                      </a:moveTo>
                      <a:cubicBezTo>
                        <a:pt x="1700" y="0"/>
                        <a:pt x="0" y="1700"/>
                        <a:pt x="2" y="3798"/>
                      </a:cubicBezTo>
                      <a:lnTo>
                        <a:pt x="2" y="6933"/>
                      </a:lnTo>
                      <a:lnTo>
                        <a:pt x="6935" y="0"/>
                      </a:lnTo>
                      <a:lnTo>
                        <a:pt x="3800" y="0"/>
                      </a:lnTo>
                      <a:cubicBezTo>
                        <a:pt x="3799" y="0"/>
                        <a:pt x="3798" y="0"/>
                        <a:pt x="37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8"/>
              <p:cNvSpPr/>
              <p:nvPr/>
            </p:nvSpPr>
            <p:spPr>
              <a:xfrm rot="10800000">
                <a:off x="3262873" y="4542270"/>
                <a:ext cx="1201422" cy="465031"/>
              </a:xfrm>
              <a:custGeom>
                <a:rect b="b" l="l" r="r" t="t"/>
                <a:pathLst>
                  <a:path extrusionOk="0" h="13833" w="35738">
                    <a:moveTo>
                      <a:pt x="5013" y="0"/>
                    </a:moveTo>
                    <a:cubicBezTo>
                      <a:pt x="2253" y="0"/>
                      <a:pt x="7" y="2245"/>
                      <a:pt x="7" y="5005"/>
                    </a:cubicBezTo>
                    <a:lnTo>
                      <a:pt x="7" y="7356"/>
                    </a:lnTo>
                    <a:cubicBezTo>
                      <a:pt x="1" y="7852"/>
                      <a:pt x="402" y="8258"/>
                      <a:pt x="898" y="8258"/>
                    </a:cubicBezTo>
                    <a:cubicBezTo>
                      <a:pt x="1394" y="8258"/>
                      <a:pt x="1794" y="7852"/>
                      <a:pt x="1788" y="7356"/>
                    </a:cubicBezTo>
                    <a:lnTo>
                      <a:pt x="1788" y="5005"/>
                    </a:lnTo>
                    <a:cubicBezTo>
                      <a:pt x="1788" y="3227"/>
                      <a:pt x="3234" y="1780"/>
                      <a:pt x="5013" y="1780"/>
                    </a:cubicBezTo>
                    <a:lnTo>
                      <a:pt x="5306" y="1780"/>
                    </a:lnTo>
                    <a:cubicBezTo>
                      <a:pt x="7085" y="1780"/>
                      <a:pt x="8532" y="3227"/>
                      <a:pt x="8532" y="5005"/>
                    </a:cubicBezTo>
                    <a:lnTo>
                      <a:pt x="8532" y="8826"/>
                    </a:lnTo>
                    <a:cubicBezTo>
                      <a:pt x="8532" y="11586"/>
                      <a:pt x="10777" y="13831"/>
                      <a:pt x="13536" y="13831"/>
                    </a:cubicBezTo>
                    <a:lnTo>
                      <a:pt x="13684" y="13831"/>
                    </a:lnTo>
                    <a:cubicBezTo>
                      <a:pt x="16443" y="13831"/>
                      <a:pt x="18689" y="11586"/>
                      <a:pt x="18689" y="8826"/>
                    </a:cubicBezTo>
                    <a:lnTo>
                      <a:pt x="18689" y="5005"/>
                    </a:lnTo>
                    <a:cubicBezTo>
                      <a:pt x="18689" y="3227"/>
                      <a:pt x="20135" y="1780"/>
                      <a:pt x="21914" y="1780"/>
                    </a:cubicBezTo>
                    <a:lnTo>
                      <a:pt x="22502" y="1780"/>
                    </a:lnTo>
                    <a:cubicBezTo>
                      <a:pt x="24280" y="1780"/>
                      <a:pt x="25728" y="3227"/>
                      <a:pt x="25728" y="5005"/>
                    </a:cubicBezTo>
                    <a:lnTo>
                      <a:pt x="25728" y="8826"/>
                    </a:lnTo>
                    <a:cubicBezTo>
                      <a:pt x="25728" y="11587"/>
                      <a:pt x="27973" y="13832"/>
                      <a:pt x="30732" y="13832"/>
                    </a:cubicBezTo>
                    <a:cubicBezTo>
                      <a:pt x="33492" y="13832"/>
                      <a:pt x="35737" y="11587"/>
                      <a:pt x="35737" y="8826"/>
                    </a:cubicBezTo>
                    <a:lnTo>
                      <a:pt x="35737" y="7356"/>
                    </a:lnTo>
                    <a:cubicBezTo>
                      <a:pt x="35737" y="6865"/>
                      <a:pt x="35339" y="6466"/>
                      <a:pt x="34847" y="6466"/>
                    </a:cubicBezTo>
                    <a:cubicBezTo>
                      <a:pt x="34356" y="6466"/>
                      <a:pt x="33958" y="6865"/>
                      <a:pt x="33958" y="7356"/>
                    </a:cubicBezTo>
                    <a:lnTo>
                      <a:pt x="33958" y="8826"/>
                    </a:lnTo>
                    <a:cubicBezTo>
                      <a:pt x="33958" y="10603"/>
                      <a:pt x="32511" y="12051"/>
                      <a:pt x="30732" y="12051"/>
                    </a:cubicBezTo>
                    <a:cubicBezTo>
                      <a:pt x="28955" y="12051"/>
                      <a:pt x="27507" y="10605"/>
                      <a:pt x="27507" y="8826"/>
                    </a:cubicBezTo>
                    <a:lnTo>
                      <a:pt x="27507" y="5005"/>
                    </a:lnTo>
                    <a:cubicBezTo>
                      <a:pt x="27507" y="2245"/>
                      <a:pt x="25262" y="0"/>
                      <a:pt x="22502" y="0"/>
                    </a:cubicBezTo>
                    <a:lnTo>
                      <a:pt x="21914" y="0"/>
                    </a:lnTo>
                    <a:cubicBezTo>
                      <a:pt x="19154" y="0"/>
                      <a:pt x="16909" y="2245"/>
                      <a:pt x="16909" y="5005"/>
                    </a:cubicBezTo>
                    <a:lnTo>
                      <a:pt x="16909" y="8826"/>
                    </a:lnTo>
                    <a:cubicBezTo>
                      <a:pt x="16909" y="10603"/>
                      <a:pt x="15462" y="12051"/>
                      <a:pt x="13684" y="12051"/>
                    </a:cubicBezTo>
                    <a:lnTo>
                      <a:pt x="13536" y="12051"/>
                    </a:lnTo>
                    <a:cubicBezTo>
                      <a:pt x="11759" y="12051"/>
                      <a:pt x="10311" y="10605"/>
                      <a:pt x="10311" y="8826"/>
                    </a:cubicBezTo>
                    <a:lnTo>
                      <a:pt x="10311" y="5005"/>
                    </a:lnTo>
                    <a:cubicBezTo>
                      <a:pt x="10311" y="2245"/>
                      <a:pt x="8066" y="0"/>
                      <a:pt x="53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rot="10800000">
                <a:off x="8954304" y="1854725"/>
                <a:ext cx="498188" cy="136422"/>
              </a:xfrm>
              <a:custGeom>
                <a:rect b="b" l="l" r="r" t="t"/>
                <a:pathLst>
                  <a:path extrusionOk="0" h="4555" w="16634">
                    <a:moveTo>
                      <a:pt x="2277" y="1"/>
                    </a:moveTo>
                    <a:cubicBezTo>
                      <a:pt x="1019" y="1"/>
                      <a:pt x="0" y="1020"/>
                      <a:pt x="0" y="2278"/>
                    </a:cubicBezTo>
                    <a:cubicBezTo>
                      <a:pt x="0" y="3536"/>
                      <a:pt x="1019" y="4555"/>
                      <a:pt x="2277" y="4555"/>
                    </a:cubicBezTo>
                    <a:lnTo>
                      <a:pt x="14356" y="4555"/>
                    </a:lnTo>
                    <a:cubicBezTo>
                      <a:pt x="15613" y="4555"/>
                      <a:pt x="16633" y="3536"/>
                      <a:pt x="16633" y="2278"/>
                    </a:cubicBezTo>
                    <a:cubicBezTo>
                      <a:pt x="16633" y="1020"/>
                      <a:pt x="15613" y="1"/>
                      <a:pt x="143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
              <p:cNvSpPr/>
              <p:nvPr/>
            </p:nvSpPr>
            <p:spPr>
              <a:xfrm rot="5400000">
                <a:off x="208178" y="2537265"/>
                <a:ext cx="498196" cy="249098"/>
              </a:xfrm>
              <a:custGeom>
                <a:rect b="b" l="l" r="r" t="t"/>
                <a:pathLst>
                  <a:path extrusionOk="0" h="7428" w="14856">
                    <a:moveTo>
                      <a:pt x="7428" y="0"/>
                    </a:moveTo>
                    <a:cubicBezTo>
                      <a:pt x="3325" y="0"/>
                      <a:pt x="0" y="3326"/>
                      <a:pt x="0" y="7428"/>
                    </a:cubicBezTo>
                    <a:lnTo>
                      <a:pt x="14856" y="7428"/>
                    </a:lnTo>
                    <a:cubicBezTo>
                      <a:pt x="14856" y="3326"/>
                      <a:pt x="11530" y="0"/>
                      <a:pt x="74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
              <p:cNvSpPr/>
              <p:nvPr/>
            </p:nvSpPr>
            <p:spPr>
              <a:xfrm rot="-5400000">
                <a:off x="6784696" y="55073"/>
                <a:ext cx="993871" cy="354180"/>
              </a:xfrm>
              <a:custGeom>
                <a:rect b="b" l="l" r="r" t="t"/>
                <a:pathLst>
                  <a:path extrusionOk="0" h="11187" w="31392">
                    <a:moveTo>
                      <a:pt x="25798" y="2457"/>
                    </a:moveTo>
                    <a:cubicBezTo>
                      <a:pt x="27530" y="2457"/>
                      <a:pt x="28935" y="3861"/>
                      <a:pt x="28935" y="5594"/>
                    </a:cubicBezTo>
                    <a:cubicBezTo>
                      <a:pt x="28935" y="7326"/>
                      <a:pt x="27530" y="8731"/>
                      <a:pt x="25798" y="8731"/>
                    </a:cubicBezTo>
                    <a:lnTo>
                      <a:pt x="5594" y="8731"/>
                    </a:lnTo>
                    <a:cubicBezTo>
                      <a:pt x="3861" y="8731"/>
                      <a:pt x="2456" y="7326"/>
                      <a:pt x="2456" y="5594"/>
                    </a:cubicBezTo>
                    <a:cubicBezTo>
                      <a:pt x="2456" y="3861"/>
                      <a:pt x="3861" y="2457"/>
                      <a:pt x="5594" y="2457"/>
                    </a:cubicBezTo>
                    <a:close/>
                    <a:moveTo>
                      <a:pt x="5594" y="1"/>
                    </a:moveTo>
                    <a:cubicBezTo>
                      <a:pt x="2510" y="1"/>
                      <a:pt x="0" y="2510"/>
                      <a:pt x="0" y="5594"/>
                    </a:cubicBezTo>
                    <a:cubicBezTo>
                      <a:pt x="0" y="8678"/>
                      <a:pt x="2510" y="11186"/>
                      <a:pt x="5594" y="11186"/>
                    </a:cubicBezTo>
                    <a:lnTo>
                      <a:pt x="25798" y="11186"/>
                    </a:lnTo>
                    <a:cubicBezTo>
                      <a:pt x="28882" y="11186"/>
                      <a:pt x="31392" y="8678"/>
                      <a:pt x="31392" y="5594"/>
                    </a:cubicBezTo>
                    <a:cubicBezTo>
                      <a:pt x="31392" y="2510"/>
                      <a:pt x="28882" y="1"/>
                      <a:pt x="257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rot="10800000">
                <a:off x="2159004" y="132569"/>
                <a:ext cx="199200" cy="1992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8"/>
            <p:cNvSpPr/>
            <p:nvPr/>
          </p:nvSpPr>
          <p:spPr>
            <a:xfrm rot="-5400000">
              <a:off x="-46000" y="-533132"/>
              <a:ext cx="1381105" cy="1917815"/>
            </a:xfrm>
            <a:custGeom>
              <a:rect b="b" l="l" r="r" t="t"/>
              <a:pathLst>
                <a:path extrusionOk="0" h="84383" w="60768">
                  <a:moveTo>
                    <a:pt x="59505" y="1265"/>
                  </a:moveTo>
                  <a:lnTo>
                    <a:pt x="59505" y="11801"/>
                  </a:lnTo>
                  <a:lnTo>
                    <a:pt x="48970" y="11801"/>
                  </a:lnTo>
                  <a:lnTo>
                    <a:pt x="48970" y="1265"/>
                  </a:lnTo>
                  <a:close/>
                  <a:moveTo>
                    <a:pt x="11799" y="1265"/>
                  </a:moveTo>
                  <a:lnTo>
                    <a:pt x="11799" y="11802"/>
                  </a:lnTo>
                  <a:lnTo>
                    <a:pt x="1264" y="11802"/>
                  </a:lnTo>
                  <a:lnTo>
                    <a:pt x="1264" y="1265"/>
                  </a:lnTo>
                  <a:close/>
                  <a:moveTo>
                    <a:pt x="23598" y="1265"/>
                  </a:moveTo>
                  <a:lnTo>
                    <a:pt x="23598" y="11802"/>
                  </a:lnTo>
                  <a:lnTo>
                    <a:pt x="13063" y="11802"/>
                  </a:lnTo>
                  <a:lnTo>
                    <a:pt x="13063" y="1265"/>
                  </a:lnTo>
                  <a:close/>
                  <a:moveTo>
                    <a:pt x="35908" y="1265"/>
                  </a:moveTo>
                  <a:lnTo>
                    <a:pt x="35908" y="11802"/>
                  </a:lnTo>
                  <a:lnTo>
                    <a:pt x="24861" y="11802"/>
                  </a:lnTo>
                  <a:lnTo>
                    <a:pt x="24861" y="1265"/>
                  </a:lnTo>
                  <a:close/>
                  <a:moveTo>
                    <a:pt x="47706" y="1265"/>
                  </a:moveTo>
                  <a:lnTo>
                    <a:pt x="47706" y="11802"/>
                  </a:lnTo>
                  <a:lnTo>
                    <a:pt x="37171" y="11802"/>
                  </a:lnTo>
                  <a:lnTo>
                    <a:pt x="37171" y="1265"/>
                  </a:lnTo>
                  <a:close/>
                  <a:moveTo>
                    <a:pt x="11799" y="13065"/>
                  </a:moveTo>
                  <a:lnTo>
                    <a:pt x="11799" y="23602"/>
                  </a:lnTo>
                  <a:lnTo>
                    <a:pt x="1264" y="23602"/>
                  </a:lnTo>
                  <a:lnTo>
                    <a:pt x="1264" y="13065"/>
                  </a:lnTo>
                  <a:close/>
                  <a:moveTo>
                    <a:pt x="23598" y="13065"/>
                  </a:moveTo>
                  <a:lnTo>
                    <a:pt x="23598" y="23602"/>
                  </a:lnTo>
                  <a:lnTo>
                    <a:pt x="13063" y="23602"/>
                  </a:lnTo>
                  <a:lnTo>
                    <a:pt x="13063" y="13065"/>
                  </a:lnTo>
                  <a:close/>
                  <a:moveTo>
                    <a:pt x="35908" y="13065"/>
                  </a:moveTo>
                  <a:lnTo>
                    <a:pt x="35908" y="23602"/>
                  </a:lnTo>
                  <a:lnTo>
                    <a:pt x="24861" y="23602"/>
                  </a:lnTo>
                  <a:lnTo>
                    <a:pt x="24861" y="13065"/>
                  </a:lnTo>
                  <a:close/>
                  <a:moveTo>
                    <a:pt x="47706" y="13065"/>
                  </a:moveTo>
                  <a:lnTo>
                    <a:pt x="47706" y="23602"/>
                  </a:lnTo>
                  <a:lnTo>
                    <a:pt x="37171" y="23602"/>
                  </a:lnTo>
                  <a:lnTo>
                    <a:pt x="37171" y="13065"/>
                  </a:lnTo>
                  <a:close/>
                  <a:moveTo>
                    <a:pt x="59505" y="13065"/>
                  </a:moveTo>
                  <a:lnTo>
                    <a:pt x="59505" y="23602"/>
                  </a:lnTo>
                  <a:lnTo>
                    <a:pt x="48970" y="23602"/>
                  </a:lnTo>
                  <a:lnTo>
                    <a:pt x="48970" y="13065"/>
                  </a:lnTo>
                  <a:close/>
                  <a:moveTo>
                    <a:pt x="11799" y="24866"/>
                  </a:moveTo>
                  <a:lnTo>
                    <a:pt x="11799" y="35403"/>
                  </a:lnTo>
                  <a:lnTo>
                    <a:pt x="1264" y="35403"/>
                  </a:lnTo>
                  <a:lnTo>
                    <a:pt x="1264" y="24866"/>
                  </a:lnTo>
                  <a:close/>
                  <a:moveTo>
                    <a:pt x="23598" y="24866"/>
                  </a:moveTo>
                  <a:lnTo>
                    <a:pt x="23598" y="35403"/>
                  </a:lnTo>
                  <a:lnTo>
                    <a:pt x="13063" y="35403"/>
                  </a:lnTo>
                  <a:lnTo>
                    <a:pt x="13063" y="24866"/>
                  </a:lnTo>
                  <a:close/>
                  <a:moveTo>
                    <a:pt x="35908" y="24866"/>
                  </a:moveTo>
                  <a:lnTo>
                    <a:pt x="35908" y="35403"/>
                  </a:lnTo>
                  <a:lnTo>
                    <a:pt x="24861" y="35403"/>
                  </a:lnTo>
                  <a:lnTo>
                    <a:pt x="24861" y="24866"/>
                  </a:lnTo>
                  <a:close/>
                  <a:moveTo>
                    <a:pt x="47706" y="24866"/>
                  </a:moveTo>
                  <a:lnTo>
                    <a:pt x="47706" y="35403"/>
                  </a:lnTo>
                  <a:lnTo>
                    <a:pt x="37171" y="35403"/>
                  </a:lnTo>
                  <a:lnTo>
                    <a:pt x="37171" y="24866"/>
                  </a:lnTo>
                  <a:close/>
                  <a:moveTo>
                    <a:pt x="59505" y="24866"/>
                  </a:moveTo>
                  <a:lnTo>
                    <a:pt x="59505" y="35403"/>
                  </a:lnTo>
                  <a:lnTo>
                    <a:pt x="48970" y="35403"/>
                  </a:lnTo>
                  <a:lnTo>
                    <a:pt x="48970" y="24866"/>
                  </a:lnTo>
                  <a:close/>
                  <a:moveTo>
                    <a:pt x="23598" y="36667"/>
                  </a:moveTo>
                  <a:lnTo>
                    <a:pt x="23598" y="47716"/>
                  </a:lnTo>
                  <a:lnTo>
                    <a:pt x="13063" y="47716"/>
                  </a:lnTo>
                  <a:lnTo>
                    <a:pt x="13063" y="36667"/>
                  </a:lnTo>
                  <a:close/>
                  <a:moveTo>
                    <a:pt x="35908" y="36667"/>
                  </a:moveTo>
                  <a:lnTo>
                    <a:pt x="35908" y="47716"/>
                  </a:lnTo>
                  <a:lnTo>
                    <a:pt x="24861" y="47716"/>
                  </a:lnTo>
                  <a:lnTo>
                    <a:pt x="24861" y="36667"/>
                  </a:lnTo>
                  <a:close/>
                  <a:moveTo>
                    <a:pt x="11799" y="36667"/>
                  </a:moveTo>
                  <a:lnTo>
                    <a:pt x="11799" y="47718"/>
                  </a:lnTo>
                  <a:lnTo>
                    <a:pt x="1264" y="47718"/>
                  </a:lnTo>
                  <a:lnTo>
                    <a:pt x="1264" y="36667"/>
                  </a:lnTo>
                  <a:close/>
                  <a:moveTo>
                    <a:pt x="47706" y="36667"/>
                  </a:moveTo>
                  <a:lnTo>
                    <a:pt x="47706" y="47718"/>
                  </a:lnTo>
                  <a:lnTo>
                    <a:pt x="37171" y="47718"/>
                  </a:lnTo>
                  <a:lnTo>
                    <a:pt x="37171" y="36667"/>
                  </a:lnTo>
                  <a:close/>
                  <a:moveTo>
                    <a:pt x="59505" y="36667"/>
                  </a:moveTo>
                  <a:lnTo>
                    <a:pt x="59505" y="47718"/>
                  </a:lnTo>
                  <a:lnTo>
                    <a:pt x="48970" y="47718"/>
                  </a:lnTo>
                  <a:lnTo>
                    <a:pt x="48970" y="36667"/>
                  </a:lnTo>
                  <a:close/>
                  <a:moveTo>
                    <a:pt x="11799" y="48980"/>
                  </a:moveTo>
                  <a:lnTo>
                    <a:pt x="11799" y="59518"/>
                  </a:lnTo>
                  <a:lnTo>
                    <a:pt x="1264" y="59518"/>
                  </a:lnTo>
                  <a:lnTo>
                    <a:pt x="1264" y="48980"/>
                  </a:lnTo>
                  <a:close/>
                  <a:moveTo>
                    <a:pt x="23598" y="48980"/>
                  </a:moveTo>
                  <a:lnTo>
                    <a:pt x="23598" y="59518"/>
                  </a:lnTo>
                  <a:lnTo>
                    <a:pt x="13063" y="59518"/>
                  </a:lnTo>
                  <a:lnTo>
                    <a:pt x="13063" y="48980"/>
                  </a:lnTo>
                  <a:close/>
                  <a:moveTo>
                    <a:pt x="35908" y="48980"/>
                  </a:moveTo>
                  <a:lnTo>
                    <a:pt x="35908" y="59518"/>
                  </a:lnTo>
                  <a:lnTo>
                    <a:pt x="24861" y="59518"/>
                  </a:lnTo>
                  <a:lnTo>
                    <a:pt x="24861" y="48980"/>
                  </a:lnTo>
                  <a:close/>
                  <a:moveTo>
                    <a:pt x="47706" y="48980"/>
                  </a:moveTo>
                  <a:lnTo>
                    <a:pt x="47706" y="59518"/>
                  </a:lnTo>
                  <a:lnTo>
                    <a:pt x="37171" y="59518"/>
                  </a:lnTo>
                  <a:lnTo>
                    <a:pt x="37171" y="48980"/>
                  </a:lnTo>
                  <a:close/>
                  <a:moveTo>
                    <a:pt x="59505" y="48980"/>
                  </a:moveTo>
                  <a:lnTo>
                    <a:pt x="59505" y="59518"/>
                  </a:lnTo>
                  <a:lnTo>
                    <a:pt x="48970" y="59518"/>
                  </a:lnTo>
                  <a:lnTo>
                    <a:pt x="48970" y="48980"/>
                  </a:lnTo>
                  <a:close/>
                  <a:moveTo>
                    <a:pt x="11799" y="60782"/>
                  </a:moveTo>
                  <a:lnTo>
                    <a:pt x="11799" y="71319"/>
                  </a:lnTo>
                  <a:lnTo>
                    <a:pt x="1264" y="71319"/>
                  </a:lnTo>
                  <a:lnTo>
                    <a:pt x="1264" y="60782"/>
                  </a:lnTo>
                  <a:close/>
                  <a:moveTo>
                    <a:pt x="23598" y="60782"/>
                  </a:moveTo>
                  <a:lnTo>
                    <a:pt x="23598" y="71319"/>
                  </a:lnTo>
                  <a:lnTo>
                    <a:pt x="13063" y="71319"/>
                  </a:lnTo>
                  <a:lnTo>
                    <a:pt x="13063" y="60782"/>
                  </a:lnTo>
                  <a:close/>
                  <a:moveTo>
                    <a:pt x="35908" y="60782"/>
                  </a:moveTo>
                  <a:lnTo>
                    <a:pt x="35908" y="71319"/>
                  </a:lnTo>
                  <a:lnTo>
                    <a:pt x="24861" y="71319"/>
                  </a:lnTo>
                  <a:lnTo>
                    <a:pt x="24861" y="60782"/>
                  </a:lnTo>
                  <a:close/>
                  <a:moveTo>
                    <a:pt x="47706" y="60782"/>
                  </a:moveTo>
                  <a:lnTo>
                    <a:pt x="47706" y="71319"/>
                  </a:lnTo>
                  <a:lnTo>
                    <a:pt x="37171" y="71319"/>
                  </a:lnTo>
                  <a:lnTo>
                    <a:pt x="37171" y="60782"/>
                  </a:lnTo>
                  <a:close/>
                  <a:moveTo>
                    <a:pt x="59505" y="60782"/>
                  </a:moveTo>
                  <a:lnTo>
                    <a:pt x="59505" y="71319"/>
                  </a:lnTo>
                  <a:lnTo>
                    <a:pt x="48970" y="71319"/>
                  </a:lnTo>
                  <a:lnTo>
                    <a:pt x="48970" y="60782"/>
                  </a:lnTo>
                  <a:close/>
                  <a:moveTo>
                    <a:pt x="11799" y="72583"/>
                  </a:moveTo>
                  <a:lnTo>
                    <a:pt x="11799" y="83120"/>
                  </a:lnTo>
                  <a:lnTo>
                    <a:pt x="1264" y="83120"/>
                  </a:lnTo>
                  <a:lnTo>
                    <a:pt x="1264" y="72583"/>
                  </a:lnTo>
                  <a:close/>
                  <a:moveTo>
                    <a:pt x="23598" y="72583"/>
                  </a:moveTo>
                  <a:lnTo>
                    <a:pt x="23598" y="83120"/>
                  </a:lnTo>
                  <a:lnTo>
                    <a:pt x="13063" y="83120"/>
                  </a:lnTo>
                  <a:lnTo>
                    <a:pt x="13063" y="72583"/>
                  </a:lnTo>
                  <a:close/>
                  <a:moveTo>
                    <a:pt x="35908" y="72583"/>
                  </a:moveTo>
                  <a:lnTo>
                    <a:pt x="35908" y="83120"/>
                  </a:lnTo>
                  <a:lnTo>
                    <a:pt x="24861" y="83120"/>
                  </a:lnTo>
                  <a:lnTo>
                    <a:pt x="24861" y="72583"/>
                  </a:lnTo>
                  <a:close/>
                  <a:moveTo>
                    <a:pt x="47706" y="72583"/>
                  </a:moveTo>
                  <a:lnTo>
                    <a:pt x="47706" y="83120"/>
                  </a:lnTo>
                  <a:lnTo>
                    <a:pt x="37171" y="83120"/>
                  </a:lnTo>
                  <a:lnTo>
                    <a:pt x="37171" y="72583"/>
                  </a:lnTo>
                  <a:close/>
                  <a:moveTo>
                    <a:pt x="59505" y="72583"/>
                  </a:moveTo>
                  <a:lnTo>
                    <a:pt x="59505" y="83120"/>
                  </a:lnTo>
                  <a:lnTo>
                    <a:pt x="48970" y="83120"/>
                  </a:lnTo>
                  <a:lnTo>
                    <a:pt x="48970" y="72583"/>
                  </a:lnTo>
                  <a:close/>
                  <a:moveTo>
                    <a:pt x="0" y="1"/>
                  </a:moveTo>
                  <a:lnTo>
                    <a:pt x="0" y="84383"/>
                  </a:lnTo>
                  <a:lnTo>
                    <a:pt x="60768" y="84383"/>
                  </a:lnTo>
                  <a:lnTo>
                    <a:pt x="607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 name="Google Shape;142;p8"/>
            <p:cNvGrpSpPr/>
            <p:nvPr/>
          </p:nvGrpSpPr>
          <p:grpSpPr>
            <a:xfrm rot="10800000">
              <a:off x="-1411325" y="3567739"/>
              <a:ext cx="3515192" cy="3515145"/>
              <a:chOff x="2217185" y="277650"/>
              <a:chExt cx="1510222" cy="1510202"/>
            </a:xfrm>
          </p:grpSpPr>
          <p:sp>
            <p:nvSpPr>
              <p:cNvPr id="143" name="Google Shape;143;p8"/>
              <p:cNvSpPr/>
              <p:nvPr/>
            </p:nvSpPr>
            <p:spPr>
              <a:xfrm>
                <a:off x="2217185" y="277650"/>
                <a:ext cx="1510222" cy="1510202"/>
              </a:xfrm>
              <a:custGeom>
                <a:rect b="b" l="l" r="r" t="t"/>
                <a:pathLst>
                  <a:path extrusionOk="0" h="75303" w="75304">
                    <a:moveTo>
                      <a:pt x="37652" y="6610"/>
                    </a:moveTo>
                    <a:cubicBezTo>
                      <a:pt x="54767" y="6610"/>
                      <a:pt x="68693" y="20536"/>
                      <a:pt x="68693" y="37651"/>
                    </a:cubicBezTo>
                    <a:cubicBezTo>
                      <a:pt x="68693" y="54767"/>
                      <a:pt x="54767" y="68693"/>
                      <a:pt x="37652" y="68693"/>
                    </a:cubicBezTo>
                    <a:cubicBezTo>
                      <a:pt x="20535" y="68693"/>
                      <a:pt x="6610" y="54767"/>
                      <a:pt x="6610" y="37651"/>
                    </a:cubicBezTo>
                    <a:cubicBezTo>
                      <a:pt x="6610" y="20536"/>
                      <a:pt x="20535" y="6610"/>
                      <a:pt x="37652" y="6610"/>
                    </a:cubicBezTo>
                    <a:close/>
                    <a:moveTo>
                      <a:pt x="37652" y="0"/>
                    </a:moveTo>
                    <a:cubicBezTo>
                      <a:pt x="16890" y="0"/>
                      <a:pt x="0" y="16890"/>
                      <a:pt x="0" y="37651"/>
                    </a:cubicBezTo>
                    <a:cubicBezTo>
                      <a:pt x="0" y="58413"/>
                      <a:pt x="16890" y="75303"/>
                      <a:pt x="37652" y="75303"/>
                    </a:cubicBezTo>
                    <a:cubicBezTo>
                      <a:pt x="58412" y="75303"/>
                      <a:pt x="75303" y="58413"/>
                      <a:pt x="75303" y="37651"/>
                    </a:cubicBezTo>
                    <a:cubicBezTo>
                      <a:pt x="75303" y="16890"/>
                      <a:pt x="58412" y="0"/>
                      <a:pt x="376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2371830" y="432294"/>
                <a:ext cx="1200913" cy="1200893"/>
              </a:xfrm>
              <a:custGeom>
                <a:rect b="b" l="l" r="r" t="t"/>
                <a:pathLst>
                  <a:path extrusionOk="0" h="59880" w="59881">
                    <a:moveTo>
                      <a:pt x="29941" y="6610"/>
                    </a:moveTo>
                    <a:lnTo>
                      <a:pt x="29941" y="6611"/>
                    </a:lnTo>
                    <a:cubicBezTo>
                      <a:pt x="42805" y="6611"/>
                      <a:pt x="53270" y="17076"/>
                      <a:pt x="53270" y="29940"/>
                    </a:cubicBezTo>
                    <a:cubicBezTo>
                      <a:pt x="53270" y="42805"/>
                      <a:pt x="42805" y="53271"/>
                      <a:pt x="29941" y="53271"/>
                    </a:cubicBezTo>
                    <a:cubicBezTo>
                      <a:pt x="17077" y="53271"/>
                      <a:pt x="6610" y="42805"/>
                      <a:pt x="6610" y="29940"/>
                    </a:cubicBezTo>
                    <a:cubicBezTo>
                      <a:pt x="6610" y="17076"/>
                      <a:pt x="17077" y="6610"/>
                      <a:pt x="29941" y="6610"/>
                    </a:cubicBezTo>
                    <a:close/>
                    <a:moveTo>
                      <a:pt x="29941" y="1"/>
                    </a:moveTo>
                    <a:cubicBezTo>
                      <a:pt x="13431" y="1"/>
                      <a:pt x="0" y="13432"/>
                      <a:pt x="0" y="29940"/>
                    </a:cubicBezTo>
                    <a:cubicBezTo>
                      <a:pt x="0" y="46449"/>
                      <a:pt x="13431" y="59880"/>
                      <a:pt x="29941" y="59880"/>
                    </a:cubicBezTo>
                    <a:cubicBezTo>
                      <a:pt x="46449" y="59880"/>
                      <a:pt x="59880" y="46449"/>
                      <a:pt x="59880" y="29940"/>
                    </a:cubicBezTo>
                    <a:cubicBezTo>
                      <a:pt x="59880" y="13432"/>
                      <a:pt x="46449" y="1"/>
                      <a:pt x="299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2526474" y="586938"/>
                <a:ext cx="891605" cy="891625"/>
              </a:xfrm>
              <a:custGeom>
                <a:rect b="b" l="l" r="r" t="t"/>
                <a:pathLst>
                  <a:path extrusionOk="0" h="44459" w="44458">
                    <a:moveTo>
                      <a:pt x="22230" y="6611"/>
                    </a:moveTo>
                    <a:cubicBezTo>
                      <a:pt x="30841" y="6611"/>
                      <a:pt x="37849" y="13617"/>
                      <a:pt x="37849" y="22229"/>
                    </a:cubicBezTo>
                    <a:cubicBezTo>
                      <a:pt x="37849" y="30842"/>
                      <a:pt x="30841" y="37848"/>
                      <a:pt x="22230" y="37848"/>
                    </a:cubicBezTo>
                    <a:cubicBezTo>
                      <a:pt x="13617" y="37848"/>
                      <a:pt x="6611" y="30842"/>
                      <a:pt x="6611" y="22229"/>
                    </a:cubicBezTo>
                    <a:cubicBezTo>
                      <a:pt x="6611" y="13617"/>
                      <a:pt x="13617" y="6611"/>
                      <a:pt x="22230" y="6611"/>
                    </a:cubicBezTo>
                    <a:close/>
                    <a:moveTo>
                      <a:pt x="22230" y="1"/>
                    </a:moveTo>
                    <a:cubicBezTo>
                      <a:pt x="9973" y="1"/>
                      <a:pt x="1" y="9972"/>
                      <a:pt x="1" y="22229"/>
                    </a:cubicBezTo>
                    <a:cubicBezTo>
                      <a:pt x="1" y="34487"/>
                      <a:pt x="9973" y="44458"/>
                      <a:pt x="22230" y="44458"/>
                    </a:cubicBezTo>
                    <a:cubicBezTo>
                      <a:pt x="34486" y="44458"/>
                      <a:pt x="44457" y="34487"/>
                      <a:pt x="44457" y="22229"/>
                    </a:cubicBezTo>
                    <a:cubicBezTo>
                      <a:pt x="44457" y="9972"/>
                      <a:pt x="34486" y="1"/>
                      <a:pt x="222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6" name="Google Shape;146;p8"/>
          <p:cNvSpPr txBox="1"/>
          <p:nvPr>
            <p:ph type="title"/>
          </p:nvPr>
        </p:nvSpPr>
        <p:spPr>
          <a:xfrm>
            <a:off x="1258200" y="1161450"/>
            <a:ext cx="6627600" cy="2820600"/>
          </a:xfrm>
          <a:prstGeom prst="rect">
            <a:avLst/>
          </a:prstGeom>
        </p:spPr>
        <p:txBody>
          <a:bodyPr anchorCtr="0" anchor="t" bIns="91425" lIns="91425" spcFirstLastPara="1" rIns="91425" wrap="square" tIns="91425">
            <a:noAutofit/>
          </a:bodyPr>
          <a:lstStyle>
            <a:lvl1pPr lvl="0" algn="ctr">
              <a:spcBef>
                <a:spcPts val="0"/>
              </a:spcBef>
              <a:spcAft>
                <a:spcPts val="0"/>
              </a:spcAft>
              <a:buSzPts val="4800"/>
              <a:buNone/>
              <a:defRPr sz="9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7" name="Shape 147"/>
        <p:cNvGrpSpPr/>
        <p:nvPr/>
      </p:nvGrpSpPr>
      <p:grpSpPr>
        <a:xfrm>
          <a:off x="0" y="0"/>
          <a:ext cx="0" cy="0"/>
          <a:chOff x="0" y="0"/>
          <a:chExt cx="0" cy="0"/>
        </a:xfrm>
      </p:grpSpPr>
      <p:grpSp>
        <p:nvGrpSpPr>
          <p:cNvPr id="148" name="Google Shape;148;p9"/>
          <p:cNvGrpSpPr/>
          <p:nvPr/>
        </p:nvGrpSpPr>
        <p:grpSpPr>
          <a:xfrm>
            <a:off x="-334780" y="-585877"/>
            <a:ext cx="11151097" cy="7486949"/>
            <a:chOff x="-334780" y="-585877"/>
            <a:chExt cx="11151097" cy="7486949"/>
          </a:xfrm>
        </p:grpSpPr>
        <p:grpSp>
          <p:nvGrpSpPr>
            <p:cNvPr id="149" name="Google Shape;149;p9"/>
            <p:cNvGrpSpPr/>
            <p:nvPr/>
          </p:nvGrpSpPr>
          <p:grpSpPr>
            <a:xfrm>
              <a:off x="281998" y="300537"/>
              <a:ext cx="8674564" cy="5175824"/>
              <a:chOff x="281998" y="300537"/>
              <a:chExt cx="8674564" cy="5175824"/>
            </a:xfrm>
          </p:grpSpPr>
          <p:sp>
            <p:nvSpPr>
              <p:cNvPr id="150" name="Google Shape;150;p9"/>
              <p:cNvSpPr/>
              <p:nvPr/>
            </p:nvSpPr>
            <p:spPr>
              <a:xfrm rot="10800000">
                <a:off x="6269141" y="300537"/>
                <a:ext cx="498188" cy="136422"/>
              </a:xfrm>
              <a:custGeom>
                <a:rect b="b" l="l" r="r" t="t"/>
                <a:pathLst>
                  <a:path extrusionOk="0" h="4555" w="16634">
                    <a:moveTo>
                      <a:pt x="2277" y="1"/>
                    </a:moveTo>
                    <a:cubicBezTo>
                      <a:pt x="1019" y="1"/>
                      <a:pt x="0" y="1020"/>
                      <a:pt x="0" y="2278"/>
                    </a:cubicBezTo>
                    <a:cubicBezTo>
                      <a:pt x="0" y="3536"/>
                      <a:pt x="1019" y="4555"/>
                      <a:pt x="2277" y="4555"/>
                    </a:cubicBezTo>
                    <a:lnTo>
                      <a:pt x="14356" y="4555"/>
                    </a:lnTo>
                    <a:cubicBezTo>
                      <a:pt x="15613" y="4555"/>
                      <a:pt x="16633" y="3536"/>
                      <a:pt x="16633" y="2278"/>
                    </a:cubicBezTo>
                    <a:cubicBezTo>
                      <a:pt x="16633" y="1020"/>
                      <a:pt x="15613" y="1"/>
                      <a:pt x="143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9"/>
              <p:cNvSpPr/>
              <p:nvPr/>
            </p:nvSpPr>
            <p:spPr>
              <a:xfrm rot="5400000">
                <a:off x="8582915" y="2182002"/>
                <a:ext cx="498196" cy="249098"/>
              </a:xfrm>
              <a:custGeom>
                <a:rect b="b" l="l" r="r" t="t"/>
                <a:pathLst>
                  <a:path extrusionOk="0" h="7428" w="14856">
                    <a:moveTo>
                      <a:pt x="7428" y="0"/>
                    </a:moveTo>
                    <a:cubicBezTo>
                      <a:pt x="3325" y="0"/>
                      <a:pt x="0" y="3326"/>
                      <a:pt x="0" y="7428"/>
                    </a:cubicBezTo>
                    <a:lnTo>
                      <a:pt x="14856" y="7428"/>
                    </a:lnTo>
                    <a:cubicBezTo>
                      <a:pt x="14856" y="3326"/>
                      <a:pt x="11530" y="0"/>
                      <a:pt x="74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9"/>
              <p:cNvSpPr/>
              <p:nvPr/>
            </p:nvSpPr>
            <p:spPr>
              <a:xfrm rot="9000315">
                <a:off x="330806" y="2552610"/>
                <a:ext cx="333602" cy="284637"/>
              </a:xfrm>
              <a:custGeom>
                <a:rect b="b" l="l" r="r" t="t"/>
                <a:pathLst>
                  <a:path extrusionOk="0" h="18619" w="21822">
                    <a:moveTo>
                      <a:pt x="10911" y="0"/>
                    </a:moveTo>
                    <a:cubicBezTo>
                      <a:pt x="10347" y="0"/>
                      <a:pt x="9783" y="280"/>
                      <a:pt x="9460" y="838"/>
                    </a:cubicBezTo>
                    <a:lnTo>
                      <a:pt x="647" y="16104"/>
                    </a:lnTo>
                    <a:cubicBezTo>
                      <a:pt x="0" y="17221"/>
                      <a:pt x="807" y="18618"/>
                      <a:pt x="2097" y="18618"/>
                    </a:cubicBezTo>
                    <a:lnTo>
                      <a:pt x="19725" y="18618"/>
                    </a:lnTo>
                    <a:cubicBezTo>
                      <a:pt x="21015" y="18618"/>
                      <a:pt x="21822" y="17221"/>
                      <a:pt x="21176" y="16104"/>
                    </a:cubicBezTo>
                    <a:lnTo>
                      <a:pt x="12362" y="838"/>
                    </a:lnTo>
                    <a:cubicBezTo>
                      <a:pt x="12040" y="280"/>
                      <a:pt x="11475" y="0"/>
                      <a:pt x="109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9"/>
              <p:cNvSpPr/>
              <p:nvPr/>
            </p:nvSpPr>
            <p:spPr>
              <a:xfrm rot="-5400000">
                <a:off x="1879321" y="4802336"/>
                <a:ext cx="993871" cy="354180"/>
              </a:xfrm>
              <a:custGeom>
                <a:rect b="b" l="l" r="r" t="t"/>
                <a:pathLst>
                  <a:path extrusionOk="0" h="11187" w="31392">
                    <a:moveTo>
                      <a:pt x="25798" y="2457"/>
                    </a:moveTo>
                    <a:cubicBezTo>
                      <a:pt x="27530" y="2457"/>
                      <a:pt x="28935" y="3861"/>
                      <a:pt x="28935" y="5594"/>
                    </a:cubicBezTo>
                    <a:cubicBezTo>
                      <a:pt x="28935" y="7326"/>
                      <a:pt x="27530" y="8731"/>
                      <a:pt x="25798" y="8731"/>
                    </a:cubicBezTo>
                    <a:lnTo>
                      <a:pt x="5594" y="8731"/>
                    </a:lnTo>
                    <a:cubicBezTo>
                      <a:pt x="3861" y="8731"/>
                      <a:pt x="2456" y="7326"/>
                      <a:pt x="2456" y="5594"/>
                    </a:cubicBezTo>
                    <a:cubicBezTo>
                      <a:pt x="2456" y="3861"/>
                      <a:pt x="3861" y="2457"/>
                      <a:pt x="5594" y="2457"/>
                    </a:cubicBezTo>
                    <a:close/>
                    <a:moveTo>
                      <a:pt x="5594" y="1"/>
                    </a:moveTo>
                    <a:cubicBezTo>
                      <a:pt x="2510" y="1"/>
                      <a:pt x="0" y="2510"/>
                      <a:pt x="0" y="5594"/>
                    </a:cubicBezTo>
                    <a:cubicBezTo>
                      <a:pt x="0" y="8678"/>
                      <a:pt x="2510" y="11186"/>
                      <a:pt x="5594" y="11186"/>
                    </a:cubicBezTo>
                    <a:lnTo>
                      <a:pt x="25798" y="11186"/>
                    </a:lnTo>
                    <a:cubicBezTo>
                      <a:pt x="28882" y="11186"/>
                      <a:pt x="31392" y="8678"/>
                      <a:pt x="31392" y="5594"/>
                    </a:cubicBezTo>
                    <a:cubicBezTo>
                      <a:pt x="31392" y="2510"/>
                      <a:pt x="28882" y="1"/>
                      <a:pt x="257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9"/>
              <p:cNvSpPr/>
              <p:nvPr/>
            </p:nvSpPr>
            <p:spPr>
              <a:xfrm rot="10800000">
                <a:off x="5262629" y="4599432"/>
                <a:ext cx="199200" cy="1992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9"/>
            <p:cNvSpPr/>
            <p:nvPr/>
          </p:nvSpPr>
          <p:spPr>
            <a:xfrm rot="-5400000">
              <a:off x="-66425" y="-854232"/>
              <a:ext cx="1381105" cy="1917815"/>
            </a:xfrm>
            <a:custGeom>
              <a:rect b="b" l="l" r="r" t="t"/>
              <a:pathLst>
                <a:path extrusionOk="0" h="84383" w="60768">
                  <a:moveTo>
                    <a:pt x="59505" y="1265"/>
                  </a:moveTo>
                  <a:lnTo>
                    <a:pt x="59505" y="11801"/>
                  </a:lnTo>
                  <a:lnTo>
                    <a:pt x="48970" y="11801"/>
                  </a:lnTo>
                  <a:lnTo>
                    <a:pt x="48970" y="1265"/>
                  </a:lnTo>
                  <a:close/>
                  <a:moveTo>
                    <a:pt x="11799" y="1265"/>
                  </a:moveTo>
                  <a:lnTo>
                    <a:pt x="11799" y="11802"/>
                  </a:lnTo>
                  <a:lnTo>
                    <a:pt x="1264" y="11802"/>
                  </a:lnTo>
                  <a:lnTo>
                    <a:pt x="1264" y="1265"/>
                  </a:lnTo>
                  <a:close/>
                  <a:moveTo>
                    <a:pt x="23598" y="1265"/>
                  </a:moveTo>
                  <a:lnTo>
                    <a:pt x="23598" y="11802"/>
                  </a:lnTo>
                  <a:lnTo>
                    <a:pt x="13063" y="11802"/>
                  </a:lnTo>
                  <a:lnTo>
                    <a:pt x="13063" y="1265"/>
                  </a:lnTo>
                  <a:close/>
                  <a:moveTo>
                    <a:pt x="35908" y="1265"/>
                  </a:moveTo>
                  <a:lnTo>
                    <a:pt x="35908" y="11802"/>
                  </a:lnTo>
                  <a:lnTo>
                    <a:pt x="24861" y="11802"/>
                  </a:lnTo>
                  <a:lnTo>
                    <a:pt x="24861" y="1265"/>
                  </a:lnTo>
                  <a:close/>
                  <a:moveTo>
                    <a:pt x="47706" y="1265"/>
                  </a:moveTo>
                  <a:lnTo>
                    <a:pt x="47706" y="11802"/>
                  </a:lnTo>
                  <a:lnTo>
                    <a:pt x="37171" y="11802"/>
                  </a:lnTo>
                  <a:lnTo>
                    <a:pt x="37171" y="1265"/>
                  </a:lnTo>
                  <a:close/>
                  <a:moveTo>
                    <a:pt x="11799" y="13065"/>
                  </a:moveTo>
                  <a:lnTo>
                    <a:pt x="11799" y="23602"/>
                  </a:lnTo>
                  <a:lnTo>
                    <a:pt x="1264" y="23602"/>
                  </a:lnTo>
                  <a:lnTo>
                    <a:pt x="1264" y="13065"/>
                  </a:lnTo>
                  <a:close/>
                  <a:moveTo>
                    <a:pt x="23598" y="13065"/>
                  </a:moveTo>
                  <a:lnTo>
                    <a:pt x="23598" y="23602"/>
                  </a:lnTo>
                  <a:lnTo>
                    <a:pt x="13063" y="23602"/>
                  </a:lnTo>
                  <a:lnTo>
                    <a:pt x="13063" y="13065"/>
                  </a:lnTo>
                  <a:close/>
                  <a:moveTo>
                    <a:pt x="35908" y="13065"/>
                  </a:moveTo>
                  <a:lnTo>
                    <a:pt x="35908" y="23602"/>
                  </a:lnTo>
                  <a:lnTo>
                    <a:pt x="24861" y="23602"/>
                  </a:lnTo>
                  <a:lnTo>
                    <a:pt x="24861" y="13065"/>
                  </a:lnTo>
                  <a:close/>
                  <a:moveTo>
                    <a:pt x="47706" y="13065"/>
                  </a:moveTo>
                  <a:lnTo>
                    <a:pt x="47706" y="23602"/>
                  </a:lnTo>
                  <a:lnTo>
                    <a:pt x="37171" y="23602"/>
                  </a:lnTo>
                  <a:lnTo>
                    <a:pt x="37171" y="13065"/>
                  </a:lnTo>
                  <a:close/>
                  <a:moveTo>
                    <a:pt x="59505" y="13065"/>
                  </a:moveTo>
                  <a:lnTo>
                    <a:pt x="59505" y="23602"/>
                  </a:lnTo>
                  <a:lnTo>
                    <a:pt x="48970" y="23602"/>
                  </a:lnTo>
                  <a:lnTo>
                    <a:pt x="48970" y="13065"/>
                  </a:lnTo>
                  <a:close/>
                  <a:moveTo>
                    <a:pt x="11799" y="24866"/>
                  </a:moveTo>
                  <a:lnTo>
                    <a:pt x="11799" y="35403"/>
                  </a:lnTo>
                  <a:lnTo>
                    <a:pt x="1264" y="35403"/>
                  </a:lnTo>
                  <a:lnTo>
                    <a:pt x="1264" y="24866"/>
                  </a:lnTo>
                  <a:close/>
                  <a:moveTo>
                    <a:pt x="23598" y="24866"/>
                  </a:moveTo>
                  <a:lnTo>
                    <a:pt x="23598" y="35403"/>
                  </a:lnTo>
                  <a:lnTo>
                    <a:pt x="13063" y="35403"/>
                  </a:lnTo>
                  <a:lnTo>
                    <a:pt x="13063" y="24866"/>
                  </a:lnTo>
                  <a:close/>
                  <a:moveTo>
                    <a:pt x="35908" y="24866"/>
                  </a:moveTo>
                  <a:lnTo>
                    <a:pt x="35908" y="35403"/>
                  </a:lnTo>
                  <a:lnTo>
                    <a:pt x="24861" y="35403"/>
                  </a:lnTo>
                  <a:lnTo>
                    <a:pt x="24861" y="24866"/>
                  </a:lnTo>
                  <a:close/>
                  <a:moveTo>
                    <a:pt x="47706" y="24866"/>
                  </a:moveTo>
                  <a:lnTo>
                    <a:pt x="47706" y="35403"/>
                  </a:lnTo>
                  <a:lnTo>
                    <a:pt x="37171" y="35403"/>
                  </a:lnTo>
                  <a:lnTo>
                    <a:pt x="37171" y="24866"/>
                  </a:lnTo>
                  <a:close/>
                  <a:moveTo>
                    <a:pt x="59505" y="24866"/>
                  </a:moveTo>
                  <a:lnTo>
                    <a:pt x="59505" y="35403"/>
                  </a:lnTo>
                  <a:lnTo>
                    <a:pt x="48970" y="35403"/>
                  </a:lnTo>
                  <a:lnTo>
                    <a:pt x="48970" y="24866"/>
                  </a:lnTo>
                  <a:close/>
                  <a:moveTo>
                    <a:pt x="23598" y="36667"/>
                  </a:moveTo>
                  <a:lnTo>
                    <a:pt x="23598" y="47716"/>
                  </a:lnTo>
                  <a:lnTo>
                    <a:pt x="13063" y="47716"/>
                  </a:lnTo>
                  <a:lnTo>
                    <a:pt x="13063" y="36667"/>
                  </a:lnTo>
                  <a:close/>
                  <a:moveTo>
                    <a:pt x="35908" y="36667"/>
                  </a:moveTo>
                  <a:lnTo>
                    <a:pt x="35908" y="47716"/>
                  </a:lnTo>
                  <a:lnTo>
                    <a:pt x="24861" y="47716"/>
                  </a:lnTo>
                  <a:lnTo>
                    <a:pt x="24861" y="36667"/>
                  </a:lnTo>
                  <a:close/>
                  <a:moveTo>
                    <a:pt x="11799" y="36667"/>
                  </a:moveTo>
                  <a:lnTo>
                    <a:pt x="11799" y="47718"/>
                  </a:lnTo>
                  <a:lnTo>
                    <a:pt x="1264" y="47718"/>
                  </a:lnTo>
                  <a:lnTo>
                    <a:pt x="1264" y="36667"/>
                  </a:lnTo>
                  <a:close/>
                  <a:moveTo>
                    <a:pt x="47706" y="36667"/>
                  </a:moveTo>
                  <a:lnTo>
                    <a:pt x="47706" y="47718"/>
                  </a:lnTo>
                  <a:lnTo>
                    <a:pt x="37171" y="47718"/>
                  </a:lnTo>
                  <a:lnTo>
                    <a:pt x="37171" y="36667"/>
                  </a:lnTo>
                  <a:close/>
                  <a:moveTo>
                    <a:pt x="59505" y="36667"/>
                  </a:moveTo>
                  <a:lnTo>
                    <a:pt x="59505" y="47718"/>
                  </a:lnTo>
                  <a:lnTo>
                    <a:pt x="48970" y="47718"/>
                  </a:lnTo>
                  <a:lnTo>
                    <a:pt x="48970" y="36667"/>
                  </a:lnTo>
                  <a:close/>
                  <a:moveTo>
                    <a:pt x="11799" y="48980"/>
                  </a:moveTo>
                  <a:lnTo>
                    <a:pt x="11799" y="59518"/>
                  </a:lnTo>
                  <a:lnTo>
                    <a:pt x="1264" y="59518"/>
                  </a:lnTo>
                  <a:lnTo>
                    <a:pt x="1264" y="48980"/>
                  </a:lnTo>
                  <a:close/>
                  <a:moveTo>
                    <a:pt x="23598" y="48980"/>
                  </a:moveTo>
                  <a:lnTo>
                    <a:pt x="23598" y="59518"/>
                  </a:lnTo>
                  <a:lnTo>
                    <a:pt x="13063" y="59518"/>
                  </a:lnTo>
                  <a:lnTo>
                    <a:pt x="13063" y="48980"/>
                  </a:lnTo>
                  <a:close/>
                  <a:moveTo>
                    <a:pt x="35908" y="48980"/>
                  </a:moveTo>
                  <a:lnTo>
                    <a:pt x="35908" y="59518"/>
                  </a:lnTo>
                  <a:lnTo>
                    <a:pt x="24861" y="59518"/>
                  </a:lnTo>
                  <a:lnTo>
                    <a:pt x="24861" y="48980"/>
                  </a:lnTo>
                  <a:close/>
                  <a:moveTo>
                    <a:pt x="47706" y="48980"/>
                  </a:moveTo>
                  <a:lnTo>
                    <a:pt x="47706" y="59518"/>
                  </a:lnTo>
                  <a:lnTo>
                    <a:pt x="37171" y="59518"/>
                  </a:lnTo>
                  <a:lnTo>
                    <a:pt x="37171" y="48980"/>
                  </a:lnTo>
                  <a:close/>
                  <a:moveTo>
                    <a:pt x="59505" y="48980"/>
                  </a:moveTo>
                  <a:lnTo>
                    <a:pt x="59505" y="59518"/>
                  </a:lnTo>
                  <a:lnTo>
                    <a:pt x="48970" y="59518"/>
                  </a:lnTo>
                  <a:lnTo>
                    <a:pt x="48970" y="48980"/>
                  </a:lnTo>
                  <a:close/>
                  <a:moveTo>
                    <a:pt x="11799" y="60782"/>
                  </a:moveTo>
                  <a:lnTo>
                    <a:pt x="11799" y="71319"/>
                  </a:lnTo>
                  <a:lnTo>
                    <a:pt x="1264" y="71319"/>
                  </a:lnTo>
                  <a:lnTo>
                    <a:pt x="1264" y="60782"/>
                  </a:lnTo>
                  <a:close/>
                  <a:moveTo>
                    <a:pt x="23598" y="60782"/>
                  </a:moveTo>
                  <a:lnTo>
                    <a:pt x="23598" y="71319"/>
                  </a:lnTo>
                  <a:lnTo>
                    <a:pt x="13063" y="71319"/>
                  </a:lnTo>
                  <a:lnTo>
                    <a:pt x="13063" y="60782"/>
                  </a:lnTo>
                  <a:close/>
                  <a:moveTo>
                    <a:pt x="35908" y="60782"/>
                  </a:moveTo>
                  <a:lnTo>
                    <a:pt x="35908" y="71319"/>
                  </a:lnTo>
                  <a:lnTo>
                    <a:pt x="24861" y="71319"/>
                  </a:lnTo>
                  <a:lnTo>
                    <a:pt x="24861" y="60782"/>
                  </a:lnTo>
                  <a:close/>
                  <a:moveTo>
                    <a:pt x="47706" y="60782"/>
                  </a:moveTo>
                  <a:lnTo>
                    <a:pt x="47706" y="71319"/>
                  </a:lnTo>
                  <a:lnTo>
                    <a:pt x="37171" y="71319"/>
                  </a:lnTo>
                  <a:lnTo>
                    <a:pt x="37171" y="60782"/>
                  </a:lnTo>
                  <a:close/>
                  <a:moveTo>
                    <a:pt x="59505" y="60782"/>
                  </a:moveTo>
                  <a:lnTo>
                    <a:pt x="59505" y="71319"/>
                  </a:lnTo>
                  <a:lnTo>
                    <a:pt x="48970" y="71319"/>
                  </a:lnTo>
                  <a:lnTo>
                    <a:pt x="48970" y="60782"/>
                  </a:lnTo>
                  <a:close/>
                  <a:moveTo>
                    <a:pt x="11799" y="72583"/>
                  </a:moveTo>
                  <a:lnTo>
                    <a:pt x="11799" y="83120"/>
                  </a:lnTo>
                  <a:lnTo>
                    <a:pt x="1264" y="83120"/>
                  </a:lnTo>
                  <a:lnTo>
                    <a:pt x="1264" y="72583"/>
                  </a:lnTo>
                  <a:close/>
                  <a:moveTo>
                    <a:pt x="23598" y="72583"/>
                  </a:moveTo>
                  <a:lnTo>
                    <a:pt x="23598" y="83120"/>
                  </a:lnTo>
                  <a:lnTo>
                    <a:pt x="13063" y="83120"/>
                  </a:lnTo>
                  <a:lnTo>
                    <a:pt x="13063" y="72583"/>
                  </a:lnTo>
                  <a:close/>
                  <a:moveTo>
                    <a:pt x="35908" y="72583"/>
                  </a:moveTo>
                  <a:lnTo>
                    <a:pt x="35908" y="83120"/>
                  </a:lnTo>
                  <a:lnTo>
                    <a:pt x="24861" y="83120"/>
                  </a:lnTo>
                  <a:lnTo>
                    <a:pt x="24861" y="72583"/>
                  </a:lnTo>
                  <a:close/>
                  <a:moveTo>
                    <a:pt x="47706" y="72583"/>
                  </a:moveTo>
                  <a:lnTo>
                    <a:pt x="47706" y="83120"/>
                  </a:lnTo>
                  <a:lnTo>
                    <a:pt x="37171" y="83120"/>
                  </a:lnTo>
                  <a:lnTo>
                    <a:pt x="37171" y="72583"/>
                  </a:lnTo>
                  <a:close/>
                  <a:moveTo>
                    <a:pt x="59505" y="72583"/>
                  </a:moveTo>
                  <a:lnTo>
                    <a:pt x="59505" y="83120"/>
                  </a:lnTo>
                  <a:lnTo>
                    <a:pt x="48970" y="83120"/>
                  </a:lnTo>
                  <a:lnTo>
                    <a:pt x="48970" y="72583"/>
                  </a:lnTo>
                  <a:close/>
                  <a:moveTo>
                    <a:pt x="0" y="1"/>
                  </a:moveTo>
                  <a:lnTo>
                    <a:pt x="0" y="84383"/>
                  </a:lnTo>
                  <a:lnTo>
                    <a:pt x="60768" y="84383"/>
                  </a:lnTo>
                  <a:lnTo>
                    <a:pt x="607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 name="Google Shape;156;p9"/>
            <p:cNvGrpSpPr/>
            <p:nvPr/>
          </p:nvGrpSpPr>
          <p:grpSpPr>
            <a:xfrm rot="10800000">
              <a:off x="7301125" y="3385926"/>
              <a:ext cx="3515192" cy="3515145"/>
              <a:chOff x="2217185" y="277650"/>
              <a:chExt cx="1510222" cy="1510202"/>
            </a:xfrm>
          </p:grpSpPr>
          <p:sp>
            <p:nvSpPr>
              <p:cNvPr id="157" name="Google Shape;157;p9"/>
              <p:cNvSpPr/>
              <p:nvPr/>
            </p:nvSpPr>
            <p:spPr>
              <a:xfrm>
                <a:off x="2217185" y="277650"/>
                <a:ext cx="1510222" cy="1510202"/>
              </a:xfrm>
              <a:custGeom>
                <a:rect b="b" l="l" r="r" t="t"/>
                <a:pathLst>
                  <a:path extrusionOk="0" h="75303" w="75304">
                    <a:moveTo>
                      <a:pt x="37652" y="6610"/>
                    </a:moveTo>
                    <a:cubicBezTo>
                      <a:pt x="54767" y="6610"/>
                      <a:pt x="68693" y="20536"/>
                      <a:pt x="68693" y="37651"/>
                    </a:cubicBezTo>
                    <a:cubicBezTo>
                      <a:pt x="68693" y="54767"/>
                      <a:pt x="54767" y="68693"/>
                      <a:pt x="37652" y="68693"/>
                    </a:cubicBezTo>
                    <a:cubicBezTo>
                      <a:pt x="20535" y="68693"/>
                      <a:pt x="6610" y="54767"/>
                      <a:pt x="6610" y="37651"/>
                    </a:cubicBezTo>
                    <a:cubicBezTo>
                      <a:pt x="6610" y="20536"/>
                      <a:pt x="20535" y="6610"/>
                      <a:pt x="37652" y="6610"/>
                    </a:cubicBezTo>
                    <a:close/>
                    <a:moveTo>
                      <a:pt x="37652" y="0"/>
                    </a:moveTo>
                    <a:cubicBezTo>
                      <a:pt x="16890" y="0"/>
                      <a:pt x="0" y="16890"/>
                      <a:pt x="0" y="37651"/>
                    </a:cubicBezTo>
                    <a:cubicBezTo>
                      <a:pt x="0" y="58413"/>
                      <a:pt x="16890" y="75303"/>
                      <a:pt x="37652" y="75303"/>
                    </a:cubicBezTo>
                    <a:cubicBezTo>
                      <a:pt x="58412" y="75303"/>
                      <a:pt x="75303" y="58413"/>
                      <a:pt x="75303" y="37651"/>
                    </a:cubicBezTo>
                    <a:cubicBezTo>
                      <a:pt x="75303" y="16890"/>
                      <a:pt x="58412" y="0"/>
                      <a:pt x="376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a:off x="2371830" y="432294"/>
                <a:ext cx="1200913" cy="1200893"/>
              </a:xfrm>
              <a:custGeom>
                <a:rect b="b" l="l" r="r" t="t"/>
                <a:pathLst>
                  <a:path extrusionOk="0" h="59880" w="59881">
                    <a:moveTo>
                      <a:pt x="29941" y="6610"/>
                    </a:moveTo>
                    <a:lnTo>
                      <a:pt x="29941" y="6611"/>
                    </a:lnTo>
                    <a:cubicBezTo>
                      <a:pt x="42805" y="6611"/>
                      <a:pt x="53270" y="17076"/>
                      <a:pt x="53270" y="29940"/>
                    </a:cubicBezTo>
                    <a:cubicBezTo>
                      <a:pt x="53270" y="42805"/>
                      <a:pt x="42805" y="53271"/>
                      <a:pt x="29941" y="53271"/>
                    </a:cubicBezTo>
                    <a:cubicBezTo>
                      <a:pt x="17077" y="53271"/>
                      <a:pt x="6610" y="42805"/>
                      <a:pt x="6610" y="29940"/>
                    </a:cubicBezTo>
                    <a:cubicBezTo>
                      <a:pt x="6610" y="17076"/>
                      <a:pt x="17077" y="6610"/>
                      <a:pt x="29941" y="6610"/>
                    </a:cubicBezTo>
                    <a:close/>
                    <a:moveTo>
                      <a:pt x="29941" y="1"/>
                    </a:moveTo>
                    <a:cubicBezTo>
                      <a:pt x="13431" y="1"/>
                      <a:pt x="0" y="13432"/>
                      <a:pt x="0" y="29940"/>
                    </a:cubicBezTo>
                    <a:cubicBezTo>
                      <a:pt x="0" y="46449"/>
                      <a:pt x="13431" y="59880"/>
                      <a:pt x="29941" y="59880"/>
                    </a:cubicBezTo>
                    <a:cubicBezTo>
                      <a:pt x="46449" y="59880"/>
                      <a:pt x="59880" y="46449"/>
                      <a:pt x="59880" y="29940"/>
                    </a:cubicBezTo>
                    <a:cubicBezTo>
                      <a:pt x="59880" y="13432"/>
                      <a:pt x="46449" y="1"/>
                      <a:pt x="299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
              <p:cNvSpPr/>
              <p:nvPr/>
            </p:nvSpPr>
            <p:spPr>
              <a:xfrm>
                <a:off x="2526474" y="586938"/>
                <a:ext cx="891605" cy="891625"/>
              </a:xfrm>
              <a:custGeom>
                <a:rect b="b" l="l" r="r" t="t"/>
                <a:pathLst>
                  <a:path extrusionOk="0" h="44459" w="44458">
                    <a:moveTo>
                      <a:pt x="22230" y="6611"/>
                    </a:moveTo>
                    <a:cubicBezTo>
                      <a:pt x="30841" y="6611"/>
                      <a:pt x="37849" y="13617"/>
                      <a:pt x="37849" y="22229"/>
                    </a:cubicBezTo>
                    <a:cubicBezTo>
                      <a:pt x="37849" y="30842"/>
                      <a:pt x="30841" y="37848"/>
                      <a:pt x="22230" y="37848"/>
                    </a:cubicBezTo>
                    <a:cubicBezTo>
                      <a:pt x="13617" y="37848"/>
                      <a:pt x="6611" y="30842"/>
                      <a:pt x="6611" y="22229"/>
                    </a:cubicBezTo>
                    <a:cubicBezTo>
                      <a:pt x="6611" y="13617"/>
                      <a:pt x="13617" y="6611"/>
                      <a:pt x="22230" y="6611"/>
                    </a:cubicBezTo>
                    <a:close/>
                    <a:moveTo>
                      <a:pt x="22230" y="1"/>
                    </a:moveTo>
                    <a:cubicBezTo>
                      <a:pt x="9973" y="1"/>
                      <a:pt x="1" y="9972"/>
                      <a:pt x="1" y="22229"/>
                    </a:cubicBezTo>
                    <a:cubicBezTo>
                      <a:pt x="1" y="34487"/>
                      <a:pt x="9973" y="44458"/>
                      <a:pt x="22230" y="44458"/>
                    </a:cubicBezTo>
                    <a:cubicBezTo>
                      <a:pt x="34486" y="44458"/>
                      <a:pt x="44457" y="34487"/>
                      <a:pt x="44457" y="22229"/>
                    </a:cubicBezTo>
                    <a:cubicBezTo>
                      <a:pt x="44457" y="9972"/>
                      <a:pt x="34486" y="1"/>
                      <a:pt x="222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0" name="Google Shape;160;p9"/>
          <p:cNvSpPr txBox="1"/>
          <p:nvPr>
            <p:ph type="title"/>
          </p:nvPr>
        </p:nvSpPr>
        <p:spPr>
          <a:xfrm>
            <a:off x="2620050" y="1413558"/>
            <a:ext cx="3903900" cy="1142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9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61" name="Google Shape;161;p9"/>
          <p:cNvSpPr txBox="1"/>
          <p:nvPr>
            <p:ph idx="1" type="subTitle"/>
          </p:nvPr>
        </p:nvSpPr>
        <p:spPr>
          <a:xfrm>
            <a:off x="2814450" y="2841042"/>
            <a:ext cx="3515100" cy="76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10"/>
          <p:cNvSpPr/>
          <p:nvPr/>
        </p:nvSpPr>
        <p:spPr>
          <a:xfrm>
            <a:off x="-75" y="75"/>
            <a:ext cx="9144000" cy="5143500"/>
          </a:xfrm>
          <a:prstGeom prst="rect">
            <a:avLst/>
          </a:prstGeom>
          <a:gradFill>
            <a:gsLst>
              <a:gs pos="0">
                <a:schemeClr val="lt1"/>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0"/>
          <p:cNvSpPr txBox="1"/>
          <p:nvPr>
            <p:ph type="title"/>
          </p:nvPr>
        </p:nvSpPr>
        <p:spPr>
          <a:xfrm>
            <a:off x="2514000" y="1846650"/>
            <a:ext cx="4116000" cy="145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4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DA9856">
            <a:alpha val="16850"/>
          </a:srgbClr>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4911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4"/>
              </a:buClr>
              <a:buSzPts val="3000"/>
              <a:buFont typeface="Lily Script One"/>
              <a:buNone/>
              <a:defRPr sz="3000">
                <a:solidFill>
                  <a:schemeClr val="accent4"/>
                </a:solidFill>
                <a:latin typeface="Lily Script One"/>
                <a:ea typeface="Lily Script One"/>
                <a:cs typeface="Lily Script One"/>
                <a:sym typeface="Lily Script On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30200" lvl="0" marL="457200">
              <a:lnSpc>
                <a:spcPct val="115000"/>
              </a:lnSpc>
              <a:spcBef>
                <a:spcPts val="0"/>
              </a:spcBef>
              <a:spcAft>
                <a:spcPts val="0"/>
              </a:spcAft>
              <a:buClr>
                <a:schemeClr val="accent1"/>
              </a:buClr>
              <a:buSzPts val="1600"/>
              <a:buFont typeface="Quicksand Medium"/>
              <a:buChar char="●"/>
              <a:defRPr sz="1600">
                <a:solidFill>
                  <a:schemeClr val="accent1"/>
                </a:solidFill>
                <a:latin typeface="Quicksand Medium"/>
                <a:ea typeface="Quicksand Medium"/>
                <a:cs typeface="Quicksand Medium"/>
                <a:sym typeface="Quicksand Medium"/>
              </a:defRPr>
            </a:lvl1pPr>
            <a:lvl2pPr indent="-330200" lvl="1" marL="914400">
              <a:lnSpc>
                <a:spcPct val="115000"/>
              </a:lnSpc>
              <a:spcBef>
                <a:spcPts val="1600"/>
              </a:spcBef>
              <a:spcAft>
                <a:spcPts val="0"/>
              </a:spcAft>
              <a:buClr>
                <a:schemeClr val="accent1"/>
              </a:buClr>
              <a:buSzPts val="1600"/>
              <a:buFont typeface="Quicksand Medium"/>
              <a:buChar char="○"/>
              <a:defRPr sz="1600">
                <a:solidFill>
                  <a:schemeClr val="accent1"/>
                </a:solidFill>
                <a:latin typeface="Quicksand Medium"/>
                <a:ea typeface="Quicksand Medium"/>
                <a:cs typeface="Quicksand Medium"/>
                <a:sym typeface="Quicksand Medium"/>
              </a:defRPr>
            </a:lvl2pPr>
            <a:lvl3pPr indent="-330200" lvl="2" marL="1371600">
              <a:lnSpc>
                <a:spcPct val="115000"/>
              </a:lnSpc>
              <a:spcBef>
                <a:spcPts val="1600"/>
              </a:spcBef>
              <a:spcAft>
                <a:spcPts val="0"/>
              </a:spcAft>
              <a:buClr>
                <a:schemeClr val="accent1"/>
              </a:buClr>
              <a:buSzPts val="1600"/>
              <a:buFont typeface="Quicksand Medium"/>
              <a:buChar char="■"/>
              <a:defRPr sz="1600">
                <a:solidFill>
                  <a:schemeClr val="accent1"/>
                </a:solidFill>
                <a:latin typeface="Quicksand Medium"/>
                <a:ea typeface="Quicksand Medium"/>
                <a:cs typeface="Quicksand Medium"/>
                <a:sym typeface="Quicksand Medium"/>
              </a:defRPr>
            </a:lvl3pPr>
            <a:lvl4pPr indent="-330200" lvl="3" marL="1828800">
              <a:lnSpc>
                <a:spcPct val="115000"/>
              </a:lnSpc>
              <a:spcBef>
                <a:spcPts val="1600"/>
              </a:spcBef>
              <a:spcAft>
                <a:spcPts val="0"/>
              </a:spcAft>
              <a:buClr>
                <a:schemeClr val="accent1"/>
              </a:buClr>
              <a:buSzPts val="1600"/>
              <a:buFont typeface="Quicksand Medium"/>
              <a:buChar char="●"/>
              <a:defRPr sz="1600">
                <a:solidFill>
                  <a:schemeClr val="accent1"/>
                </a:solidFill>
                <a:latin typeface="Quicksand Medium"/>
                <a:ea typeface="Quicksand Medium"/>
                <a:cs typeface="Quicksand Medium"/>
                <a:sym typeface="Quicksand Medium"/>
              </a:defRPr>
            </a:lvl4pPr>
            <a:lvl5pPr indent="-330200" lvl="4" marL="2286000">
              <a:lnSpc>
                <a:spcPct val="115000"/>
              </a:lnSpc>
              <a:spcBef>
                <a:spcPts val="1600"/>
              </a:spcBef>
              <a:spcAft>
                <a:spcPts val="0"/>
              </a:spcAft>
              <a:buClr>
                <a:schemeClr val="accent1"/>
              </a:buClr>
              <a:buSzPts val="1600"/>
              <a:buFont typeface="Quicksand Medium"/>
              <a:buChar char="○"/>
              <a:defRPr sz="1600">
                <a:solidFill>
                  <a:schemeClr val="accent1"/>
                </a:solidFill>
                <a:latin typeface="Quicksand Medium"/>
                <a:ea typeface="Quicksand Medium"/>
                <a:cs typeface="Quicksand Medium"/>
                <a:sym typeface="Quicksand Medium"/>
              </a:defRPr>
            </a:lvl5pPr>
            <a:lvl6pPr indent="-330200" lvl="5" marL="2743200">
              <a:lnSpc>
                <a:spcPct val="115000"/>
              </a:lnSpc>
              <a:spcBef>
                <a:spcPts val="1600"/>
              </a:spcBef>
              <a:spcAft>
                <a:spcPts val="0"/>
              </a:spcAft>
              <a:buClr>
                <a:schemeClr val="accent1"/>
              </a:buClr>
              <a:buSzPts val="1600"/>
              <a:buFont typeface="Quicksand Medium"/>
              <a:buChar char="■"/>
              <a:defRPr sz="1600">
                <a:solidFill>
                  <a:schemeClr val="accent1"/>
                </a:solidFill>
                <a:latin typeface="Quicksand Medium"/>
                <a:ea typeface="Quicksand Medium"/>
                <a:cs typeface="Quicksand Medium"/>
                <a:sym typeface="Quicksand Medium"/>
              </a:defRPr>
            </a:lvl6pPr>
            <a:lvl7pPr indent="-330200" lvl="6" marL="3200400">
              <a:lnSpc>
                <a:spcPct val="115000"/>
              </a:lnSpc>
              <a:spcBef>
                <a:spcPts val="1600"/>
              </a:spcBef>
              <a:spcAft>
                <a:spcPts val="0"/>
              </a:spcAft>
              <a:buClr>
                <a:schemeClr val="accent1"/>
              </a:buClr>
              <a:buSzPts val="1600"/>
              <a:buFont typeface="Quicksand Medium"/>
              <a:buChar char="●"/>
              <a:defRPr sz="1600">
                <a:solidFill>
                  <a:schemeClr val="accent1"/>
                </a:solidFill>
                <a:latin typeface="Quicksand Medium"/>
                <a:ea typeface="Quicksand Medium"/>
                <a:cs typeface="Quicksand Medium"/>
                <a:sym typeface="Quicksand Medium"/>
              </a:defRPr>
            </a:lvl7pPr>
            <a:lvl8pPr indent="-330200" lvl="7" marL="3657600">
              <a:lnSpc>
                <a:spcPct val="115000"/>
              </a:lnSpc>
              <a:spcBef>
                <a:spcPts val="1600"/>
              </a:spcBef>
              <a:spcAft>
                <a:spcPts val="0"/>
              </a:spcAft>
              <a:buClr>
                <a:schemeClr val="accent1"/>
              </a:buClr>
              <a:buSzPts val="1600"/>
              <a:buFont typeface="Quicksand Medium"/>
              <a:buChar char="○"/>
              <a:defRPr sz="1600">
                <a:solidFill>
                  <a:schemeClr val="accent1"/>
                </a:solidFill>
                <a:latin typeface="Quicksand Medium"/>
                <a:ea typeface="Quicksand Medium"/>
                <a:cs typeface="Quicksand Medium"/>
                <a:sym typeface="Quicksand Medium"/>
              </a:defRPr>
            </a:lvl8pPr>
            <a:lvl9pPr indent="-330200" lvl="8" marL="4114800">
              <a:lnSpc>
                <a:spcPct val="115000"/>
              </a:lnSpc>
              <a:spcBef>
                <a:spcPts val="1600"/>
              </a:spcBef>
              <a:spcAft>
                <a:spcPts val="1600"/>
              </a:spcAft>
              <a:buClr>
                <a:schemeClr val="accent1"/>
              </a:buClr>
              <a:buSzPts val="1600"/>
              <a:buFont typeface="Quicksand Medium"/>
              <a:buChar char="■"/>
              <a:defRPr sz="1600">
                <a:solidFill>
                  <a:schemeClr val="accent1"/>
                </a:solidFill>
                <a:latin typeface="Quicksand Medium"/>
                <a:ea typeface="Quicksand Medium"/>
                <a:cs typeface="Quicksand Medium"/>
                <a:sym typeface="Quicksand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31"/>
          <p:cNvSpPr/>
          <p:nvPr/>
        </p:nvSpPr>
        <p:spPr>
          <a:xfrm>
            <a:off x="5146034" y="306994"/>
            <a:ext cx="1201422" cy="465031"/>
          </a:xfrm>
          <a:custGeom>
            <a:rect b="b" l="l" r="r" t="t"/>
            <a:pathLst>
              <a:path extrusionOk="0" h="13833" w="35738">
                <a:moveTo>
                  <a:pt x="5013" y="0"/>
                </a:moveTo>
                <a:cubicBezTo>
                  <a:pt x="2253" y="0"/>
                  <a:pt x="7" y="2245"/>
                  <a:pt x="7" y="5005"/>
                </a:cubicBezTo>
                <a:lnTo>
                  <a:pt x="7" y="7356"/>
                </a:lnTo>
                <a:cubicBezTo>
                  <a:pt x="1" y="7852"/>
                  <a:pt x="402" y="8258"/>
                  <a:pt x="898" y="8258"/>
                </a:cubicBezTo>
                <a:cubicBezTo>
                  <a:pt x="1394" y="8258"/>
                  <a:pt x="1794" y="7852"/>
                  <a:pt x="1788" y="7356"/>
                </a:cubicBezTo>
                <a:lnTo>
                  <a:pt x="1788" y="5005"/>
                </a:lnTo>
                <a:cubicBezTo>
                  <a:pt x="1788" y="3227"/>
                  <a:pt x="3234" y="1780"/>
                  <a:pt x="5013" y="1780"/>
                </a:cubicBezTo>
                <a:lnTo>
                  <a:pt x="5306" y="1780"/>
                </a:lnTo>
                <a:cubicBezTo>
                  <a:pt x="7085" y="1780"/>
                  <a:pt x="8532" y="3227"/>
                  <a:pt x="8532" y="5005"/>
                </a:cubicBezTo>
                <a:lnTo>
                  <a:pt x="8532" y="8826"/>
                </a:lnTo>
                <a:cubicBezTo>
                  <a:pt x="8532" y="11586"/>
                  <a:pt x="10777" y="13831"/>
                  <a:pt x="13536" y="13831"/>
                </a:cubicBezTo>
                <a:lnTo>
                  <a:pt x="13684" y="13831"/>
                </a:lnTo>
                <a:cubicBezTo>
                  <a:pt x="16443" y="13831"/>
                  <a:pt x="18689" y="11586"/>
                  <a:pt x="18689" y="8826"/>
                </a:cubicBezTo>
                <a:lnTo>
                  <a:pt x="18689" y="5005"/>
                </a:lnTo>
                <a:cubicBezTo>
                  <a:pt x="18689" y="3227"/>
                  <a:pt x="20135" y="1780"/>
                  <a:pt x="21914" y="1780"/>
                </a:cubicBezTo>
                <a:lnTo>
                  <a:pt x="22502" y="1780"/>
                </a:lnTo>
                <a:cubicBezTo>
                  <a:pt x="24280" y="1780"/>
                  <a:pt x="25728" y="3227"/>
                  <a:pt x="25728" y="5005"/>
                </a:cubicBezTo>
                <a:lnTo>
                  <a:pt x="25728" y="8826"/>
                </a:lnTo>
                <a:cubicBezTo>
                  <a:pt x="25728" y="11587"/>
                  <a:pt x="27973" y="13832"/>
                  <a:pt x="30732" y="13832"/>
                </a:cubicBezTo>
                <a:cubicBezTo>
                  <a:pt x="33492" y="13832"/>
                  <a:pt x="35737" y="11587"/>
                  <a:pt x="35737" y="8826"/>
                </a:cubicBezTo>
                <a:lnTo>
                  <a:pt x="35737" y="7356"/>
                </a:lnTo>
                <a:cubicBezTo>
                  <a:pt x="35737" y="6865"/>
                  <a:pt x="35339" y="6466"/>
                  <a:pt x="34847" y="6466"/>
                </a:cubicBezTo>
                <a:cubicBezTo>
                  <a:pt x="34356" y="6466"/>
                  <a:pt x="33958" y="6865"/>
                  <a:pt x="33958" y="7356"/>
                </a:cubicBezTo>
                <a:lnTo>
                  <a:pt x="33958" y="8826"/>
                </a:lnTo>
                <a:cubicBezTo>
                  <a:pt x="33958" y="10603"/>
                  <a:pt x="32511" y="12051"/>
                  <a:pt x="30732" y="12051"/>
                </a:cubicBezTo>
                <a:cubicBezTo>
                  <a:pt x="28955" y="12051"/>
                  <a:pt x="27507" y="10605"/>
                  <a:pt x="27507" y="8826"/>
                </a:cubicBezTo>
                <a:lnTo>
                  <a:pt x="27507" y="5005"/>
                </a:lnTo>
                <a:cubicBezTo>
                  <a:pt x="27507" y="2245"/>
                  <a:pt x="25262" y="0"/>
                  <a:pt x="22502" y="0"/>
                </a:cubicBezTo>
                <a:lnTo>
                  <a:pt x="21914" y="0"/>
                </a:lnTo>
                <a:cubicBezTo>
                  <a:pt x="19154" y="0"/>
                  <a:pt x="16909" y="2245"/>
                  <a:pt x="16909" y="5005"/>
                </a:cubicBezTo>
                <a:lnTo>
                  <a:pt x="16909" y="8826"/>
                </a:lnTo>
                <a:cubicBezTo>
                  <a:pt x="16909" y="10603"/>
                  <a:pt x="15462" y="12051"/>
                  <a:pt x="13684" y="12051"/>
                </a:cubicBezTo>
                <a:lnTo>
                  <a:pt x="13536" y="12051"/>
                </a:lnTo>
                <a:cubicBezTo>
                  <a:pt x="11759" y="12051"/>
                  <a:pt x="10311" y="10605"/>
                  <a:pt x="10311" y="8826"/>
                </a:cubicBezTo>
                <a:lnTo>
                  <a:pt x="10311" y="5005"/>
                </a:lnTo>
                <a:cubicBezTo>
                  <a:pt x="10311" y="2245"/>
                  <a:pt x="8066" y="0"/>
                  <a:pt x="53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1"/>
          <p:cNvSpPr/>
          <p:nvPr/>
        </p:nvSpPr>
        <p:spPr>
          <a:xfrm>
            <a:off x="2603273" y="539509"/>
            <a:ext cx="243804" cy="243751"/>
          </a:xfrm>
          <a:custGeom>
            <a:rect b="b" l="l" r="r" t="t"/>
            <a:pathLst>
              <a:path extrusionOk="0" h="6803" w="6804">
                <a:moveTo>
                  <a:pt x="3401" y="2054"/>
                </a:moveTo>
                <a:cubicBezTo>
                  <a:pt x="4145" y="2055"/>
                  <a:pt x="4748" y="2659"/>
                  <a:pt x="4749" y="3402"/>
                </a:cubicBezTo>
                <a:cubicBezTo>
                  <a:pt x="4748" y="3947"/>
                  <a:pt x="4420" y="4438"/>
                  <a:pt x="3917" y="4647"/>
                </a:cubicBezTo>
                <a:cubicBezTo>
                  <a:pt x="3750" y="4716"/>
                  <a:pt x="3575" y="4749"/>
                  <a:pt x="3401" y="4749"/>
                </a:cubicBezTo>
                <a:cubicBezTo>
                  <a:pt x="3051" y="4749"/>
                  <a:pt x="2706" y="4612"/>
                  <a:pt x="2448" y="4354"/>
                </a:cubicBezTo>
                <a:cubicBezTo>
                  <a:pt x="2063" y="3969"/>
                  <a:pt x="1948" y="3390"/>
                  <a:pt x="2157" y="2887"/>
                </a:cubicBezTo>
                <a:cubicBezTo>
                  <a:pt x="2365" y="2383"/>
                  <a:pt x="2856" y="2054"/>
                  <a:pt x="3401" y="2054"/>
                </a:cubicBezTo>
                <a:close/>
                <a:moveTo>
                  <a:pt x="3401" y="0"/>
                </a:moveTo>
                <a:cubicBezTo>
                  <a:pt x="1527" y="0"/>
                  <a:pt x="1" y="1526"/>
                  <a:pt x="1" y="3402"/>
                </a:cubicBezTo>
                <a:cubicBezTo>
                  <a:pt x="1" y="5278"/>
                  <a:pt x="1527" y="6803"/>
                  <a:pt x="3401" y="6803"/>
                </a:cubicBezTo>
                <a:cubicBezTo>
                  <a:pt x="5277" y="6803"/>
                  <a:pt x="6803" y="5278"/>
                  <a:pt x="6803" y="3402"/>
                </a:cubicBezTo>
                <a:cubicBezTo>
                  <a:pt x="6803" y="1526"/>
                  <a:pt x="5277" y="0"/>
                  <a:pt x="34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1"/>
          <p:cNvSpPr/>
          <p:nvPr/>
        </p:nvSpPr>
        <p:spPr>
          <a:xfrm>
            <a:off x="289775" y="3388725"/>
            <a:ext cx="5438100" cy="631800"/>
          </a:xfrm>
          <a:prstGeom prst="roundRect">
            <a:avLst>
              <a:gd fmla="val 16667" name="adj"/>
            </a:avLst>
          </a:prstGeom>
          <a:solidFill>
            <a:schemeClr val="lt1"/>
          </a:solidFill>
          <a:ln>
            <a:noFill/>
          </a:ln>
          <a:effectLst>
            <a:outerShdw rotWithShape="0" algn="bl" dir="2640000" dist="66675">
              <a:schemeClr val="accent4">
                <a:alpha val="2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1"/>
          <p:cNvSpPr txBox="1"/>
          <p:nvPr>
            <p:ph idx="1" type="subTitle"/>
          </p:nvPr>
        </p:nvSpPr>
        <p:spPr>
          <a:xfrm>
            <a:off x="398450" y="3474375"/>
            <a:ext cx="5215800" cy="243900"/>
          </a:xfrm>
          <a:prstGeom prst="rect">
            <a:avLst/>
          </a:prstGeom>
        </p:spPr>
        <p:txBody>
          <a:bodyPr anchorCtr="0" anchor="t" bIns="91425" lIns="0" spcFirstLastPara="1" rIns="0" wrap="square" tIns="0">
            <a:noAutofit/>
          </a:bodyPr>
          <a:lstStyle/>
          <a:p>
            <a:pPr indent="0" lvl="0" marL="0" rtl="0" algn="l">
              <a:spcBef>
                <a:spcPts val="0"/>
              </a:spcBef>
              <a:spcAft>
                <a:spcPts val="0"/>
              </a:spcAft>
              <a:buNone/>
            </a:pPr>
            <a:r>
              <a:rPr lang="en"/>
              <a:t>By Diana Lugo - C++ Programming – Summer 2025</a:t>
            </a:r>
            <a:endParaRPr/>
          </a:p>
        </p:txBody>
      </p:sp>
      <p:sp>
        <p:nvSpPr>
          <p:cNvPr id="637" name="Google Shape;637;p31"/>
          <p:cNvSpPr txBox="1"/>
          <p:nvPr>
            <p:ph type="ctrTitle"/>
          </p:nvPr>
        </p:nvSpPr>
        <p:spPr>
          <a:xfrm>
            <a:off x="827525" y="1334475"/>
            <a:ext cx="4832100" cy="1930500"/>
          </a:xfrm>
          <a:prstGeom prst="rect">
            <a:avLst/>
          </a:prstGeom>
        </p:spPr>
        <p:txBody>
          <a:bodyPr anchorCtr="0" anchor="ctr" bIns="91425" lIns="0" spcFirstLastPara="1" rIns="0" wrap="square" tIns="91425">
            <a:noAutofit/>
          </a:bodyPr>
          <a:lstStyle/>
          <a:p>
            <a:pPr indent="0" lvl="0" marL="0" rtl="0" algn="l">
              <a:spcBef>
                <a:spcPts val="0"/>
              </a:spcBef>
              <a:spcAft>
                <a:spcPts val="0"/>
              </a:spcAft>
              <a:buNone/>
            </a:pPr>
            <a:r>
              <a:rPr lang="en" sz="4600"/>
              <a:t>Sweet Trackr - Baking Order Manager</a:t>
            </a:r>
            <a:endParaRPr sz="4600"/>
          </a:p>
        </p:txBody>
      </p:sp>
      <p:grpSp>
        <p:nvGrpSpPr>
          <p:cNvPr id="638" name="Google Shape;638;p31"/>
          <p:cNvGrpSpPr/>
          <p:nvPr/>
        </p:nvGrpSpPr>
        <p:grpSpPr>
          <a:xfrm>
            <a:off x="5934793" y="1461586"/>
            <a:ext cx="1922478" cy="2220297"/>
            <a:chOff x="5934793" y="1461586"/>
            <a:chExt cx="1922478" cy="2220297"/>
          </a:xfrm>
        </p:grpSpPr>
        <p:sp>
          <p:nvSpPr>
            <p:cNvPr id="639" name="Google Shape;639;p31"/>
            <p:cNvSpPr/>
            <p:nvPr/>
          </p:nvSpPr>
          <p:spPr>
            <a:xfrm>
              <a:off x="5934793" y="1461586"/>
              <a:ext cx="1922478" cy="2220297"/>
            </a:xfrm>
            <a:custGeom>
              <a:rect b="b" l="l" r="r" t="t"/>
              <a:pathLst>
                <a:path extrusionOk="0" h="44515" w="38544">
                  <a:moveTo>
                    <a:pt x="28214" y="0"/>
                  </a:moveTo>
                  <a:cubicBezTo>
                    <a:pt x="26828" y="0"/>
                    <a:pt x="25545" y="783"/>
                    <a:pt x="24761" y="2122"/>
                  </a:cubicBezTo>
                  <a:cubicBezTo>
                    <a:pt x="24256" y="2265"/>
                    <a:pt x="23548" y="2506"/>
                    <a:pt x="22490" y="2936"/>
                  </a:cubicBezTo>
                  <a:cubicBezTo>
                    <a:pt x="22464" y="2936"/>
                    <a:pt x="22438" y="2936"/>
                    <a:pt x="22412" y="2936"/>
                  </a:cubicBezTo>
                  <a:cubicBezTo>
                    <a:pt x="21532" y="2936"/>
                    <a:pt x="20553" y="3100"/>
                    <a:pt x="19400" y="3294"/>
                  </a:cubicBezTo>
                  <a:lnTo>
                    <a:pt x="19261" y="3318"/>
                  </a:lnTo>
                  <a:lnTo>
                    <a:pt x="19121" y="3296"/>
                  </a:lnTo>
                  <a:cubicBezTo>
                    <a:pt x="17976" y="3106"/>
                    <a:pt x="16999" y="2945"/>
                    <a:pt x="16117" y="2945"/>
                  </a:cubicBezTo>
                  <a:cubicBezTo>
                    <a:pt x="16088" y="2945"/>
                    <a:pt x="16058" y="2945"/>
                    <a:pt x="16029" y="2945"/>
                  </a:cubicBezTo>
                  <a:cubicBezTo>
                    <a:pt x="14936" y="2501"/>
                    <a:pt x="14234" y="2266"/>
                    <a:pt x="13758" y="2133"/>
                  </a:cubicBezTo>
                  <a:cubicBezTo>
                    <a:pt x="13106" y="1026"/>
                    <a:pt x="12108" y="285"/>
                    <a:pt x="10964" y="76"/>
                  </a:cubicBezTo>
                  <a:cubicBezTo>
                    <a:pt x="10740" y="35"/>
                    <a:pt x="10515" y="15"/>
                    <a:pt x="10292" y="15"/>
                  </a:cubicBezTo>
                  <a:cubicBezTo>
                    <a:pt x="9475" y="15"/>
                    <a:pt x="8678" y="286"/>
                    <a:pt x="7988" y="802"/>
                  </a:cubicBezTo>
                  <a:cubicBezTo>
                    <a:pt x="6842" y="1662"/>
                    <a:pt x="6106" y="3149"/>
                    <a:pt x="5916" y="4983"/>
                  </a:cubicBezTo>
                  <a:cubicBezTo>
                    <a:pt x="5729" y="6827"/>
                    <a:pt x="6437" y="9109"/>
                    <a:pt x="7827" y="10969"/>
                  </a:cubicBezTo>
                  <a:lnTo>
                    <a:pt x="6769" y="10971"/>
                  </a:lnTo>
                  <a:cubicBezTo>
                    <a:pt x="5071" y="10973"/>
                    <a:pt x="3697" y="12352"/>
                    <a:pt x="3699" y="14050"/>
                  </a:cubicBezTo>
                  <a:lnTo>
                    <a:pt x="3699" y="14325"/>
                  </a:lnTo>
                  <a:cubicBezTo>
                    <a:pt x="1622" y="14551"/>
                    <a:pt x="1" y="16314"/>
                    <a:pt x="4" y="18449"/>
                  </a:cubicBezTo>
                  <a:lnTo>
                    <a:pt x="6" y="24751"/>
                  </a:lnTo>
                  <a:cubicBezTo>
                    <a:pt x="6" y="26170"/>
                    <a:pt x="707" y="27497"/>
                    <a:pt x="1878" y="28297"/>
                  </a:cubicBezTo>
                  <a:lnTo>
                    <a:pt x="1882" y="40057"/>
                  </a:lnTo>
                  <a:cubicBezTo>
                    <a:pt x="1883" y="40269"/>
                    <a:pt x="1899" y="40480"/>
                    <a:pt x="1930" y="40689"/>
                  </a:cubicBezTo>
                  <a:cubicBezTo>
                    <a:pt x="1937" y="40731"/>
                    <a:pt x="1946" y="40777"/>
                    <a:pt x="1949" y="40806"/>
                  </a:cubicBezTo>
                  <a:cubicBezTo>
                    <a:pt x="2017" y="41214"/>
                    <a:pt x="2144" y="41612"/>
                    <a:pt x="2326" y="41984"/>
                  </a:cubicBezTo>
                  <a:cubicBezTo>
                    <a:pt x="2328" y="41994"/>
                    <a:pt x="2350" y="42029"/>
                    <a:pt x="2352" y="42038"/>
                  </a:cubicBezTo>
                  <a:cubicBezTo>
                    <a:pt x="2981" y="43294"/>
                    <a:pt x="4162" y="44183"/>
                    <a:pt x="5543" y="44440"/>
                  </a:cubicBezTo>
                  <a:cubicBezTo>
                    <a:pt x="5808" y="44486"/>
                    <a:pt x="6078" y="44511"/>
                    <a:pt x="6347" y="44514"/>
                  </a:cubicBezTo>
                  <a:lnTo>
                    <a:pt x="32219" y="44500"/>
                  </a:lnTo>
                  <a:cubicBezTo>
                    <a:pt x="34680" y="44497"/>
                    <a:pt x="36683" y="42497"/>
                    <a:pt x="36680" y="40037"/>
                  </a:cubicBezTo>
                  <a:lnTo>
                    <a:pt x="36671" y="28271"/>
                  </a:lnTo>
                  <a:cubicBezTo>
                    <a:pt x="37844" y="27472"/>
                    <a:pt x="38544" y="26145"/>
                    <a:pt x="38542" y="24727"/>
                  </a:cubicBezTo>
                  <a:lnTo>
                    <a:pt x="38539" y="18424"/>
                  </a:lnTo>
                  <a:cubicBezTo>
                    <a:pt x="38539" y="16420"/>
                    <a:pt x="37106" y="14704"/>
                    <a:pt x="35135" y="14345"/>
                  </a:cubicBezTo>
                  <a:cubicBezTo>
                    <a:pt x="35039" y="14328"/>
                    <a:pt x="34938" y="14310"/>
                    <a:pt x="34841" y="14301"/>
                  </a:cubicBezTo>
                  <a:lnTo>
                    <a:pt x="34841" y="14026"/>
                  </a:lnTo>
                  <a:cubicBezTo>
                    <a:pt x="34838" y="12540"/>
                    <a:pt x="33775" y="11268"/>
                    <a:pt x="32314" y="11001"/>
                  </a:cubicBezTo>
                  <a:cubicBezTo>
                    <a:pt x="32136" y="10967"/>
                    <a:pt x="31956" y="10950"/>
                    <a:pt x="31777" y="10950"/>
                  </a:cubicBezTo>
                  <a:cubicBezTo>
                    <a:pt x="31771" y="10950"/>
                    <a:pt x="31765" y="10950"/>
                    <a:pt x="31759" y="10950"/>
                  </a:cubicBezTo>
                  <a:lnTo>
                    <a:pt x="30702" y="10951"/>
                  </a:lnTo>
                  <a:cubicBezTo>
                    <a:pt x="32089" y="9091"/>
                    <a:pt x="32798" y="6806"/>
                    <a:pt x="32606" y="4965"/>
                  </a:cubicBezTo>
                  <a:cubicBezTo>
                    <a:pt x="32273" y="1789"/>
                    <a:pt x="30469" y="350"/>
                    <a:pt x="28887" y="62"/>
                  </a:cubicBezTo>
                  <a:cubicBezTo>
                    <a:pt x="28661" y="21"/>
                    <a:pt x="28436" y="0"/>
                    <a:pt x="28214" y="0"/>
                  </a:cubicBezTo>
                  <a:close/>
                </a:path>
              </a:pathLst>
            </a:custGeom>
            <a:solidFill>
              <a:schemeClr val="lt1"/>
            </a:solidFill>
            <a:ln>
              <a:noFill/>
            </a:ln>
            <a:effectLst>
              <a:outerShdw rotWithShape="0" algn="bl" dir="3180000" dist="66675">
                <a:schemeClr val="accent4">
                  <a:alpha val="2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1"/>
            <p:cNvSpPr/>
            <p:nvPr/>
          </p:nvSpPr>
          <p:spPr>
            <a:xfrm>
              <a:off x="7124833" y="1572676"/>
              <a:ext cx="325349" cy="452173"/>
            </a:xfrm>
            <a:custGeom>
              <a:rect b="b" l="l" r="r" t="t"/>
              <a:pathLst>
                <a:path extrusionOk="0" h="8810" w="6339">
                  <a:moveTo>
                    <a:pt x="4487" y="1"/>
                  </a:moveTo>
                  <a:cubicBezTo>
                    <a:pt x="4070" y="1"/>
                    <a:pt x="3657" y="291"/>
                    <a:pt x="3365" y="883"/>
                  </a:cubicBezTo>
                  <a:cubicBezTo>
                    <a:pt x="2577" y="2483"/>
                    <a:pt x="951" y="3229"/>
                    <a:pt x="951" y="3229"/>
                  </a:cubicBezTo>
                  <a:lnTo>
                    <a:pt x="0" y="8739"/>
                  </a:lnTo>
                  <a:cubicBezTo>
                    <a:pt x="244" y="8787"/>
                    <a:pt x="485" y="8809"/>
                    <a:pt x="722" y="8809"/>
                  </a:cubicBezTo>
                  <a:cubicBezTo>
                    <a:pt x="3860" y="8809"/>
                    <a:pt x="6338" y="4842"/>
                    <a:pt x="6089" y="2455"/>
                  </a:cubicBezTo>
                  <a:cubicBezTo>
                    <a:pt x="5921" y="838"/>
                    <a:pt x="5197" y="1"/>
                    <a:pt x="44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1"/>
            <p:cNvSpPr/>
            <p:nvPr/>
          </p:nvSpPr>
          <p:spPr>
            <a:xfrm>
              <a:off x="6880325" y="1670705"/>
              <a:ext cx="415886" cy="481993"/>
            </a:xfrm>
            <a:custGeom>
              <a:rect b="b" l="l" r="r" t="t"/>
              <a:pathLst>
                <a:path extrusionOk="0" h="9391" w="8103">
                  <a:moveTo>
                    <a:pt x="7065" y="0"/>
                  </a:moveTo>
                  <a:cubicBezTo>
                    <a:pt x="7049" y="0"/>
                    <a:pt x="7033" y="1"/>
                    <a:pt x="7016" y="4"/>
                  </a:cubicBezTo>
                  <a:cubicBezTo>
                    <a:pt x="5927" y="156"/>
                    <a:pt x="2716" y="1621"/>
                    <a:pt x="2716" y="1621"/>
                  </a:cubicBezTo>
                  <a:lnTo>
                    <a:pt x="1" y="9391"/>
                  </a:lnTo>
                  <a:cubicBezTo>
                    <a:pt x="1" y="9391"/>
                    <a:pt x="5171" y="9278"/>
                    <a:pt x="6558" y="7070"/>
                  </a:cubicBezTo>
                  <a:cubicBezTo>
                    <a:pt x="8054" y="4689"/>
                    <a:pt x="8103" y="0"/>
                    <a:pt x="70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1"/>
            <p:cNvSpPr/>
            <p:nvPr/>
          </p:nvSpPr>
          <p:spPr>
            <a:xfrm>
              <a:off x="6340497" y="1573446"/>
              <a:ext cx="325554" cy="452071"/>
            </a:xfrm>
            <a:custGeom>
              <a:rect b="b" l="l" r="r" t="t"/>
              <a:pathLst>
                <a:path extrusionOk="0" h="8808" w="6343">
                  <a:moveTo>
                    <a:pt x="1848" y="1"/>
                  </a:moveTo>
                  <a:cubicBezTo>
                    <a:pt x="1137" y="1"/>
                    <a:pt x="414" y="839"/>
                    <a:pt x="247" y="2457"/>
                  </a:cubicBezTo>
                  <a:cubicBezTo>
                    <a:pt x="1" y="4845"/>
                    <a:pt x="2481" y="8807"/>
                    <a:pt x="5618" y="8807"/>
                  </a:cubicBezTo>
                  <a:cubicBezTo>
                    <a:pt x="5856" y="8807"/>
                    <a:pt x="6098" y="8784"/>
                    <a:pt x="6342" y="8736"/>
                  </a:cubicBezTo>
                  <a:lnTo>
                    <a:pt x="5389" y="3223"/>
                  </a:lnTo>
                  <a:cubicBezTo>
                    <a:pt x="5389" y="3223"/>
                    <a:pt x="3760" y="2479"/>
                    <a:pt x="2972" y="882"/>
                  </a:cubicBezTo>
                  <a:cubicBezTo>
                    <a:pt x="2679" y="290"/>
                    <a:pt x="2265" y="1"/>
                    <a:pt x="18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1"/>
            <p:cNvSpPr/>
            <p:nvPr/>
          </p:nvSpPr>
          <p:spPr>
            <a:xfrm>
              <a:off x="6494059" y="1671321"/>
              <a:ext cx="416605" cy="481582"/>
            </a:xfrm>
            <a:custGeom>
              <a:rect b="b" l="l" r="r" t="t"/>
              <a:pathLst>
                <a:path extrusionOk="0" h="9383" w="8117">
                  <a:moveTo>
                    <a:pt x="1043" y="1"/>
                  </a:moveTo>
                  <a:cubicBezTo>
                    <a:pt x="1" y="1"/>
                    <a:pt x="60" y="4692"/>
                    <a:pt x="1555" y="7072"/>
                  </a:cubicBezTo>
                  <a:cubicBezTo>
                    <a:pt x="2940" y="9274"/>
                    <a:pt x="8116" y="9382"/>
                    <a:pt x="8116" y="9382"/>
                  </a:cubicBezTo>
                  <a:lnTo>
                    <a:pt x="5394" y="1614"/>
                  </a:lnTo>
                  <a:cubicBezTo>
                    <a:pt x="5394" y="1614"/>
                    <a:pt x="2184" y="153"/>
                    <a:pt x="1092" y="4"/>
                  </a:cubicBezTo>
                  <a:cubicBezTo>
                    <a:pt x="1075" y="2"/>
                    <a:pt x="1059" y="1"/>
                    <a:pt x="10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1"/>
            <p:cNvSpPr/>
            <p:nvPr/>
          </p:nvSpPr>
          <p:spPr>
            <a:xfrm>
              <a:off x="6665071" y="1723261"/>
              <a:ext cx="460693" cy="457716"/>
            </a:xfrm>
            <a:custGeom>
              <a:rect b="b" l="l" r="r" t="t"/>
              <a:pathLst>
                <a:path extrusionOk="0" h="8918" w="8976">
                  <a:moveTo>
                    <a:pt x="7633" y="0"/>
                  </a:moveTo>
                  <a:cubicBezTo>
                    <a:pt x="6870" y="0"/>
                    <a:pt x="5781" y="210"/>
                    <a:pt x="4488" y="422"/>
                  </a:cubicBezTo>
                  <a:cubicBezTo>
                    <a:pt x="3195" y="212"/>
                    <a:pt x="2108" y="5"/>
                    <a:pt x="1346" y="5"/>
                  </a:cubicBezTo>
                  <a:cubicBezTo>
                    <a:pt x="636" y="5"/>
                    <a:pt x="208" y="184"/>
                    <a:pt x="156" y="706"/>
                  </a:cubicBezTo>
                  <a:cubicBezTo>
                    <a:pt x="0" y="2276"/>
                    <a:pt x="1017" y="6560"/>
                    <a:pt x="2218" y="7916"/>
                  </a:cubicBezTo>
                  <a:cubicBezTo>
                    <a:pt x="2646" y="8395"/>
                    <a:pt x="3531" y="8711"/>
                    <a:pt x="4491" y="8917"/>
                  </a:cubicBezTo>
                  <a:cubicBezTo>
                    <a:pt x="5455" y="8709"/>
                    <a:pt x="6338" y="8396"/>
                    <a:pt x="6764" y="7914"/>
                  </a:cubicBezTo>
                  <a:cubicBezTo>
                    <a:pt x="7968" y="6559"/>
                    <a:pt x="8975" y="2273"/>
                    <a:pt x="8819" y="701"/>
                  </a:cubicBezTo>
                  <a:cubicBezTo>
                    <a:pt x="8767" y="180"/>
                    <a:pt x="8339" y="0"/>
                    <a:pt x="76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1"/>
            <p:cNvSpPr/>
            <p:nvPr/>
          </p:nvSpPr>
          <p:spPr>
            <a:xfrm>
              <a:off x="6146903" y="2630929"/>
              <a:ext cx="1490427" cy="931036"/>
            </a:xfrm>
            <a:custGeom>
              <a:rect b="b" l="l" r="r" t="t"/>
              <a:pathLst>
                <a:path extrusionOk="0" h="18140" w="29039">
                  <a:moveTo>
                    <a:pt x="1450" y="0"/>
                  </a:moveTo>
                  <a:cubicBezTo>
                    <a:pt x="649" y="0"/>
                    <a:pt x="0" y="649"/>
                    <a:pt x="0" y="1450"/>
                  </a:cubicBezTo>
                  <a:lnTo>
                    <a:pt x="0" y="16689"/>
                  </a:lnTo>
                  <a:cubicBezTo>
                    <a:pt x="0" y="17491"/>
                    <a:pt x="649" y="18140"/>
                    <a:pt x="1450" y="18140"/>
                  </a:cubicBezTo>
                  <a:lnTo>
                    <a:pt x="27588" y="18140"/>
                  </a:lnTo>
                  <a:cubicBezTo>
                    <a:pt x="28388" y="18140"/>
                    <a:pt x="29038" y="17491"/>
                    <a:pt x="29038" y="16689"/>
                  </a:cubicBezTo>
                  <a:lnTo>
                    <a:pt x="29038" y="1450"/>
                  </a:lnTo>
                  <a:cubicBezTo>
                    <a:pt x="29038" y="649"/>
                    <a:pt x="28388" y="0"/>
                    <a:pt x="275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1"/>
            <p:cNvSpPr/>
            <p:nvPr/>
          </p:nvSpPr>
          <p:spPr>
            <a:xfrm>
              <a:off x="6296564" y="2877541"/>
              <a:ext cx="326324" cy="386888"/>
            </a:xfrm>
            <a:custGeom>
              <a:rect b="b" l="l" r="r" t="t"/>
              <a:pathLst>
                <a:path extrusionOk="0" h="7538" w="6358">
                  <a:moveTo>
                    <a:pt x="753" y="1"/>
                  </a:moveTo>
                  <a:cubicBezTo>
                    <a:pt x="338" y="1"/>
                    <a:pt x="0" y="338"/>
                    <a:pt x="0" y="754"/>
                  </a:cubicBezTo>
                  <a:lnTo>
                    <a:pt x="0" y="6785"/>
                  </a:lnTo>
                  <a:cubicBezTo>
                    <a:pt x="0" y="7201"/>
                    <a:pt x="338" y="7537"/>
                    <a:pt x="753" y="7537"/>
                  </a:cubicBezTo>
                  <a:lnTo>
                    <a:pt x="5604" y="7537"/>
                  </a:lnTo>
                  <a:cubicBezTo>
                    <a:pt x="6020" y="7537"/>
                    <a:pt x="6357" y="7201"/>
                    <a:pt x="6357" y="6785"/>
                  </a:cubicBezTo>
                  <a:lnTo>
                    <a:pt x="6357" y="754"/>
                  </a:lnTo>
                  <a:cubicBezTo>
                    <a:pt x="6357" y="338"/>
                    <a:pt x="6020" y="1"/>
                    <a:pt x="56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1"/>
            <p:cNvSpPr/>
            <p:nvPr/>
          </p:nvSpPr>
          <p:spPr>
            <a:xfrm>
              <a:off x="6716806" y="3064105"/>
              <a:ext cx="358608" cy="497955"/>
            </a:xfrm>
            <a:custGeom>
              <a:rect b="b" l="l" r="r" t="t"/>
              <a:pathLst>
                <a:path extrusionOk="0" h="9702" w="6987">
                  <a:moveTo>
                    <a:pt x="3491" y="1"/>
                  </a:moveTo>
                  <a:cubicBezTo>
                    <a:pt x="1563" y="3"/>
                    <a:pt x="1" y="1567"/>
                    <a:pt x="2" y="3496"/>
                  </a:cubicBezTo>
                  <a:lnTo>
                    <a:pt x="3" y="9702"/>
                  </a:lnTo>
                  <a:lnTo>
                    <a:pt x="6987" y="9698"/>
                  </a:lnTo>
                  <a:lnTo>
                    <a:pt x="6986" y="3491"/>
                  </a:lnTo>
                  <a:cubicBezTo>
                    <a:pt x="6985" y="1563"/>
                    <a:pt x="5421" y="1"/>
                    <a:pt x="34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1"/>
            <p:cNvSpPr/>
            <p:nvPr/>
          </p:nvSpPr>
          <p:spPr>
            <a:xfrm>
              <a:off x="6768028" y="3115378"/>
              <a:ext cx="256214" cy="156695"/>
            </a:xfrm>
            <a:custGeom>
              <a:rect b="b" l="l" r="r" t="t"/>
              <a:pathLst>
                <a:path extrusionOk="0" h="3053" w="4992">
                  <a:moveTo>
                    <a:pt x="2498" y="1"/>
                  </a:moveTo>
                  <a:cubicBezTo>
                    <a:pt x="1120" y="1"/>
                    <a:pt x="0" y="1119"/>
                    <a:pt x="1" y="2498"/>
                  </a:cubicBezTo>
                  <a:lnTo>
                    <a:pt x="4" y="2584"/>
                  </a:lnTo>
                  <a:cubicBezTo>
                    <a:pt x="3" y="2842"/>
                    <a:pt x="212" y="3053"/>
                    <a:pt x="470" y="3053"/>
                  </a:cubicBezTo>
                  <a:lnTo>
                    <a:pt x="473" y="3053"/>
                  </a:lnTo>
                  <a:lnTo>
                    <a:pt x="4518" y="3050"/>
                  </a:lnTo>
                  <a:cubicBezTo>
                    <a:pt x="4520" y="3050"/>
                    <a:pt x="4521" y="3050"/>
                    <a:pt x="4523" y="3050"/>
                  </a:cubicBezTo>
                  <a:cubicBezTo>
                    <a:pt x="4780" y="3050"/>
                    <a:pt x="4989" y="2842"/>
                    <a:pt x="4992" y="2584"/>
                  </a:cubicBezTo>
                  <a:lnTo>
                    <a:pt x="4992" y="2582"/>
                  </a:lnTo>
                  <a:cubicBezTo>
                    <a:pt x="4992" y="1394"/>
                    <a:pt x="4206" y="307"/>
                    <a:pt x="3046" y="59"/>
                  </a:cubicBezTo>
                  <a:cubicBezTo>
                    <a:pt x="2860" y="20"/>
                    <a:pt x="2677" y="1"/>
                    <a:pt x="24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1"/>
            <p:cNvSpPr/>
            <p:nvPr/>
          </p:nvSpPr>
          <p:spPr>
            <a:xfrm>
              <a:off x="6992109" y="3353984"/>
              <a:ext cx="32232" cy="97620"/>
            </a:xfrm>
            <a:custGeom>
              <a:rect b="b" l="l" r="r" t="t"/>
              <a:pathLst>
                <a:path extrusionOk="0" h="1902" w="628">
                  <a:moveTo>
                    <a:pt x="312" y="1"/>
                  </a:moveTo>
                  <a:cubicBezTo>
                    <a:pt x="140" y="2"/>
                    <a:pt x="1" y="142"/>
                    <a:pt x="2" y="315"/>
                  </a:cubicBezTo>
                  <a:lnTo>
                    <a:pt x="4" y="1593"/>
                  </a:lnTo>
                  <a:cubicBezTo>
                    <a:pt x="5" y="1764"/>
                    <a:pt x="144" y="1902"/>
                    <a:pt x="316" y="1902"/>
                  </a:cubicBezTo>
                  <a:cubicBezTo>
                    <a:pt x="316" y="1902"/>
                    <a:pt x="317" y="1902"/>
                    <a:pt x="318" y="1902"/>
                  </a:cubicBezTo>
                  <a:cubicBezTo>
                    <a:pt x="490" y="1901"/>
                    <a:pt x="628" y="1760"/>
                    <a:pt x="627" y="1589"/>
                  </a:cubicBezTo>
                  <a:lnTo>
                    <a:pt x="626" y="311"/>
                  </a:lnTo>
                  <a:cubicBezTo>
                    <a:pt x="624" y="139"/>
                    <a:pt x="484" y="1"/>
                    <a:pt x="3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1"/>
            <p:cNvSpPr/>
            <p:nvPr/>
          </p:nvSpPr>
          <p:spPr>
            <a:xfrm>
              <a:off x="7488516" y="3361580"/>
              <a:ext cx="149766" cy="70469"/>
            </a:xfrm>
            <a:custGeom>
              <a:rect b="b" l="l" r="r" t="t"/>
              <a:pathLst>
                <a:path extrusionOk="0" h="1373" w="2918">
                  <a:moveTo>
                    <a:pt x="685" y="0"/>
                  </a:moveTo>
                  <a:cubicBezTo>
                    <a:pt x="306" y="2"/>
                    <a:pt x="0" y="309"/>
                    <a:pt x="0" y="687"/>
                  </a:cubicBezTo>
                  <a:cubicBezTo>
                    <a:pt x="1" y="1067"/>
                    <a:pt x="309" y="1372"/>
                    <a:pt x="687" y="1372"/>
                  </a:cubicBezTo>
                  <a:lnTo>
                    <a:pt x="2918" y="1372"/>
                  </a:lnTo>
                  <a:lnTo>
                    <a:pt x="29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1"/>
            <p:cNvSpPr/>
            <p:nvPr/>
          </p:nvSpPr>
          <p:spPr>
            <a:xfrm>
              <a:off x="6146697" y="3491481"/>
              <a:ext cx="124720" cy="70469"/>
            </a:xfrm>
            <a:custGeom>
              <a:rect b="b" l="l" r="r" t="t"/>
              <a:pathLst>
                <a:path extrusionOk="0" h="1373" w="2430">
                  <a:moveTo>
                    <a:pt x="1" y="0"/>
                  </a:moveTo>
                  <a:cubicBezTo>
                    <a:pt x="2" y="759"/>
                    <a:pt x="617" y="1373"/>
                    <a:pt x="1375" y="1373"/>
                  </a:cubicBezTo>
                  <a:lnTo>
                    <a:pt x="1743" y="1373"/>
                  </a:lnTo>
                  <a:cubicBezTo>
                    <a:pt x="2122" y="1370"/>
                    <a:pt x="2428" y="1064"/>
                    <a:pt x="2429" y="685"/>
                  </a:cubicBezTo>
                  <a:cubicBezTo>
                    <a:pt x="2427" y="306"/>
                    <a:pt x="2119" y="0"/>
                    <a:pt x="17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1"/>
            <p:cNvSpPr/>
            <p:nvPr/>
          </p:nvSpPr>
          <p:spPr>
            <a:xfrm>
              <a:off x="6146903" y="3336790"/>
              <a:ext cx="211459" cy="60923"/>
            </a:xfrm>
            <a:custGeom>
              <a:rect b="b" l="l" r="r" t="t"/>
              <a:pathLst>
                <a:path extrusionOk="0" h="1187" w="4120">
                  <a:moveTo>
                    <a:pt x="3527" y="1"/>
                  </a:moveTo>
                  <a:lnTo>
                    <a:pt x="0" y="3"/>
                  </a:lnTo>
                  <a:lnTo>
                    <a:pt x="0" y="1186"/>
                  </a:lnTo>
                  <a:lnTo>
                    <a:pt x="3526" y="1184"/>
                  </a:lnTo>
                  <a:cubicBezTo>
                    <a:pt x="3527" y="1184"/>
                    <a:pt x="3528" y="1184"/>
                    <a:pt x="3530" y="1184"/>
                  </a:cubicBezTo>
                  <a:cubicBezTo>
                    <a:pt x="3853" y="1184"/>
                    <a:pt x="4115" y="923"/>
                    <a:pt x="4118" y="601"/>
                  </a:cubicBezTo>
                  <a:lnTo>
                    <a:pt x="4118" y="592"/>
                  </a:lnTo>
                  <a:cubicBezTo>
                    <a:pt x="4120" y="267"/>
                    <a:pt x="3860" y="3"/>
                    <a:pt x="35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1"/>
            <p:cNvSpPr/>
            <p:nvPr/>
          </p:nvSpPr>
          <p:spPr>
            <a:xfrm>
              <a:off x="6239953" y="2135753"/>
              <a:ext cx="1311508" cy="222186"/>
            </a:xfrm>
            <a:custGeom>
              <a:rect b="b" l="l" r="r" t="t"/>
              <a:pathLst>
                <a:path extrusionOk="0" h="4329" w="25553">
                  <a:moveTo>
                    <a:pt x="25271" y="0"/>
                  </a:moveTo>
                  <a:lnTo>
                    <a:pt x="285" y="14"/>
                  </a:lnTo>
                  <a:cubicBezTo>
                    <a:pt x="276" y="13"/>
                    <a:pt x="267" y="13"/>
                    <a:pt x="258" y="13"/>
                  </a:cubicBezTo>
                  <a:cubicBezTo>
                    <a:pt x="128" y="13"/>
                    <a:pt x="17" y="110"/>
                    <a:pt x="3" y="242"/>
                  </a:cubicBezTo>
                  <a:cubicBezTo>
                    <a:pt x="2" y="253"/>
                    <a:pt x="1" y="264"/>
                    <a:pt x="2" y="277"/>
                  </a:cubicBezTo>
                  <a:lnTo>
                    <a:pt x="4" y="1229"/>
                  </a:lnTo>
                  <a:cubicBezTo>
                    <a:pt x="4" y="1383"/>
                    <a:pt x="128" y="1508"/>
                    <a:pt x="283" y="1509"/>
                  </a:cubicBezTo>
                  <a:lnTo>
                    <a:pt x="2905" y="1509"/>
                  </a:lnTo>
                  <a:cubicBezTo>
                    <a:pt x="3059" y="1509"/>
                    <a:pt x="3183" y="1634"/>
                    <a:pt x="3183" y="1787"/>
                  </a:cubicBezTo>
                  <a:lnTo>
                    <a:pt x="3183" y="1791"/>
                  </a:lnTo>
                  <a:lnTo>
                    <a:pt x="3182" y="4048"/>
                  </a:lnTo>
                  <a:cubicBezTo>
                    <a:pt x="3183" y="4202"/>
                    <a:pt x="3307" y="4327"/>
                    <a:pt x="3460" y="4328"/>
                  </a:cubicBezTo>
                  <a:lnTo>
                    <a:pt x="4201" y="4328"/>
                  </a:lnTo>
                  <a:cubicBezTo>
                    <a:pt x="4355" y="4328"/>
                    <a:pt x="4481" y="4204"/>
                    <a:pt x="4482" y="4050"/>
                  </a:cubicBezTo>
                  <a:lnTo>
                    <a:pt x="4483" y="1794"/>
                  </a:lnTo>
                  <a:cubicBezTo>
                    <a:pt x="4483" y="1640"/>
                    <a:pt x="4606" y="1515"/>
                    <a:pt x="4760" y="1515"/>
                  </a:cubicBezTo>
                  <a:lnTo>
                    <a:pt x="4764" y="1515"/>
                  </a:lnTo>
                  <a:lnTo>
                    <a:pt x="20789" y="1507"/>
                  </a:lnTo>
                  <a:cubicBezTo>
                    <a:pt x="20943" y="1507"/>
                    <a:pt x="21068" y="1631"/>
                    <a:pt x="21068" y="1785"/>
                  </a:cubicBezTo>
                  <a:lnTo>
                    <a:pt x="21068" y="1788"/>
                  </a:lnTo>
                  <a:lnTo>
                    <a:pt x="21068" y="4045"/>
                  </a:lnTo>
                  <a:cubicBezTo>
                    <a:pt x="21068" y="4199"/>
                    <a:pt x="21192" y="4325"/>
                    <a:pt x="21346" y="4326"/>
                  </a:cubicBezTo>
                  <a:lnTo>
                    <a:pt x="22087" y="4326"/>
                  </a:lnTo>
                  <a:cubicBezTo>
                    <a:pt x="22241" y="4326"/>
                    <a:pt x="22366" y="4202"/>
                    <a:pt x="22367" y="4048"/>
                  </a:cubicBezTo>
                  <a:lnTo>
                    <a:pt x="22367" y="1791"/>
                  </a:lnTo>
                  <a:cubicBezTo>
                    <a:pt x="22367" y="1637"/>
                    <a:pt x="22492" y="1513"/>
                    <a:pt x="22645" y="1513"/>
                  </a:cubicBezTo>
                  <a:lnTo>
                    <a:pt x="25271" y="1513"/>
                  </a:lnTo>
                  <a:cubicBezTo>
                    <a:pt x="25425" y="1513"/>
                    <a:pt x="25551" y="1388"/>
                    <a:pt x="25552" y="1234"/>
                  </a:cubicBezTo>
                  <a:lnTo>
                    <a:pt x="25550" y="281"/>
                  </a:lnTo>
                  <a:cubicBezTo>
                    <a:pt x="25550" y="127"/>
                    <a:pt x="25425" y="2"/>
                    <a:pt x="2527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1"/>
            <p:cNvSpPr/>
            <p:nvPr/>
          </p:nvSpPr>
          <p:spPr>
            <a:xfrm>
              <a:off x="7587315" y="2305482"/>
              <a:ext cx="153872" cy="469778"/>
            </a:xfrm>
            <a:custGeom>
              <a:rect b="b" l="l" r="r" t="t"/>
              <a:pathLst>
                <a:path extrusionOk="0" h="9153" w="2998">
                  <a:moveTo>
                    <a:pt x="1643" y="0"/>
                  </a:moveTo>
                  <a:lnTo>
                    <a:pt x="1" y="4"/>
                  </a:lnTo>
                  <a:lnTo>
                    <a:pt x="4" y="7655"/>
                  </a:lnTo>
                  <a:cubicBezTo>
                    <a:pt x="2" y="8478"/>
                    <a:pt x="666" y="9149"/>
                    <a:pt x="1491" y="9152"/>
                  </a:cubicBezTo>
                  <a:lnTo>
                    <a:pt x="1502" y="9151"/>
                  </a:lnTo>
                  <a:cubicBezTo>
                    <a:pt x="2327" y="9151"/>
                    <a:pt x="2997" y="8481"/>
                    <a:pt x="2997" y="7655"/>
                  </a:cubicBezTo>
                  <a:lnTo>
                    <a:pt x="2995" y="1353"/>
                  </a:lnTo>
                  <a:cubicBezTo>
                    <a:pt x="2994" y="607"/>
                    <a:pt x="2390" y="2"/>
                    <a:pt x="16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1"/>
            <p:cNvSpPr/>
            <p:nvPr/>
          </p:nvSpPr>
          <p:spPr>
            <a:xfrm>
              <a:off x="7433599" y="2305893"/>
              <a:ext cx="153924" cy="469572"/>
            </a:xfrm>
            <a:custGeom>
              <a:rect b="b" l="l" r="r" t="t"/>
              <a:pathLst>
                <a:path extrusionOk="0" h="9149" w="2999">
                  <a:moveTo>
                    <a:pt x="0" y="0"/>
                  </a:moveTo>
                  <a:lnTo>
                    <a:pt x="5" y="7652"/>
                  </a:lnTo>
                  <a:cubicBezTo>
                    <a:pt x="5" y="8478"/>
                    <a:pt x="675" y="9149"/>
                    <a:pt x="1501" y="9149"/>
                  </a:cubicBezTo>
                  <a:cubicBezTo>
                    <a:pt x="1502" y="9149"/>
                    <a:pt x="1503" y="9149"/>
                    <a:pt x="1504" y="9149"/>
                  </a:cubicBezTo>
                  <a:cubicBezTo>
                    <a:pt x="2328" y="9149"/>
                    <a:pt x="2997" y="8481"/>
                    <a:pt x="2998" y="7656"/>
                  </a:cubicBezTo>
                  <a:lnTo>
                    <a:pt x="2998" y="7652"/>
                  </a:lnTo>
                  <a:lnTo>
                    <a:pt x="299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1"/>
            <p:cNvSpPr/>
            <p:nvPr/>
          </p:nvSpPr>
          <p:spPr>
            <a:xfrm>
              <a:off x="7279883" y="2305893"/>
              <a:ext cx="153924" cy="469572"/>
            </a:xfrm>
            <a:custGeom>
              <a:rect b="b" l="l" r="r" t="t"/>
              <a:pathLst>
                <a:path extrusionOk="0" h="9149" w="2999">
                  <a:moveTo>
                    <a:pt x="1" y="0"/>
                  </a:moveTo>
                  <a:lnTo>
                    <a:pt x="5" y="7653"/>
                  </a:lnTo>
                  <a:cubicBezTo>
                    <a:pt x="3" y="8476"/>
                    <a:pt x="669" y="9146"/>
                    <a:pt x="1493" y="9149"/>
                  </a:cubicBezTo>
                  <a:lnTo>
                    <a:pt x="1502" y="9149"/>
                  </a:lnTo>
                  <a:cubicBezTo>
                    <a:pt x="2329" y="9149"/>
                    <a:pt x="2999" y="8478"/>
                    <a:pt x="2999" y="7653"/>
                  </a:cubicBezTo>
                  <a:lnTo>
                    <a:pt x="299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1"/>
            <p:cNvSpPr/>
            <p:nvPr/>
          </p:nvSpPr>
          <p:spPr>
            <a:xfrm>
              <a:off x="7126219" y="2306098"/>
              <a:ext cx="153924" cy="469624"/>
            </a:xfrm>
            <a:custGeom>
              <a:rect b="b" l="l" r="r" t="t"/>
              <a:pathLst>
                <a:path extrusionOk="0" h="9150" w="2999">
                  <a:moveTo>
                    <a:pt x="1" y="1"/>
                  </a:moveTo>
                  <a:lnTo>
                    <a:pt x="5" y="7652"/>
                  </a:lnTo>
                  <a:cubicBezTo>
                    <a:pt x="5" y="8479"/>
                    <a:pt x="675" y="9149"/>
                    <a:pt x="1502" y="9149"/>
                  </a:cubicBezTo>
                  <a:cubicBezTo>
                    <a:pt x="2328" y="9149"/>
                    <a:pt x="2998" y="8479"/>
                    <a:pt x="2997" y="7652"/>
                  </a:cubicBezTo>
                  <a:lnTo>
                    <a:pt x="299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1"/>
            <p:cNvSpPr/>
            <p:nvPr/>
          </p:nvSpPr>
          <p:spPr>
            <a:xfrm>
              <a:off x="6972554" y="2306150"/>
              <a:ext cx="153821" cy="469624"/>
            </a:xfrm>
            <a:custGeom>
              <a:rect b="b" l="l" r="r" t="t"/>
              <a:pathLst>
                <a:path extrusionOk="0" h="9150" w="2997">
                  <a:moveTo>
                    <a:pt x="0" y="1"/>
                  </a:moveTo>
                  <a:lnTo>
                    <a:pt x="5" y="7653"/>
                  </a:lnTo>
                  <a:cubicBezTo>
                    <a:pt x="5" y="8479"/>
                    <a:pt x="675" y="9148"/>
                    <a:pt x="1501" y="9149"/>
                  </a:cubicBezTo>
                  <a:cubicBezTo>
                    <a:pt x="1502" y="9149"/>
                    <a:pt x="1503" y="9149"/>
                    <a:pt x="1503" y="9149"/>
                  </a:cubicBezTo>
                  <a:cubicBezTo>
                    <a:pt x="2327" y="9149"/>
                    <a:pt x="2996" y="8482"/>
                    <a:pt x="2997" y="7657"/>
                  </a:cubicBezTo>
                  <a:lnTo>
                    <a:pt x="2997" y="7653"/>
                  </a:lnTo>
                  <a:lnTo>
                    <a:pt x="299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1"/>
            <p:cNvSpPr/>
            <p:nvPr/>
          </p:nvSpPr>
          <p:spPr>
            <a:xfrm>
              <a:off x="6818838" y="2306150"/>
              <a:ext cx="153872" cy="469624"/>
            </a:xfrm>
            <a:custGeom>
              <a:rect b="b" l="l" r="r" t="t"/>
              <a:pathLst>
                <a:path extrusionOk="0" h="9150" w="2998">
                  <a:moveTo>
                    <a:pt x="1" y="1"/>
                  </a:moveTo>
                  <a:lnTo>
                    <a:pt x="5" y="7653"/>
                  </a:lnTo>
                  <a:cubicBezTo>
                    <a:pt x="5" y="8479"/>
                    <a:pt x="676" y="9149"/>
                    <a:pt x="1502" y="9149"/>
                  </a:cubicBezTo>
                  <a:lnTo>
                    <a:pt x="1501" y="9148"/>
                  </a:lnTo>
                  <a:lnTo>
                    <a:pt x="1501" y="9148"/>
                  </a:lnTo>
                  <a:cubicBezTo>
                    <a:pt x="1502" y="9148"/>
                    <a:pt x="1504" y="9148"/>
                    <a:pt x="1505" y="9148"/>
                  </a:cubicBezTo>
                  <a:cubicBezTo>
                    <a:pt x="2328" y="9148"/>
                    <a:pt x="2996" y="8481"/>
                    <a:pt x="2997" y="7657"/>
                  </a:cubicBezTo>
                  <a:lnTo>
                    <a:pt x="2997" y="7653"/>
                  </a:lnTo>
                  <a:lnTo>
                    <a:pt x="299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1"/>
            <p:cNvSpPr/>
            <p:nvPr/>
          </p:nvSpPr>
          <p:spPr>
            <a:xfrm>
              <a:off x="6665123" y="2306150"/>
              <a:ext cx="153924" cy="469624"/>
            </a:xfrm>
            <a:custGeom>
              <a:rect b="b" l="l" r="r" t="t"/>
              <a:pathLst>
                <a:path extrusionOk="0" h="9150" w="2999">
                  <a:moveTo>
                    <a:pt x="0" y="1"/>
                  </a:moveTo>
                  <a:lnTo>
                    <a:pt x="5" y="7653"/>
                  </a:lnTo>
                  <a:cubicBezTo>
                    <a:pt x="1" y="8476"/>
                    <a:pt x="667" y="9146"/>
                    <a:pt x="1490" y="9149"/>
                  </a:cubicBezTo>
                  <a:lnTo>
                    <a:pt x="1501" y="9149"/>
                  </a:lnTo>
                  <a:cubicBezTo>
                    <a:pt x="2328" y="9149"/>
                    <a:pt x="2998" y="8479"/>
                    <a:pt x="2998" y="7653"/>
                  </a:cubicBezTo>
                  <a:lnTo>
                    <a:pt x="299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1"/>
            <p:cNvSpPr/>
            <p:nvPr/>
          </p:nvSpPr>
          <p:spPr>
            <a:xfrm>
              <a:off x="6511407" y="2306406"/>
              <a:ext cx="153924" cy="469572"/>
            </a:xfrm>
            <a:custGeom>
              <a:rect b="b" l="l" r="r" t="t"/>
              <a:pathLst>
                <a:path extrusionOk="0" h="9149" w="2999">
                  <a:moveTo>
                    <a:pt x="1" y="0"/>
                  </a:moveTo>
                  <a:lnTo>
                    <a:pt x="5" y="7652"/>
                  </a:lnTo>
                  <a:cubicBezTo>
                    <a:pt x="4" y="8479"/>
                    <a:pt x="673" y="9148"/>
                    <a:pt x="1499" y="9149"/>
                  </a:cubicBezTo>
                  <a:lnTo>
                    <a:pt x="1502" y="9149"/>
                  </a:lnTo>
                  <a:cubicBezTo>
                    <a:pt x="2329" y="9149"/>
                    <a:pt x="2999" y="8479"/>
                    <a:pt x="2998" y="7652"/>
                  </a:cubicBezTo>
                  <a:lnTo>
                    <a:pt x="299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1"/>
            <p:cNvSpPr/>
            <p:nvPr/>
          </p:nvSpPr>
          <p:spPr>
            <a:xfrm>
              <a:off x="6357742" y="2306406"/>
              <a:ext cx="153872" cy="469572"/>
            </a:xfrm>
            <a:custGeom>
              <a:rect b="b" l="l" r="r" t="t"/>
              <a:pathLst>
                <a:path extrusionOk="0" h="9149" w="2998">
                  <a:moveTo>
                    <a:pt x="1" y="0"/>
                  </a:moveTo>
                  <a:lnTo>
                    <a:pt x="4" y="7652"/>
                  </a:lnTo>
                  <a:cubicBezTo>
                    <a:pt x="3" y="8477"/>
                    <a:pt x="671" y="9148"/>
                    <a:pt x="1496" y="9149"/>
                  </a:cubicBezTo>
                  <a:lnTo>
                    <a:pt x="1502" y="9149"/>
                  </a:lnTo>
                  <a:cubicBezTo>
                    <a:pt x="2327" y="9149"/>
                    <a:pt x="2997" y="8479"/>
                    <a:pt x="2997" y="7652"/>
                  </a:cubicBezTo>
                  <a:lnTo>
                    <a:pt x="299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1"/>
            <p:cNvSpPr/>
            <p:nvPr/>
          </p:nvSpPr>
          <p:spPr>
            <a:xfrm>
              <a:off x="6204027" y="2306406"/>
              <a:ext cx="153872" cy="469624"/>
            </a:xfrm>
            <a:custGeom>
              <a:rect b="b" l="l" r="r" t="t"/>
              <a:pathLst>
                <a:path extrusionOk="0" h="9150" w="2998">
                  <a:moveTo>
                    <a:pt x="0" y="0"/>
                  </a:moveTo>
                  <a:lnTo>
                    <a:pt x="5" y="7652"/>
                  </a:lnTo>
                  <a:cubicBezTo>
                    <a:pt x="2" y="8476"/>
                    <a:pt x="667" y="9147"/>
                    <a:pt x="1491" y="9149"/>
                  </a:cubicBezTo>
                  <a:lnTo>
                    <a:pt x="1501" y="9150"/>
                  </a:lnTo>
                  <a:cubicBezTo>
                    <a:pt x="1502" y="9150"/>
                    <a:pt x="1503" y="9150"/>
                    <a:pt x="1503" y="9150"/>
                  </a:cubicBezTo>
                  <a:cubicBezTo>
                    <a:pt x="2328" y="9150"/>
                    <a:pt x="2997" y="8482"/>
                    <a:pt x="2998" y="7658"/>
                  </a:cubicBezTo>
                  <a:lnTo>
                    <a:pt x="2998" y="7652"/>
                  </a:lnTo>
                  <a:lnTo>
                    <a:pt x="299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1"/>
            <p:cNvSpPr/>
            <p:nvPr/>
          </p:nvSpPr>
          <p:spPr>
            <a:xfrm>
              <a:off x="6050259" y="2306714"/>
              <a:ext cx="154026" cy="469572"/>
            </a:xfrm>
            <a:custGeom>
              <a:rect b="b" l="l" r="r" t="t"/>
              <a:pathLst>
                <a:path extrusionOk="0" h="9149" w="3001">
                  <a:moveTo>
                    <a:pt x="2996" y="0"/>
                  </a:moveTo>
                  <a:lnTo>
                    <a:pt x="1353" y="2"/>
                  </a:lnTo>
                  <a:cubicBezTo>
                    <a:pt x="607" y="3"/>
                    <a:pt x="3" y="608"/>
                    <a:pt x="1" y="1354"/>
                  </a:cubicBezTo>
                  <a:lnTo>
                    <a:pt x="3" y="7656"/>
                  </a:lnTo>
                  <a:cubicBezTo>
                    <a:pt x="8" y="8482"/>
                    <a:pt x="679" y="9148"/>
                    <a:pt x="1504" y="9148"/>
                  </a:cubicBezTo>
                  <a:cubicBezTo>
                    <a:pt x="2332" y="9148"/>
                    <a:pt x="3001" y="8478"/>
                    <a:pt x="3001" y="7652"/>
                  </a:cubicBezTo>
                  <a:lnTo>
                    <a:pt x="299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1"/>
            <p:cNvSpPr/>
            <p:nvPr/>
          </p:nvSpPr>
          <p:spPr>
            <a:xfrm>
              <a:off x="6480356" y="2924349"/>
              <a:ext cx="98082" cy="126106"/>
            </a:xfrm>
            <a:custGeom>
              <a:rect b="b" l="l" r="r" t="t"/>
              <a:pathLst>
                <a:path extrusionOk="0" h="2457" w="1911">
                  <a:moveTo>
                    <a:pt x="1498" y="0"/>
                  </a:moveTo>
                  <a:lnTo>
                    <a:pt x="415" y="1"/>
                  </a:lnTo>
                  <a:cubicBezTo>
                    <a:pt x="187" y="2"/>
                    <a:pt x="3" y="186"/>
                    <a:pt x="0" y="413"/>
                  </a:cubicBezTo>
                  <a:lnTo>
                    <a:pt x="1" y="2044"/>
                  </a:lnTo>
                  <a:cubicBezTo>
                    <a:pt x="0" y="2271"/>
                    <a:pt x="185" y="2456"/>
                    <a:pt x="413" y="2457"/>
                  </a:cubicBezTo>
                  <a:lnTo>
                    <a:pt x="1497" y="2456"/>
                  </a:lnTo>
                  <a:cubicBezTo>
                    <a:pt x="1724" y="2455"/>
                    <a:pt x="1909" y="2271"/>
                    <a:pt x="1910" y="2044"/>
                  </a:cubicBezTo>
                  <a:lnTo>
                    <a:pt x="1910" y="413"/>
                  </a:lnTo>
                  <a:cubicBezTo>
                    <a:pt x="1909" y="187"/>
                    <a:pt x="1726" y="2"/>
                    <a:pt x="14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1"/>
            <p:cNvSpPr/>
            <p:nvPr/>
          </p:nvSpPr>
          <p:spPr>
            <a:xfrm>
              <a:off x="6340446" y="2924298"/>
              <a:ext cx="98082" cy="126106"/>
            </a:xfrm>
            <a:custGeom>
              <a:rect b="b" l="l" r="r" t="t"/>
              <a:pathLst>
                <a:path extrusionOk="0" h="2457" w="1911">
                  <a:moveTo>
                    <a:pt x="1497" y="0"/>
                  </a:moveTo>
                  <a:lnTo>
                    <a:pt x="413" y="1"/>
                  </a:lnTo>
                  <a:cubicBezTo>
                    <a:pt x="187" y="2"/>
                    <a:pt x="2" y="186"/>
                    <a:pt x="0" y="413"/>
                  </a:cubicBezTo>
                  <a:lnTo>
                    <a:pt x="1" y="2043"/>
                  </a:lnTo>
                  <a:cubicBezTo>
                    <a:pt x="0" y="2270"/>
                    <a:pt x="184" y="2456"/>
                    <a:pt x="411" y="2457"/>
                  </a:cubicBezTo>
                  <a:lnTo>
                    <a:pt x="413" y="2457"/>
                  </a:lnTo>
                  <a:lnTo>
                    <a:pt x="1497" y="2456"/>
                  </a:lnTo>
                  <a:cubicBezTo>
                    <a:pt x="1724" y="2454"/>
                    <a:pt x="1908" y="2271"/>
                    <a:pt x="1910" y="2043"/>
                  </a:cubicBezTo>
                  <a:lnTo>
                    <a:pt x="1909" y="414"/>
                  </a:lnTo>
                  <a:cubicBezTo>
                    <a:pt x="1908" y="187"/>
                    <a:pt x="1724" y="2"/>
                    <a:pt x="14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1"/>
            <p:cNvSpPr/>
            <p:nvPr/>
          </p:nvSpPr>
          <p:spPr>
            <a:xfrm>
              <a:off x="6480561" y="3094643"/>
              <a:ext cx="98082" cy="126106"/>
            </a:xfrm>
            <a:custGeom>
              <a:rect b="b" l="l" r="r" t="t"/>
              <a:pathLst>
                <a:path extrusionOk="0" h="2457" w="1911">
                  <a:moveTo>
                    <a:pt x="1499" y="0"/>
                  </a:moveTo>
                  <a:lnTo>
                    <a:pt x="414" y="1"/>
                  </a:lnTo>
                  <a:cubicBezTo>
                    <a:pt x="188" y="3"/>
                    <a:pt x="3" y="186"/>
                    <a:pt x="1" y="414"/>
                  </a:cubicBezTo>
                  <a:lnTo>
                    <a:pt x="2" y="2043"/>
                  </a:lnTo>
                  <a:cubicBezTo>
                    <a:pt x="2" y="2271"/>
                    <a:pt x="186" y="2456"/>
                    <a:pt x="414" y="2457"/>
                  </a:cubicBezTo>
                  <a:lnTo>
                    <a:pt x="1497" y="2456"/>
                  </a:lnTo>
                  <a:cubicBezTo>
                    <a:pt x="1725" y="2455"/>
                    <a:pt x="1910" y="2271"/>
                    <a:pt x="1911" y="2044"/>
                  </a:cubicBezTo>
                  <a:lnTo>
                    <a:pt x="1911" y="414"/>
                  </a:lnTo>
                  <a:cubicBezTo>
                    <a:pt x="1908" y="186"/>
                    <a:pt x="1725" y="3"/>
                    <a:pt x="14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1"/>
            <p:cNvSpPr/>
            <p:nvPr/>
          </p:nvSpPr>
          <p:spPr>
            <a:xfrm>
              <a:off x="6340600" y="3094591"/>
              <a:ext cx="98133" cy="126106"/>
            </a:xfrm>
            <a:custGeom>
              <a:rect b="b" l="l" r="r" t="t"/>
              <a:pathLst>
                <a:path extrusionOk="0" h="2457" w="1912">
                  <a:moveTo>
                    <a:pt x="1499" y="0"/>
                  </a:moveTo>
                  <a:lnTo>
                    <a:pt x="415" y="1"/>
                  </a:lnTo>
                  <a:cubicBezTo>
                    <a:pt x="189" y="2"/>
                    <a:pt x="4" y="186"/>
                    <a:pt x="2" y="413"/>
                  </a:cubicBezTo>
                  <a:lnTo>
                    <a:pt x="3" y="2042"/>
                  </a:lnTo>
                  <a:cubicBezTo>
                    <a:pt x="1" y="2270"/>
                    <a:pt x="183" y="2455"/>
                    <a:pt x="409" y="2457"/>
                  </a:cubicBezTo>
                  <a:lnTo>
                    <a:pt x="415" y="2457"/>
                  </a:lnTo>
                  <a:lnTo>
                    <a:pt x="1498" y="2456"/>
                  </a:lnTo>
                  <a:cubicBezTo>
                    <a:pt x="1726" y="2455"/>
                    <a:pt x="1909" y="2271"/>
                    <a:pt x="1912" y="2044"/>
                  </a:cubicBezTo>
                  <a:lnTo>
                    <a:pt x="1912" y="415"/>
                  </a:lnTo>
                  <a:cubicBezTo>
                    <a:pt x="1910" y="187"/>
                    <a:pt x="1726" y="2"/>
                    <a:pt x="14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1"/>
            <p:cNvSpPr/>
            <p:nvPr/>
          </p:nvSpPr>
          <p:spPr>
            <a:xfrm>
              <a:off x="6240415" y="2823394"/>
              <a:ext cx="438572" cy="151871"/>
            </a:xfrm>
            <a:custGeom>
              <a:rect b="b" l="l" r="r" t="t"/>
              <a:pathLst>
                <a:path extrusionOk="0" h="2959" w="8545">
                  <a:moveTo>
                    <a:pt x="7998" y="1"/>
                  </a:moveTo>
                  <a:cubicBezTo>
                    <a:pt x="7997" y="1"/>
                    <a:pt x="7996" y="1"/>
                    <a:pt x="7996" y="1"/>
                  </a:cubicBezTo>
                  <a:lnTo>
                    <a:pt x="516" y="5"/>
                  </a:lnTo>
                  <a:cubicBezTo>
                    <a:pt x="414" y="5"/>
                    <a:pt x="330" y="81"/>
                    <a:pt x="321" y="182"/>
                  </a:cubicBezTo>
                  <a:lnTo>
                    <a:pt x="3" y="2371"/>
                  </a:lnTo>
                  <a:cubicBezTo>
                    <a:pt x="1" y="2380"/>
                    <a:pt x="4" y="2386"/>
                    <a:pt x="4" y="2391"/>
                  </a:cubicBezTo>
                  <a:cubicBezTo>
                    <a:pt x="1" y="2401"/>
                    <a:pt x="1" y="2411"/>
                    <a:pt x="3" y="2421"/>
                  </a:cubicBezTo>
                  <a:cubicBezTo>
                    <a:pt x="1" y="2715"/>
                    <a:pt x="237" y="2955"/>
                    <a:pt x="532" y="2958"/>
                  </a:cubicBezTo>
                  <a:lnTo>
                    <a:pt x="541" y="2958"/>
                  </a:lnTo>
                  <a:cubicBezTo>
                    <a:pt x="774" y="2955"/>
                    <a:pt x="979" y="2806"/>
                    <a:pt x="1051" y="2585"/>
                  </a:cubicBezTo>
                  <a:lnTo>
                    <a:pt x="1097" y="2585"/>
                  </a:lnTo>
                  <a:cubicBezTo>
                    <a:pt x="1167" y="2807"/>
                    <a:pt x="1373" y="2958"/>
                    <a:pt x="1606" y="2958"/>
                  </a:cubicBezTo>
                  <a:cubicBezTo>
                    <a:pt x="1838" y="2955"/>
                    <a:pt x="2043" y="2806"/>
                    <a:pt x="2117" y="2585"/>
                  </a:cubicBezTo>
                  <a:lnTo>
                    <a:pt x="2162" y="2585"/>
                  </a:lnTo>
                  <a:cubicBezTo>
                    <a:pt x="2232" y="2807"/>
                    <a:pt x="2438" y="2958"/>
                    <a:pt x="2671" y="2958"/>
                  </a:cubicBezTo>
                  <a:cubicBezTo>
                    <a:pt x="2904" y="2955"/>
                    <a:pt x="3108" y="2806"/>
                    <a:pt x="3181" y="2585"/>
                  </a:cubicBezTo>
                  <a:lnTo>
                    <a:pt x="3226" y="2585"/>
                  </a:lnTo>
                  <a:cubicBezTo>
                    <a:pt x="3296" y="2808"/>
                    <a:pt x="3502" y="2959"/>
                    <a:pt x="3736" y="2959"/>
                  </a:cubicBezTo>
                  <a:cubicBezTo>
                    <a:pt x="3968" y="2957"/>
                    <a:pt x="4173" y="2807"/>
                    <a:pt x="4245" y="2586"/>
                  </a:cubicBezTo>
                  <a:lnTo>
                    <a:pt x="4290" y="2585"/>
                  </a:lnTo>
                  <a:cubicBezTo>
                    <a:pt x="4361" y="2808"/>
                    <a:pt x="4568" y="2959"/>
                    <a:pt x="4800" y="2959"/>
                  </a:cubicBezTo>
                  <a:cubicBezTo>
                    <a:pt x="5032" y="2957"/>
                    <a:pt x="5238" y="2807"/>
                    <a:pt x="5310" y="2586"/>
                  </a:cubicBezTo>
                  <a:lnTo>
                    <a:pt x="5356" y="2585"/>
                  </a:lnTo>
                  <a:cubicBezTo>
                    <a:pt x="5426" y="2808"/>
                    <a:pt x="5632" y="2959"/>
                    <a:pt x="5865" y="2959"/>
                  </a:cubicBezTo>
                  <a:cubicBezTo>
                    <a:pt x="6097" y="2957"/>
                    <a:pt x="6302" y="2807"/>
                    <a:pt x="6376" y="2586"/>
                  </a:cubicBezTo>
                  <a:lnTo>
                    <a:pt x="6421" y="2586"/>
                  </a:lnTo>
                  <a:cubicBezTo>
                    <a:pt x="6491" y="2808"/>
                    <a:pt x="6697" y="2959"/>
                    <a:pt x="6930" y="2959"/>
                  </a:cubicBezTo>
                  <a:cubicBezTo>
                    <a:pt x="7162" y="2957"/>
                    <a:pt x="7367" y="2807"/>
                    <a:pt x="7440" y="2586"/>
                  </a:cubicBezTo>
                  <a:lnTo>
                    <a:pt x="7485" y="2586"/>
                  </a:lnTo>
                  <a:cubicBezTo>
                    <a:pt x="7555" y="2808"/>
                    <a:pt x="7762" y="2959"/>
                    <a:pt x="7995" y="2959"/>
                  </a:cubicBezTo>
                  <a:cubicBezTo>
                    <a:pt x="7995" y="2959"/>
                    <a:pt x="7996" y="2959"/>
                    <a:pt x="7997" y="2959"/>
                  </a:cubicBezTo>
                  <a:cubicBezTo>
                    <a:pt x="8293" y="2959"/>
                    <a:pt x="8535" y="2718"/>
                    <a:pt x="8536" y="2421"/>
                  </a:cubicBezTo>
                  <a:cubicBezTo>
                    <a:pt x="8545" y="2341"/>
                    <a:pt x="8194" y="177"/>
                    <a:pt x="8194" y="177"/>
                  </a:cubicBezTo>
                  <a:cubicBezTo>
                    <a:pt x="8184" y="77"/>
                    <a:pt x="8099" y="1"/>
                    <a:pt x="79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1"/>
            <p:cNvSpPr/>
            <p:nvPr/>
          </p:nvSpPr>
          <p:spPr>
            <a:xfrm>
              <a:off x="7162248" y="2877541"/>
              <a:ext cx="326324" cy="386888"/>
            </a:xfrm>
            <a:custGeom>
              <a:rect b="b" l="l" r="r" t="t"/>
              <a:pathLst>
                <a:path extrusionOk="0" h="7538" w="6358">
                  <a:moveTo>
                    <a:pt x="753" y="1"/>
                  </a:moveTo>
                  <a:cubicBezTo>
                    <a:pt x="338" y="1"/>
                    <a:pt x="0" y="337"/>
                    <a:pt x="0" y="753"/>
                  </a:cubicBezTo>
                  <a:lnTo>
                    <a:pt x="0" y="6784"/>
                  </a:lnTo>
                  <a:cubicBezTo>
                    <a:pt x="0" y="7200"/>
                    <a:pt x="338" y="7537"/>
                    <a:pt x="753" y="7537"/>
                  </a:cubicBezTo>
                  <a:lnTo>
                    <a:pt x="5604" y="7537"/>
                  </a:lnTo>
                  <a:cubicBezTo>
                    <a:pt x="6020" y="7537"/>
                    <a:pt x="6356" y="7201"/>
                    <a:pt x="6357" y="6785"/>
                  </a:cubicBezTo>
                  <a:lnTo>
                    <a:pt x="6357" y="754"/>
                  </a:lnTo>
                  <a:cubicBezTo>
                    <a:pt x="6357" y="337"/>
                    <a:pt x="6020" y="1"/>
                    <a:pt x="56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1"/>
            <p:cNvSpPr/>
            <p:nvPr/>
          </p:nvSpPr>
          <p:spPr>
            <a:xfrm>
              <a:off x="7346699" y="2923579"/>
              <a:ext cx="98082" cy="126157"/>
            </a:xfrm>
            <a:custGeom>
              <a:rect b="b" l="l" r="r" t="t"/>
              <a:pathLst>
                <a:path extrusionOk="0" h="2458" w="1911">
                  <a:moveTo>
                    <a:pt x="1498" y="0"/>
                  </a:moveTo>
                  <a:lnTo>
                    <a:pt x="414" y="2"/>
                  </a:lnTo>
                  <a:cubicBezTo>
                    <a:pt x="187" y="4"/>
                    <a:pt x="2" y="187"/>
                    <a:pt x="1" y="414"/>
                  </a:cubicBezTo>
                  <a:lnTo>
                    <a:pt x="1" y="2044"/>
                  </a:lnTo>
                  <a:cubicBezTo>
                    <a:pt x="1" y="2271"/>
                    <a:pt x="185" y="2457"/>
                    <a:pt x="413" y="2457"/>
                  </a:cubicBezTo>
                  <a:lnTo>
                    <a:pt x="1498" y="2457"/>
                  </a:lnTo>
                  <a:cubicBezTo>
                    <a:pt x="1724" y="2455"/>
                    <a:pt x="1908" y="2271"/>
                    <a:pt x="1911" y="2045"/>
                  </a:cubicBezTo>
                  <a:lnTo>
                    <a:pt x="1910" y="415"/>
                  </a:lnTo>
                  <a:cubicBezTo>
                    <a:pt x="1908" y="187"/>
                    <a:pt x="1725" y="3"/>
                    <a:pt x="14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1"/>
            <p:cNvSpPr/>
            <p:nvPr/>
          </p:nvSpPr>
          <p:spPr>
            <a:xfrm>
              <a:off x="7206738" y="2923631"/>
              <a:ext cx="98133" cy="126106"/>
            </a:xfrm>
            <a:custGeom>
              <a:rect b="b" l="l" r="r" t="t"/>
              <a:pathLst>
                <a:path extrusionOk="0" h="2457" w="1912">
                  <a:moveTo>
                    <a:pt x="415" y="1"/>
                  </a:moveTo>
                  <a:cubicBezTo>
                    <a:pt x="187" y="3"/>
                    <a:pt x="3" y="186"/>
                    <a:pt x="1" y="413"/>
                  </a:cubicBezTo>
                  <a:lnTo>
                    <a:pt x="2" y="2043"/>
                  </a:lnTo>
                  <a:cubicBezTo>
                    <a:pt x="1" y="2270"/>
                    <a:pt x="184" y="2455"/>
                    <a:pt x="412" y="2456"/>
                  </a:cubicBezTo>
                  <a:lnTo>
                    <a:pt x="414" y="2456"/>
                  </a:lnTo>
                  <a:lnTo>
                    <a:pt x="1497" y="2455"/>
                  </a:lnTo>
                  <a:cubicBezTo>
                    <a:pt x="1725" y="2454"/>
                    <a:pt x="1909" y="2270"/>
                    <a:pt x="1912" y="2043"/>
                  </a:cubicBezTo>
                  <a:lnTo>
                    <a:pt x="1911" y="414"/>
                  </a:lnTo>
                  <a:cubicBezTo>
                    <a:pt x="1909" y="186"/>
                    <a:pt x="1726" y="2"/>
                    <a:pt x="14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1"/>
            <p:cNvSpPr/>
            <p:nvPr/>
          </p:nvSpPr>
          <p:spPr>
            <a:xfrm>
              <a:off x="7346955" y="3093924"/>
              <a:ext cx="98082" cy="126106"/>
            </a:xfrm>
            <a:custGeom>
              <a:rect b="b" l="l" r="r" t="t"/>
              <a:pathLst>
                <a:path extrusionOk="0" h="2457" w="1911">
                  <a:moveTo>
                    <a:pt x="1497" y="1"/>
                  </a:moveTo>
                  <a:lnTo>
                    <a:pt x="414" y="2"/>
                  </a:lnTo>
                  <a:cubicBezTo>
                    <a:pt x="186" y="3"/>
                    <a:pt x="2" y="186"/>
                    <a:pt x="0" y="414"/>
                  </a:cubicBezTo>
                  <a:lnTo>
                    <a:pt x="0" y="2043"/>
                  </a:lnTo>
                  <a:cubicBezTo>
                    <a:pt x="0" y="2271"/>
                    <a:pt x="185" y="2456"/>
                    <a:pt x="413" y="2456"/>
                  </a:cubicBezTo>
                  <a:lnTo>
                    <a:pt x="1496" y="2456"/>
                  </a:lnTo>
                  <a:cubicBezTo>
                    <a:pt x="1723" y="2454"/>
                    <a:pt x="1908" y="2271"/>
                    <a:pt x="1910" y="2044"/>
                  </a:cubicBezTo>
                  <a:lnTo>
                    <a:pt x="1909" y="414"/>
                  </a:lnTo>
                  <a:cubicBezTo>
                    <a:pt x="1908" y="186"/>
                    <a:pt x="1725" y="3"/>
                    <a:pt x="14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1"/>
            <p:cNvSpPr/>
            <p:nvPr/>
          </p:nvSpPr>
          <p:spPr>
            <a:xfrm>
              <a:off x="7206943" y="3093873"/>
              <a:ext cx="98133" cy="126157"/>
            </a:xfrm>
            <a:custGeom>
              <a:rect b="b" l="l" r="r" t="t"/>
              <a:pathLst>
                <a:path extrusionOk="0" h="2458" w="1912">
                  <a:moveTo>
                    <a:pt x="1499" y="1"/>
                  </a:moveTo>
                  <a:lnTo>
                    <a:pt x="416" y="2"/>
                  </a:lnTo>
                  <a:cubicBezTo>
                    <a:pt x="188" y="3"/>
                    <a:pt x="3" y="186"/>
                    <a:pt x="1" y="414"/>
                  </a:cubicBezTo>
                  <a:lnTo>
                    <a:pt x="2" y="2044"/>
                  </a:lnTo>
                  <a:cubicBezTo>
                    <a:pt x="0" y="2270"/>
                    <a:pt x="182" y="2455"/>
                    <a:pt x="410" y="2457"/>
                  </a:cubicBezTo>
                  <a:lnTo>
                    <a:pt x="414" y="2457"/>
                  </a:lnTo>
                  <a:lnTo>
                    <a:pt x="1498" y="2456"/>
                  </a:lnTo>
                  <a:cubicBezTo>
                    <a:pt x="1725" y="2455"/>
                    <a:pt x="1910" y="2272"/>
                    <a:pt x="1911" y="2044"/>
                  </a:cubicBezTo>
                  <a:lnTo>
                    <a:pt x="1911" y="415"/>
                  </a:lnTo>
                  <a:cubicBezTo>
                    <a:pt x="1910" y="187"/>
                    <a:pt x="1727" y="3"/>
                    <a:pt x="14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1"/>
            <p:cNvSpPr/>
            <p:nvPr/>
          </p:nvSpPr>
          <p:spPr>
            <a:xfrm>
              <a:off x="7113285" y="2822933"/>
              <a:ext cx="438315" cy="152076"/>
            </a:xfrm>
            <a:custGeom>
              <a:rect b="b" l="l" r="r" t="t"/>
              <a:pathLst>
                <a:path extrusionOk="0" h="2963" w="8540">
                  <a:moveTo>
                    <a:pt x="7999" y="1"/>
                  </a:moveTo>
                  <a:cubicBezTo>
                    <a:pt x="7998" y="1"/>
                    <a:pt x="7996" y="1"/>
                    <a:pt x="7995" y="1"/>
                  </a:cubicBezTo>
                  <a:lnTo>
                    <a:pt x="514" y="4"/>
                  </a:lnTo>
                  <a:cubicBezTo>
                    <a:pt x="413" y="4"/>
                    <a:pt x="330" y="81"/>
                    <a:pt x="319" y="181"/>
                  </a:cubicBezTo>
                  <a:lnTo>
                    <a:pt x="1" y="2371"/>
                  </a:lnTo>
                  <a:cubicBezTo>
                    <a:pt x="0" y="2380"/>
                    <a:pt x="4" y="2385"/>
                    <a:pt x="2" y="2389"/>
                  </a:cubicBezTo>
                  <a:cubicBezTo>
                    <a:pt x="0" y="2400"/>
                    <a:pt x="0" y="2411"/>
                    <a:pt x="1" y="2421"/>
                  </a:cubicBezTo>
                  <a:cubicBezTo>
                    <a:pt x="0" y="2686"/>
                    <a:pt x="191" y="2912"/>
                    <a:pt x="453" y="2954"/>
                  </a:cubicBezTo>
                  <a:cubicBezTo>
                    <a:pt x="482" y="2959"/>
                    <a:pt x="510" y="2961"/>
                    <a:pt x="538" y="2961"/>
                  </a:cubicBezTo>
                  <a:cubicBezTo>
                    <a:pt x="768" y="2961"/>
                    <a:pt x="977" y="2814"/>
                    <a:pt x="1050" y="2590"/>
                  </a:cubicBezTo>
                  <a:lnTo>
                    <a:pt x="1095" y="2589"/>
                  </a:lnTo>
                  <a:cubicBezTo>
                    <a:pt x="1165" y="2810"/>
                    <a:pt x="1371" y="2961"/>
                    <a:pt x="1604" y="2961"/>
                  </a:cubicBezTo>
                  <a:cubicBezTo>
                    <a:pt x="1836" y="2959"/>
                    <a:pt x="2041" y="2809"/>
                    <a:pt x="2115" y="2590"/>
                  </a:cubicBezTo>
                  <a:lnTo>
                    <a:pt x="2160" y="2590"/>
                  </a:lnTo>
                  <a:cubicBezTo>
                    <a:pt x="2230" y="2812"/>
                    <a:pt x="2436" y="2962"/>
                    <a:pt x="2670" y="2962"/>
                  </a:cubicBezTo>
                  <a:cubicBezTo>
                    <a:pt x="2902" y="2960"/>
                    <a:pt x="3107" y="2810"/>
                    <a:pt x="3179" y="2590"/>
                  </a:cubicBezTo>
                  <a:lnTo>
                    <a:pt x="3224" y="2590"/>
                  </a:lnTo>
                  <a:cubicBezTo>
                    <a:pt x="3294" y="2812"/>
                    <a:pt x="3502" y="2962"/>
                    <a:pt x="3734" y="2962"/>
                  </a:cubicBezTo>
                  <a:cubicBezTo>
                    <a:pt x="3966" y="2960"/>
                    <a:pt x="4172" y="2810"/>
                    <a:pt x="4244" y="2590"/>
                  </a:cubicBezTo>
                  <a:lnTo>
                    <a:pt x="4290" y="2590"/>
                  </a:lnTo>
                  <a:cubicBezTo>
                    <a:pt x="4360" y="2812"/>
                    <a:pt x="4566" y="2962"/>
                    <a:pt x="4799" y="2962"/>
                  </a:cubicBezTo>
                  <a:cubicBezTo>
                    <a:pt x="5031" y="2960"/>
                    <a:pt x="5236" y="2810"/>
                    <a:pt x="5310" y="2591"/>
                  </a:cubicBezTo>
                  <a:lnTo>
                    <a:pt x="5355" y="2590"/>
                  </a:lnTo>
                  <a:cubicBezTo>
                    <a:pt x="5425" y="2812"/>
                    <a:pt x="5631" y="2962"/>
                    <a:pt x="5864" y="2962"/>
                  </a:cubicBezTo>
                  <a:cubicBezTo>
                    <a:pt x="6096" y="2960"/>
                    <a:pt x="6300" y="2810"/>
                    <a:pt x="6374" y="2591"/>
                  </a:cubicBezTo>
                  <a:lnTo>
                    <a:pt x="6419" y="2590"/>
                  </a:lnTo>
                  <a:cubicBezTo>
                    <a:pt x="6489" y="2811"/>
                    <a:pt x="6694" y="2962"/>
                    <a:pt x="6926" y="2962"/>
                  </a:cubicBezTo>
                  <a:cubicBezTo>
                    <a:pt x="6927" y="2962"/>
                    <a:pt x="6928" y="2962"/>
                    <a:pt x="6928" y="2962"/>
                  </a:cubicBezTo>
                  <a:cubicBezTo>
                    <a:pt x="7161" y="2960"/>
                    <a:pt x="7364" y="2810"/>
                    <a:pt x="7438" y="2591"/>
                  </a:cubicBezTo>
                  <a:lnTo>
                    <a:pt x="7483" y="2590"/>
                  </a:lnTo>
                  <a:cubicBezTo>
                    <a:pt x="7555" y="2815"/>
                    <a:pt x="7764" y="2963"/>
                    <a:pt x="7994" y="2963"/>
                  </a:cubicBezTo>
                  <a:cubicBezTo>
                    <a:pt x="8022" y="2963"/>
                    <a:pt x="8050" y="2961"/>
                    <a:pt x="8078" y="2957"/>
                  </a:cubicBezTo>
                  <a:cubicBezTo>
                    <a:pt x="8339" y="2915"/>
                    <a:pt x="8530" y="2688"/>
                    <a:pt x="8529" y="2423"/>
                  </a:cubicBezTo>
                  <a:cubicBezTo>
                    <a:pt x="8539" y="2338"/>
                    <a:pt x="8193" y="176"/>
                    <a:pt x="8193" y="176"/>
                  </a:cubicBezTo>
                  <a:cubicBezTo>
                    <a:pt x="8183" y="77"/>
                    <a:pt x="8099" y="1"/>
                    <a:pt x="79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6" name="Google Shape;676;p31"/>
          <p:cNvGrpSpPr/>
          <p:nvPr/>
        </p:nvGrpSpPr>
        <p:grpSpPr>
          <a:xfrm rot="2090537">
            <a:off x="5192839" y="4047626"/>
            <a:ext cx="341312" cy="785631"/>
            <a:chOff x="1376236" y="1260460"/>
            <a:chExt cx="341324" cy="785658"/>
          </a:xfrm>
        </p:grpSpPr>
        <p:sp>
          <p:nvSpPr>
            <p:cNvPr id="677" name="Google Shape;677;p31"/>
            <p:cNvSpPr/>
            <p:nvPr/>
          </p:nvSpPr>
          <p:spPr>
            <a:xfrm>
              <a:off x="1376236" y="1260460"/>
              <a:ext cx="341324" cy="785658"/>
            </a:xfrm>
            <a:custGeom>
              <a:rect b="b" l="l" r="r" t="t"/>
              <a:pathLst>
                <a:path extrusionOk="0" h="25131" w="10918">
                  <a:moveTo>
                    <a:pt x="5459" y="0"/>
                  </a:moveTo>
                  <a:cubicBezTo>
                    <a:pt x="5061" y="0"/>
                    <a:pt x="4663" y="131"/>
                    <a:pt x="4334" y="393"/>
                  </a:cubicBezTo>
                  <a:cubicBezTo>
                    <a:pt x="4131" y="555"/>
                    <a:pt x="2370" y="2024"/>
                    <a:pt x="2370" y="4098"/>
                  </a:cubicBezTo>
                  <a:cubicBezTo>
                    <a:pt x="2370" y="4497"/>
                    <a:pt x="2432" y="4895"/>
                    <a:pt x="2553" y="5276"/>
                  </a:cubicBezTo>
                  <a:cubicBezTo>
                    <a:pt x="2547" y="5276"/>
                    <a:pt x="2540" y="5276"/>
                    <a:pt x="2534" y="5276"/>
                  </a:cubicBezTo>
                  <a:cubicBezTo>
                    <a:pt x="2177" y="5276"/>
                    <a:pt x="1820" y="5308"/>
                    <a:pt x="1468" y="5372"/>
                  </a:cubicBezTo>
                  <a:cubicBezTo>
                    <a:pt x="642" y="5538"/>
                    <a:pt x="40" y="6252"/>
                    <a:pt x="18" y="7094"/>
                  </a:cubicBezTo>
                  <a:cubicBezTo>
                    <a:pt x="13" y="7294"/>
                    <a:pt x="2" y="8744"/>
                    <a:pt x="761" y="10006"/>
                  </a:cubicBezTo>
                  <a:cubicBezTo>
                    <a:pt x="307" y="10337"/>
                    <a:pt x="33" y="10858"/>
                    <a:pt x="18" y="11419"/>
                  </a:cubicBezTo>
                  <a:cubicBezTo>
                    <a:pt x="13" y="11618"/>
                    <a:pt x="2" y="13068"/>
                    <a:pt x="761" y="14331"/>
                  </a:cubicBezTo>
                  <a:cubicBezTo>
                    <a:pt x="307" y="14661"/>
                    <a:pt x="33" y="15183"/>
                    <a:pt x="18" y="15743"/>
                  </a:cubicBezTo>
                  <a:cubicBezTo>
                    <a:pt x="13" y="15999"/>
                    <a:pt x="0" y="18294"/>
                    <a:pt x="1587" y="19631"/>
                  </a:cubicBezTo>
                  <a:cubicBezTo>
                    <a:pt x="2045" y="20018"/>
                    <a:pt x="2603" y="20296"/>
                    <a:pt x="3236" y="20454"/>
                  </a:cubicBezTo>
                  <a:lnTo>
                    <a:pt x="3214" y="23314"/>
                  </a:lnTo>
                  <a:lnTo>
                    <a:pt x="3214" y="23325"/>
                  </a:lnTo>
                  <a:cubicBezTo>
                    <a:pt x="3213" y="24321"/>
                    <a:pt x="4020" y="25130"/>
                    <a:pt x="5016" y="25131"/>
                  </a:cubicBezTo>
                  <a:lnTo>
                    <a:pt x="5913" y="25131"/>
                  </a:lnTo>
                  <a:cubicBezTo>
                    <a:pt x="6909" y="25124"/>
                    <a:pt x="7712" y="24310"/>
                    <a:pt x="7704" y="23313"/>
                  </a:cubicBezTo>
                  <a:lnTo>
                    <a:pt x="7682" y="20454"/>
                  </a:lnTo>
                  <a:cubicBezTo>
                    <a:pt x="8315" y="20294"/>
                    <a:pt x="8873" y="20017"/>
                    <a:pt x="9332" y="19631"/>
                  </a:cubicBezTo>
                  <a:cubicBezTo>
                    <a:pt x="10918" y="18293"/>
                    <a:pt x="10906" y="16002"/>
                    <a:pt x="10900" y="15742"/>
                  </a:cubicBezTo>
                  <a:cubicBezTo>
                    <a:pt x="10886" y="15182"/>
                    <a:pt x="10612" y="14659"/>
                    <a:pt x="10157" y="14331"/>
                  </a:cubicBezTo>
                  <a:cubicBezTo>
                    <a:pt x="10916" y="13071"/>
                    <a:pt x="10906" y="11620"/>
                    <a:pt x="10900" y="11418"/>
                  </a:cubicBezTo>
                  <a:cubicBezTo>
                    <a:pt x="10887" y="10857"/>
                    <a:pt x="10612" y="10334"/>
                    <a:pt x="10157" y="10006"/>
                  </a:cubicBezTo>
                  <a:cubicBezTo>
                    <a:pt x="10916" y="8746"/>
                    <a:pt x="10906" y="7296"/>
                    <a:pt x="10900" y="7093"/>
                  </a:cubicBezTo>
                  <a:cubicBezTo>
                    <a:pt x="10878" y="6252"/>
                    <a:pt x="10276" y="5538"/>
                    <a:pt x="9450" y="5372"/>
                  </a:cubicBezTo>
                  <a:cubicBezTo>
                    <a:pt x="9098" y="5308"/>
                    <a:pt x="8741" y="5276"/>
                    <a:pt x="8384" y="5276"/>
                  </a:cubicBezTo>
                  <a:cubicBezTo>
                    <a:pt x="8378" y="5276"/>
                    <a:pt x="8371" y="5276"/>
                    <a:pt x="8365" y="5276"/>
                  </a:cubicBezTo>
                  <a:cubicBezTo>
                    <a:pt x="8486" y="4895"/>
                    <a:pt x="8548" y="4497"/>
                    <a:pt x="8548" y="4098"/>
                  </a:cubicBezTo>
                  <a:cubicBezTo>
                    <a:pt x="8548" y="2020"/>
                    <a:pt x="6785" y="555"/>
                    <a:pt x="6584" y="393"/>
                  </a:cubicBezTo>
                  <a:cubicBezTo>
                    <a:pt x="6255" y="131"/>
                    <a:pt x="5857" y="0"/>
                    <a:pt x="5459" y="0"/>
                  </a:cubicBezTo>
                  <a:close/>
                </a:path>
              </a:pathLst>
            </a:custGeom>
            <a:solidFill>
              <a:schemeClr val="lt1"/>
            </a:solidFill>
            <a:ln>
              <a:noFill/>
            </a:ln>
            <a:effectLst>
              <a:outerShdw rotWithShape="0" algn="bl" dir="4800000" dist="47625">
                <a:srgbClr val="FD8479">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1"/>
            <p:cNvSpPr/>
            <p:nvPr/>
          </p:nvSpPr>
          <p:spPr>
            <a:xfrm>
              <a:off x="1433352" y="1317170"/>
              <a:ext cx="227497" cy="672613"/>
            </a:xfrm>
            <a:custGeom>
              <a:rect b="b" l="l" r="r" t="t"/>
              <a:pathLst>
                <a:path extrusionOk="0" h="21515" w="7277">
                  <a:moveTo>
                    <a:pt x="3634" y="0"/>
                  </a:moveTo>
                  <a:cubicBezTo>
                    <a:pt x="3628" y="0"/>
                    <a:pt x="3621" y="2"/>
                    <a:pt x="3616" y="7"/>
                  </a:cubicBezTo>
                  <a:cubicBezTo>
                    <a:pt x="3457" y="142"/>
                    <a:pt x="2349" y="1111"/>
                    <a:pt x="2349" y="2286"/>
                  </a:cubicBezTo>
                  <a:cubicBezTo>
                    <a:pt x="2349" y="3144"/>
                    <a:pt x="2936" y="3889"/>
                    <a:pt x="3320" y="4285"/>
                  </a:cubicBezTo>
                  <a:cubicBezTo>
                    <a:pt x="3325" y="4290"/>
                    <a:pt x="3329" y="4297"/>
                    <a:pt x="3329" y="4303"/>
                  </a:cubicBezTo>
                  <a:lnTo>
                    <a:pt x="3311" y="6801"/>
                  </a:lnTo>
                  <a:cubicBezTo>
                    <a:pt x="3314" y="6822"/>
                    <a:pt x="3297" y="6835"/>
                    <a:pt x="3281" y="6835"/>
                  </a:cubicBezTo>
                  <a:cubicBezTo>
                    <a:pt x="3269" y="6835"/>
                    <a:pt x="3256" y="6827"/>
                    <a:pt x="3254" y="6811"/>
                  </a:cubicBezTo>
                  <a:cubicBezTo>
                    <a:pt x="3116" y="6449"/>
                    <a:pt x="2907" y="6090"/>
                    <a:pt x="2586" y="5823"/>
                  </a:cubicBezTo>
                  <a:cubicBezTo>
                    <a:pt x="2045" y="5366"/>
                    <a:pt x="1302" y="5264"/>
                    <a:pt x="751" y="5264"/>
                  </a:cubicBezTo>
                  <a:cubicBezTo>
                    <a:pt x="388" y="5264"/>
                    <a:pt x="108" y="5308"/>
                    <a:pt x="26" y="5323"/>
                  </a:cubicBezTo>
                  <a:cubicBezTo>
                    <a:pt x="13" y="5326"/>
                    <a:pt x="3" y="5337"/>
                    <a:pt x="1" y="5352"/>
                  </a:cubicBezTo>
                  <a:cubicBezTo>
                    <a:pt x="1" y="5560"/>
                    <a:pt x="30" y="7032"/>
                    <a:pt x="927" y="7789"/>
                  </a:cubicBezTo>
                  <a:cubicBezTo>
                    <a:pt x="1469" y="8247"/>
                    <a:pt x="2214" y="8346"/>
                    <a:pt x="2766" y="8346"/>
                  </a:cubicBezTo>
                  <a:cubicBezTo>
                    <a:pt x="2964" y="8346"/>
                    <a:pt x="3137" y="8334"/>
                    <a:pt x="3266" y="8320"/>
                  </a:cubicBezTo>
                  <a:cubicBezTo>
                    <a:pt x="3268" y="8320"/>
                    <a:pt x="3270" y="8319"/>
                    <a:pt x="3271" y="8319"/>
                  </a:cubicBezTo>
                  <a:cubicBezTo>
                    <a:pt x="3287" y="8319"/>
                    <a:pt x="3297" y="8334"/>
                    <a:pt x="3297" y="8351"/>
                  </a:cubicBezTo>
                  <a:lnTo>
                    <a:pt x="3275" y="11042"/>
                  </a:lnTo>
                  <a:cubicBezTo>
                    <a:pt x="3275" y="11060"/>
                    <a:pt x="3260" y="11071"/>
                    <a:pt x="3245" y="11071"/>
                  </a:cubicBezTo>
                  <a:cubicBezTo>
                    <a:pt x="3234" y="11071"/>
                    <a:pt x="3224" y="11066"/>
                    <a:pt x="3219" y="11054"/>
                  </a:cubicBezTo>
                  <a:cubicBezTo>
                    <a:pt x="3082" y="10720"/>
                    <a:pt x="2879" y="10396"/>
                    <a:pt x="2586" y="10147"/>
                  </a:cubicBezTo>
                  <a:cubicBezTo>
                    <a:pt x="2045" y="9690"/>
                    <a:pt x="1301" y="9589"/>
                    <a:pt x="750" y="9589"/>
                  </a:cubicBezTo>
                  <a:cubicBezTo>
                    <a:pt x="387" y="9589"/>
                    <a:pt x="108" y="9633"/>
                    <a:pt x="26" y="9648"/>
                  </a:cubicBezTo>
                  <a:cubicBezTo>
                    <a:pt x="12" y="9650"/>
                    <a:pt x="1" y="9661"/>
                    <a:pt x="1" y="9676"/>
                  </a:cubicBezTo>
                  <a:cubicBezTo>
                    <a:pt x="1" y="9885"/>
                    <a:pt x="30" y="11356"/>
                    <a:pt x="927" y="12115"/>
                  </a:cubicBezTo>
                  <a:cubicBezTo>
                    <a:pt x="1468" y="12571"/>
                    <a:pt x="2211" y="12672"/>
                    <a:pt x="2761" y="12672"/>
                  </a:cubicBezTo>
                  <a:cubicBezTo>
                    <a:pt x="2944" y="12672"/>
                    <a:pt x="3105" y="12661"/>
                    <a:pt x="3231" y="12648"/>
                  </a:cubicBezTo>
                  <a:cubicBezTo>
                    <a:pt x="3233" y="12648"/>
                    <a:pt x="3235" y="12647"/>
                    <a:pt x="3236" y="12647"/>
                  </a:cubicBezTo>
                  <a:cubicBezTo>
                    <a:pt x="3252" y="12647"/>
                    <a:pt x="3262" y="12662"/>
                    <a:pt x="3262" y="12679"/>
                  </a:cubicBezTo>
                  <a:lnTo>
                    <a:pt x="3244" y="15291"/>
                  </a:lnTo>
                  <a:cubicBezTo>
                    <a:pt x="3244" y="15310"/>
                    <a:pt x="3228" y="15321"/>
                    <a:pt x="3213" y="15321"/>
                  </a:cubicBezTo>
                  <a:cubicBezTo>
                    <a:pt x="3203" y="15321"/>
                    <a:pt x="3192" y="15316"/>
                    <a:pt x="3187" y="15304"/>
                  </a:cubicBezTo>
                  <a:cubicBezTo>
                    <a:pt x="3050" y="14998"/>
                    <a:pt x="2860" y="14703"/>
                    <a:pt x="2585" y="14472"/>
                  </a:cubicBezTo>
                  <a:cubicBezTo>
                    <a:pt x="2043" y="14015"/>
                    <a:pt x="1299" y="13914"/>
                    <a:pt x="748" y="13914"/>
                  </a:cubicBezTo>
                  <a:cubicBezTo>
                    <a:pt x="386" y="13914"/>
                    <a:pt x="107" y="13958"/>
                    <a:pt x="25" y="13972"/>
                  </a:cubicBezTo>
                  <a:cubicBezTo>
                    <a:pt x="12" y="13975"/>
                    <a:pt x="1" y="13986"/>
                    <a:pt x="0" y="14001"/>
                  </a:cubicBezTo>
                  <a:cubicBezTo>
                    <a:pt x="0" y="14210"/>
                    <a:pt x="29" y="15681"/>
                    <a:pt x="926" y="16439"/>
                  </a:cubicBezTo>
                  <a:cubicBezTo>
                    <a:pt x="1466" y="16895"/>
                    <a:pt x="2206" y="16996"/>
                    <a:pt x="2755" y="16996"/>
                  </a:cubicBezTo>
                  <a:cubicBezTo>
                    <a:pt x="2924" y="16996"/>
                    <a:pt x="3075" y="16986"/>
                    <a:pt x="3196" y="16975"/>
                  </a:cubicBezTo>
                  <a:cubicBezTo>
                    <a:pt x="3197" y="16975"/>
                    <a:pt x="3199" y="16975"/>
                    <a:pt x="3200" y="16975"/>
                  </a:cubicBezTo>
                  <a:cubicBezTo>
                    <a:pt x="3217" y="16975"/>
                    <a:pt x="3228" y="16989"/>
                    <a:pt x="3228" y="17006"/>
                  </a:cubicBezTo>
                  <a:lnTo>
                    <a:pt x="3194" y="21484"/>
                  </a:lnTo>
                  <a:cubicBezTo>
                    <a:pt x="3193" y="21501"/>
                    <a:pt x="3207" y="21514"/>
                    <a:pt x="3224" y="21514"/>
                  </a:cubicBezTo>
                  <a:lnTo>
                    <a:pt x="4048" y="21514"/>
                  </a:lnTo>
                  <a:cubicBezTo>
                    <a:pt x="4064" y="21514"/>
                    <a:pt x="4079" y="21501"/>
                    <a:pt x="4079" y="21484"/>
                  </a:cubicBezTo>
                  <a:lnTo>
                    <a:pt x="4046" y="17005"/>
                  </a:lnTo>
                  <a:cubicBezTo>
                    <a:pt x="4046" y="16990"/>
                    <a:pt x="4059" y="16975"/>
                    <a:pt x="4075" y="16975"/>
                  </a:cubicBezTo>
                  <a:lnTo>
                    <a:pt x="4078" y="16975"/>
                  </a:lnTo>
                  <a:cubicBezTo>
                    <a:pt x="4199" y="16986"/>
                    <a:pt x="4349" y="16996"/>
                    <a:pt x="4517" y="16996"/>
                  </a:cubicBezTo>
                  <a:cubicBezTo>
                    <a:pt x="5067" y="16996"/>
                    <a:pt x="5809" y="16895"/>
                    <a:pt x="6349" y="16438"/>
                  </a:cubicBezTo>
                  <a:cubicBezTo>
                    <a:pt x="7247" y="15681"/>
                    <a:pt x="7274" y="14209"/>
                    <a:pt x="7274" y="14001"/>
                  </a:cubicBezTo>
                  <a:cubicBezTo>
                    <a:pt x="7276" y="13986"/>
                    <a:pt x="7266" y="13974"/>
                    <a:pt x="7251" y="13972"/>
                  </a:cubicBezTo>
                  <a:lnTo>
                    <a:pt x="7249" y="13972"/>
                  </a:lnTo>
                  <a:cubicBezTo>
                    <a:pt x="7168" y="13958"/>
                    <a:pt x="6888" y="13914"/>
                    <a:pt x="6524" y="13914"/>
                  </a:cubicBezTo>
                  <a:cubicBezTo>
                    <a:pt x="5974" y="13914"/>
                    <a:pt x="5231" y="14015"/>
                    <a:pt x="4689" y="14471"/>
                  </a:cubicBezTo>
                  <a:cubicBezTo>
                    <a:pt x="4419" y="14702"/>
                    <a:pt x="4225" y="14995"/>
                    <a:pt x="4088" y="15304"/>
                  </a:cubicBezTo>
                  <a:cubicBezTo>
                    <a:pt x="4083" y="15314"/>
                    <a:pt x="4073" y="15320"/>
                    <a:pt x="4062" y="15320"/>
                  </a:cubicBezTo>
                  <a:cubicBezTo>
                    <a:pt x="4057" y="15320"/>
                    <a:pt x="4053" y="15319"/>
                    <a:pt x="4049" y="15317"/>
                  </a:cubicBezTo>
                  <a:cubicBezTo>
                    <a:pt x="4038" y="15313"/>
                    <a:pt x="4032" y="15303"/>
                    <a:pt x="4032" y="15291"/>
                  </a:cubicBezTo>
                  <a:lnTo>
                    <a:pt x="4014" y="12679"/>
                  </a:lnTo>
                  <a:cubicBezTo>
                    <a:pt x="4012" y="12663"/>
                    <a:pt x="4025" y="12648"/>
                    <a:pt x="4041" y="12647"/>
                  </a:cubicBezTo>
                  <a:lnTo>
                    <a:pt x="4044" y="12647"/>
                  </a:lnTo>
                  <a:cubicBezTo>
                    <a:pt x="4169" y="12660"/>
                    <a:pt x="4329" y="12671"/>
                    <a:pt x="4512" y="12671"/>
                  </a:cubicBezTo>
                  <a:cubicBezTo>
                    <a:pt x="5059" y="12671"/>
                    <a:pt x="5801" y="12570"/>
                    <a:pt x="6341" y="12114"/>
                  </a:cubicBezTo>
                  <a:cubicBezTo>
                    <a:pt x="7240" y="11356"/>
                    <a:pt x="7267" y="9885"/>
                    <a:pt x="7267" y="9676"/>
                  </a:cubicBezTo>
                  <a:cubicBezTo>
                    <a:pt x="7269" y="9661"/>
                    <a:pt x="7259" y="9649"/>
                    <a:pt x="7245" y="9648"/>
                  </a:cubicBezTo>
                  <a:lnTo>
                    <a:pt x="7242" y="9648"/>
                  </a:lnTo>
                  <a:cubicBezTo>
                    <a:pt x="7161" y="9633"/>
                    <a:pt x="6881" y="9589"/>
                    <a:pt x="6517" y="9589"/>
                  </a:cubicBezTo>
                  <a:cubicBezTo>
                    <a:pt x="5967" y="9589"/>
                    <a:pt x="5223" y="9690"/>
                    <a:pt x="4683" y="10146"/>
                  </a:cubicBezTo>
                  <a:cubicBezTo>
                    <a:pt x="4387" y="10396"/>
                    <a:pt x="4188" y="10720"/>
                    <a:pt x="4050" y="11054"/>
                  </a:cubicBezTo>
                  <a:cubicBezTo>
                    <a:pt x="4046" y="11070"/>
                    <a:pt x="4035" y="11077"/>
                    <a:pt x="4023" y="11077"/>
                  </a:cubicBezTo>
                  <a:cubicBezTo>
                    <a:pt x="4006" y="11077"/>
                    <a:pt x="3989" y="11063"/>
                    <a:pt x="3993" y="11042"/>
                  </a:cubicBezTo>
                  <a:lnTo>
                    <a:pt x="3972" y="8351"/>
                  </a:lnTo>
                  <a:cubicBezTo>
                    <a:pt x="3972" y="8334"/>
                    <a:pt x="3985" y="8320"/>
                    <a:pt x="4003" y="8320"/>
                  </a:cubicBezTo>
                  <a:cubicBezTo>
                    <a:pt x="4132" y="8334"/>
                    <a:pt x="4304" y="8346"/>
                    <a:pt x="4501" y="8346"/>
                  </a:cubicBezTo>
                  <a:cubicBezTo>
                    <a:pt x="5052" y="8346"/>
                    <a:pt x="5797" y="8247"/>
                    <a:pt x="6341" y="7789"/>
                  </a:cubicBezTo>
                  <a:cubicBezTo>
                    <a:pt x="7239" y="7032"/>
                    <a:pt x="7267" y="5560"/>
                    <a:pt x="7267" y="5352"/>
                  </a:cubicBezTo>
                  <a:cubicBezTo>
                    <a:pt x="7268" y="5337"/>
                    <a:pt x="7258" y="5324"/>
                    <a:pt x="7245" y="5323"/>
                  </a:cubicBezTo>
                  <a:lnTo>
                    <a:pt x="7242" y="5323"/>
                  </a:lnTo>
                  <a:cubicBezTo>
                    <a:pt x="7160" y="5308"/>
                    <a:pt x="6881" y="5264"/>
                    <a:pt x="6518" y="5264"/>
                  </a:cubicBezTo>
                  <a:cubicBezTo>
                    <a:pt x="5967" y="5264"/>
                    <a:pt x="5224" y="5366"/>
                    <a:pt x="4683" y="5823"/>
                  </a:cubicBezTo>
                  <a:cubicBezTo>
                    <a:pt x="4364" y="6090"/>
                    <a:pt x="4153" y="6449"/>
                    <a:pt x="4016" y="6811"/>
                  </a:cubicBezTo>
                  <a:cubicBezTo>
                    <a:pt x="4013" y="6827"/>
                    <a:pt x="4000" y="6835"/>
                    <a:pt x="3988" y="6835"/>
                  </a:cubicBezTo>
                  <a:cubicBezTo>
                    <a:pt x="3972" y="6835"/>
                    <a:pt x="3955" y="6822"/>
                    <a:pt x="3959" y="6801"/>
                  </a:cubicBezTo>
                  <a:lnTo>
                    <a:pt x="3940" y="4303"/>
                  </a:lnTo>
                  <a:cubicBezTo>
                    <a:pt x="3940" y="4297"/>
                    <a:pt x="3943" y="4289"/>
                    <a:pt x="3949" y="4285"/>
                  </a:cubicBezTo>
                  <a:cubicBezTo>
                    <a:pt x="4329" y="3892"/>
                    <a:pt x="4919" y="3144"/>
                    <a:pt x="4919" y="2286"/>
                  </a:cubicBezTo>
                  <a:cubicBezTo>
                    <a:pt x="4919" y="1111"/>
                    <a:pt x="3812" y="142"/>
                    <a:pt x="3654" y="7"/>
                  </a:cubicBezTo>
                  <a:cubicBezTo>
                    <a:pt x="3648" y="2"/>
                    <a:pt x="3641" y="0"/>
                    <a:pt x="363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9" name="Google Shape;679;p31"/>
          <p:cNvGrpSpPr/>
          <p:nvPr/>
        </p:nvGrpSpPr>
        <p:grpSpPr>
          <a:xfrm>
            <a:off x="4396277" y="1131057"/>
            <a:ext cx="1039876" cy="1012700"/>
            <a:chOff x="-3192897" y="1494352"/>
            <a:chExt cx="1729380" cy="1684184"/>
          </a:xfrm>
        </p:grpSpPr>
        <p:sp>
          <p:nvSpPr>
            <p:cNvPr id="680" name="Google Shape;680;p31"/>
            <p:cNvSpPr/>
            <p:nvPr/>
          </p:nvSpPr>
          <p:spPr>
            <a:xfrm rot="2413440">
              <a:off x="-2951278" y="1749376"/>
              <a:ext cx="1246143" cy="1174135"/>
            </a:xfrm>
            <a:custGeom>
              <a:rect b="b" l="l" r="r" t="t"/>
              <a:pathLst>
                <a:path extrusionOk="0" h="17689" w="19275">
                  <a:moveTo>
                    <a:pt x="9693" y="1"/>
                  </a:moveTo>
                  <a:cubicBezTo>
                    <a:pt x="9572" y="1"/>
                    <a:pt x="9451" y="3"/>
                    <a:pt x="9329" y="7"/>
                  </a:cubicBezTo>
                  <a:cubicBezTo>
                    <a:pt x="4101" y="187"/>
                    <a:pt x="1" y="4291"/>
                    <a:pt x="170" y="9174"/>
                  </a:cubicBezTo>
                  <a:cubicBezTo>
                    <a:pt x="335" y="13945"/>
                    <a:pt x="4521" y="17688"/>
                    <a:pt x="9590" y="17688"/>
                  </a:cubicBezTo>
                  <a:cubicBezTo>
                    <a:pt x="9708" y="17688"/>
                    <a:pt x="9827" y="17686"/>
                    <a:pt x="9946" y="17682"/>
                  </a:cubicBezTo>
                  <a:cubicBezTo>
                    <a:pt x="15174" y="17501"/>
                    <a:pt x="19274" y="13397"/>
                    <a:pt x="19104" y="8515"/>
                  </a:cubicBezTo>
                  <a:cubicBezTo>
                    <a:pt x="18940" y="3747"/>
                    <a:pt x="14759" y="1"/>
                    <a:pt x="9693" y="1"/>
                  </a:cubicBezTo>
                  <a:close/>
                </a:path>
              </a:pathLst>
            </a:custGeom>
            <a:solidFill>
              <a:schemeClr val="lt1"/>
            </a:solidFill>
            <a:ln>
              <a:noFill/>
            </a:ln>
            <a:effectLst>
              <a:outerShdw rotWithShape="0" algn="bl" dir="3300000" dist="66675">
                <a:schemeClr val="accent4">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1"/>
            <p:cNvSpPr/>
            <p:nvPr/>
          </p:nvSpPr>
          <p:spPr>
            <a:xfrm rot="2394434">
              <a:off x="-2826999" y="1871618"/>
              <a:ext cx="1028346" cy="939225"/>
            </a:xfrm>
            <a:custGeom>
              <a:rect b="b" l="l" r="r" t="t"/>
              <a:pathLst>
                <a:path extrusionOk="0" h="14063" w="15323">
                  <a:moveTo>
                    <a:pt x="7707" y="0"/>
                  </a:moveTo>
                  <a:cubicBezTo>
                    <a:pt x="7610" y="0"/>
                    <a:pt x="7513" y="2"/>
                    <a:pt x="7416" y="5"/>
                  </a:cubicBezTo>
                  <a:cubicBezTo>
                    <a:pt x="3259" y="149"/>
                    <a:pt x="0" y="3412"/>
                    <a:pt x="134" y="7294"/>
                  </a:cubicBezTo>
                  <a:cubicBezTo>
                    <a:pt x="265" y="11086"/>
                    <a:pt x="3593" y="14063"/>
                    <a:pt x="7625" y="14063"/>
                  </a:cubicBezTo>
                  <a:cubicBezTo>
                    <a:pt x="7718" y="14063"/>
                    <a:pt x="7812" y="14061"/>
                    <a:pt x="7907" y="14058"/>
                  </a:cubicBezTo>
                  <a:cubicBezTo>
                    <a:pt x="12064" y="13914"/>
                    <a:pt x="15323" y="10651"/>
                    <a:pt x="15188" y="6770"/>
                  </a:cubicBezTo>
                  <a:cubicBezTo>
                    <a:pt x="15058" y="2978"/>
                    <a:pt x="11734" y="0"/>
                    <a:pt x="77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1"/>
            <p:cNvSpPr/>
            <p:nvPr/>
          </p:nvSpPr>
          <p:spPr>
            <a:xfrm rot="2394434">
              <a:off x="-2838858" y="2022509"/>
              <a:ext cx="983113" cy="783144"/>
            </a:xfrm>
            <a:custGeom>
              <a:rect b="b" l="l" r="r" t="t"/>
              <a:pathLst>
                <a:path extrusionOk="0" h="11726" w="14649">
                  <a:moveTo>
                    <a:pt x="12617" y="0"/>
                  </a:moveTo>
                  <a:cubicBezTo>
                    <a:pt x="13006" y="868"/>
                    <a:pt x="14005" y="1999"/>
                    <a:pt x="13377" y="2417"/>
                  </a:cubicBezTo>
                  <a:cubicBezTo>
                    <a:pt x="12982" y="2677"/>
                    <a:pt x="12300" y="2225"/>
                    <a:pt x="11900" y="3407"/>
                  </a:cubicBezTo>
                  <a:lnTo>
                    <a:pt x="12091" y="3727"/>
                  </a:lnTo>
                  <a:cubicBezTo>
                    <a:pt x="12091" y="3727"/>
                    <a:pt x="12468" y="4172"/>
                    <a:pt x="13401" y="4549"/>
                  </a:cubicBezTo>
                  <a:cubicBezTo>
                    <a:pt x="13805" y="4713"/>
                    <a:pt x="13098" y="6562"/>
                    <a:pt x="12863" y="7079"/>
                  </a:cubicBezTo>
                  <a:cubicBezTo>
                    <a:pt x="12223" y="8479"/>
                    <a:pt x="10973" y="9104"/>
                    <a:pt x="10378" y="9582"/>
                  </a:cubicBezTo>
                  <a:cubicBezTo>
                    <a:pt x="10343" y="9611"/>
                    <a:pt x="10311" y="9618"/>
                    <a:pt x="10278" y="9618"/>
                  </a:cubicBezTo>
                  <a:cubicBezTo>
                    <a:pt x="10244" y="9618"/>
                    <a:pt x="10210" y="9610"/>
                    <a:pt x="10172" y="9610"/>
                  </a:cubicBezTo>
                  <a:cubicBezTo>
                    <a:pt x="10144" y="9610"/>
                    <a:pt x="10115" y="9614"/>
                    <a:pt x="10081" y="9630"/>
                  </a:cubicBezTo>
                  <a:cubicBezTo>
                    <a:pt x="10055" y="9286"/>
                    <a:pt x="10240" y="8694"/>
                    <a:pt x="9657" y="8351"/>
                  </a:cubicBezTo>
                  <a:cubicBezTo>
                    <a:pt x="9657" y="8351"/>
                    <a:pt x="8616" y="8792"/>
                    <a:pt x="8434" y="9985"/>
                  </a:cubicBezTo>
                  <a:cubicBezTo>
                    <a:pt x="8385" y="10307"/>
                    <a:pt x="7918" y="10485"/>
                    <a:pt x="7462" y="10485"/>
                  </a:cubicBezTo>
                  <a:cubicBezTo>
                    <a:pt x="7090" y="10485"/>
                    <a:pt x="6726" y="10367"/>
                    <a:pt x="6604" y="10111"/>
                  </a:cubicBezTo>
                  <a:cubicBezTo>
                    <a:pt x="6379" y="9642"/>
                    <a:pt x="6625" y="9421"/>
                    <a:pt x="5581" y="8808"/>
                  </a:cubicBezTo>
                  <a:lnTo>
                    <a:pt x="4971" y="9710"/>
                  </a:lnTo>
                  <a:cubicBezTo>
                    <a:pt x="4971" y="9710"/>
                    <a:pt x="4893" y="10058"/>
                    <a:pt x="4992" y="10351"/>
                  </a:cubicBezTo>
                  <a:cubicBezTo>
                    <a:pt x="4026" y="10146"/>
                    <a:pt x="3116" y="9732"/>
                    <a:pt x="2328" y="9136"/>
                  </a:cubicBezTo>
                  <a:cubicBezTo>
                    <a:pt x="2324" y="9133"/>
                    <a:pt x="2320" y="9132"/>
                    <a:pt x="2315" y="9131"/>
                  </a:cubicBezTo>
                  <a:cubicBezTo>
                    <a:pt x="1484" y="8619"/>
                    <a:pt x="709" y="8025"/>
                    <a:pt x="0" y="7354"/>
                  </a:cubicBezTo>
                  <a:lnTo>
                    <a:pt x="0" y="7354"/>
                  </a:lnTo>
                  <a:cubicBezTo>
                    <a:pt x="1115" y="9932"/>
                    <a:pt x="3818" y="11726"/>
                    <a:pt x="6946" y="11726"/>
                  </a:cubicBezTo>
                  <a:cubicBezTo>
                    <a:pt x="7041" y="11726"/>
                    <a:pt x="7136" y="11724"/>
                    <a:pt x="7232" y="11721"/>
                  </a:cubicBezTo>
                  <a:cubicBezTo>
                    <a:pt x="11389" y="11577"/>
                    <a:pt x="14648" y="8311"/>
                    <a:pt x="14513" y="4433"/>
                  </a:cubicBezTo>
                  <a:cubicBezTo>
                    <a:pt x="14451" y="2725"/>
                    <a:pt x="13745" y="1181"/>
                    <a:pt x="12617" y="0"/>
                  </a:cubicBezTo>
                  <a:close/>
                </a:path>
              </a:pathLst>
            </a:custGeom>
            <a:solidFill>
              <a:srgbClr val="353F5B">
                <a:alpha val="215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1"/>
            <p:cNvSpPr/>
            <p:nvPr/>
          </p:nvSpPr>
          <p:spPr>
            <a:xfrm rot="2451522">
              <a:off x="-2557110" y="2195468"/>
              <a:ext cx="98197" cy="92767"/>
            </a:xfrm>
            <a:custGeom>
              <a:rect b="b" l="l" r="r" t="t"/>
              <a:pathLst>
                <a:path extrusionOk="0" h="1401" w="1483">
                  <a:moveTo>
                    <a:pt x="742" y="0"/>
                  </a:moveTo>
                  <a:cubicBezTo>
                    <a:pt x="608" y="0"/>
                    <a:pt x="473" y="38"/>
                    <a:pt x="353" y="119"/>
                  </a:cubicBezTo>
                  <a:cubicBezTo>
                    <a:pt x="118" y="276"/>
                    <a:pt x="1" y="560"/>
                    <a:pt x="56" y="839"/>
                  </a:cubicBezTo>
                  <a:cubicBezTo>
                    <a:pt x="112" y="1116"/>
                    <a:pt x="329" y="1333"/>
                    <a:pt x="608" y="1388"/>
                  </a:cubicBezTo>
                  <a:cubicBezTo>
                    <a:pt x="653" y="1396"/>
                    <a:pt x="698" y="1401"/>
                    <a:pt x="743" y="1401"/>
                  </a:cubicBezTo>
                  <a:cubicBezTo>
                    <a:pt x="975" y="1401"/>
                    <a:pt x="1195" y="1286"/>
                    <a:pt x="1327" y="1089"/>
                  </a:cubicBezTo>
                  <a:cubicBezTo>
                    <a:pt x="1483" y="852"/>
                    <a:pt x="1483" y="545"/>
                    <a:pt x="1324" y="310"/>
                  </a:cubicBezTo>
                  <a:cubicBezTo>
                    <a:pt x="1189" y="109"/>
                    <a:pt x="967" y="0"/>
                    <a:pt x="74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1"/>
            <p:cNvSpPr/>
            <p:nvPr/>
          </p:nvSpPr>
          <p:spPr>
            <a:xfrm rot="2451522">
              <a:off x="-2486061" y="2148891"/>
              <a:ext cx="91310" cy="86278"/>
            </a:xfrm>
            <a:custGeom>
              <a:rect b="b" l="l" r="r" t="t"/>
              <a:pathLst>
                <a:path extrusionOk="0" h="1303" w="1379">
                  <a:moveTo>
                    <a:pt x="690" y="0"/>
                  </a:moveTo>
                  <a:cubicBezTo>
                    <a:pt x="566" y="0"/>
                    <a:pt x="440" y="36"/>
                    <a:pt x="329" y="110"/>
                  </a:cubicBezTo>
                  <a:cubicBezTo>
                    <a:pt x="111" y="257"/>
                    <a:pt x="1" y="521"/>
                    <a:pt x="53" y="779"/>
                  </a:cubicBezTo>
                  <a:cubicBezTo>
                    <a:pt x="104" y="1037"/>
                    <a:pt x="305" y="1239"/>
                    <a:pt x="563" y="1290"/>
                  </a:cubicBezTo>
                  <a:cubicBezTo>
                    <a:pt x="606" y="1298"/>
                    <a:pt x="649" y="1302"/>
                    <a:pt x="692" y="1302"/>
                  </a:cubicBezTo>
                  <a:cubicBezTo>
                    <a:pt x="906" y="1302"/>
                    <a:pt x="1110" y="1196"/>
                    <a:pt x="1232" y="1013"/>
                  </a:cubicBezTo>
                  <a:cubicBezTo>
                    <a:pt x="1378" y="794"/>
                    <a:pt x="1378" y="508"/>
                    <a:pt x="1232" y="290"/>
                  </a:cubicBezTo>
                  <a:lnTo>
                    <a:pt x="1231" y="289"/>
                  </a:lnTo>
                  <a:cubicBezTo>
                    <a:pt x="1105" y="102"/>
                    <a:pt x="899" y="0"/>
                    <a:pt x="6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1"/>
            <p:cNvSpPr/>
            <p:nvPr/>
          </p:nvSpPr>
          <p:spPr>
            <a:xfrm rot="2451522">
              <a:off x="-2176383" y="2295047"/>
              <a:ext cx="99786" cy="92833"/>
            </a:xfrm>
            <a:custGeom>
              <a:rect b="b" l="l" r="r" t="t"/>
              <a:pathLst>
                <a:path extrusionOk="0" h="1402" w="1507">
                  <a:moveTo>
                    <a:pt x="754" y="0"/>
                  </a:moveTo>
                  <a:cubicBezTo>
                    <a:pt x="593" y="0"/>
                    <a:pt x="432" y="55"/>
                    <a:pt x="301" y="167"/>
                  </a:cubicBezTo>
                  <a:cubicBezTo>
                    <a:pt x="86" y="351"/>
                    <a:pt x="1" y="646"/>
                    <a:pt x="88" y="915"/>
                  </a:cubicBezTo>
                  <a:cubicBezTo>
                    <a:pt x="174" y="1185"/>
                    <a:pt x="415" y="1376"/>
                    <a:pt x="697" y="1399"/>
                  </a:cubicBezTo>
                  <a:cubicBezTo>
                    <a:pt x="716" y="1400"/>
                    <a:pt x="735" y="1401"/>
                    <a:pt x="754" y="1401"/>
                  </a:cubicBezTo>
                  <a:cubicBezTo>
                    <a:pt x="1015" y="1401"/>
                    <a:pt x="1257" y="1256"/>
                    <a:pt x="1377" y="1021"/>
                  </a:cubicBezTo>
                  <a:cubicBezTo>
                    <a:pt x="1507" y="769"/>
                    <a:pt x="1471" y="464"/>
                    <a:pt x="1288" y="247"/>
                  </a:cubicBezTo>
                  <a:lnTo>
                    <a:pt x="1286" y="245"/>
                  </a:lnTo>
                  <a:cubicBezTo>
                    <a:pt x="1148" y="83"/>
                    <a:pt x="951" y="0"/>
                    <a:pt x="7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1"/>
            <p:cNvSpPr/>
            <p:nvPr/>
          </p:nvSpPr>
          <p:spPr>
            <a:xfrm rot="2451522">
              <a:off x="-2213345" y="2234269"/>
              <a:ext cx="92701" cy="86278"/>
            </a:xfrm>
            <a:custGeom>
              <a:rect b="b" l="l" r="r" t="t"/>
              <a:pathLst>
                <a:path extrusionOk="0" h="1303" w="1400">
                  <a:moveTo>
                    <a:pt x="700" y="1"/>
                  </a:moveTo>
                  <a:cubicBezTo>
                    <a:pt x="551" y="1"/>
                    <a:pt x="401" y="52"/>
                    <a:pt x="279" y="156"/>
                  </a:cubicBezTo>
                  <a:cubicBezTo>
                    <a:pt x="78" y="326"/>
                    <a:pt x="0" y="601"/>
                    <a:pt x="81" y="851"/>
                  </a:cubicBezTo>
                  <a:cubicBezTo>
                    <a:pt x="161" y="1101"/>
                    <a:pt x="385" y="1279"/>
                    <a:pt x="648" y="1300"/>
                  </a:cubicBezTo>
                  <a:cubicBezTo>
                    <a:pt x="666" y="1302"/>
                    <a:pt x="683" y="1303"/>
                    <a:pt x="701" y="1303"/>
                  </a:cubicBezTo>
                  <a:cubicBezTo>
                    <a:pt x="943" y="1303"/>
                    <a:pt x="1168" y="1167"/>
                    <a:pt x="1279" y="948"/>
                  </a:cubicBezTo>
                  <a:cubicBezTo>
                    <a:pt x="1399" y="714"/>
                    <a:pt x="1367" y="431"/>
                    <a:pt x="1197" y="231"/>
                  </a:cubicBezTo>
                  <a:cubicBezTo>
                    <a:pt x="1068" y="79"/>
                    <a:pt x="885" y="1"/>
                    <a:pt x="7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1"/>
            <p:cNvSpPr/>
            <p:nvPr/>
          </p:nvSpPr>
          <p:spPr>
            <a:xfrm rot="2451522">
              <a:off x="-2414012" y="2300534"/>
              <a:ext cx="167193" cy="134350"/>
            </a:xfrm>
            <a:custGeom>
              <a:rect b="b" l="l" r="r" t="t"/>
              <a:pathLst>
                <a:path extrusionOk="0" h="2029" w="2525">
                  <a:moveTo>
                    <a:pt x="1815" y="0"/>
                  </a:moveTo>
                  <a:cubicBezTo>
                    <a:pt x="1660" y="0"/>
                    <a:pt x="1496" y="98"/>
                    <a:pt x="1439" y="240"/>
                  </a:cubicBezTo>
                  <a:cubicBezTo>
                    <a:pt x="1274" y="655"/>
                    <a:pt x="947" y="726"/>
                    <a:pt x="694" y="726"/>
                  </a:cubicBezTo>
                  <a:cubicBezTo>
                    <a:pt x="580" y="726"/>
                    <a:pt x="481" y="711"/>
                    <a:pt x="419" y="708"/>
                  </a:cubicBezTo>
                  <a:cubicBezTo>
                    <a:pt x="412" y="707"/>
                    <a:pt x="405" y="707"/>
                    <a:pt x="399" y="707"/>
                  </a:cubicBezTo>
                  <a:cubicBezTo>
                    <a:pt x="207" y="707"/>
                    <a:pt x="0" y="876"/>
                    <a:pt x="7" y="1070"/>
                  </a:cubicBezTo>
                  <a:cubicBezTo>
                    <a:pt x="18" y="1485"/>
                    <a:pt x="517" y="2029"/>
                    <a:pt x="1166" y="2029"/>
                  </a:cubicBezTo>
                  <a:cubicBezTo>
                    <a:pt x="1377" y="2029"/>
                    <a:pt x="1605" y="1971"/>
                    <a:pt x="1837" y="1832"/>
                  </a:cubicBezTo>
                  <a:cubicBezTo>
                    <a:pt x="2524" y="1415"/>
                    <a:pt x="2428" y="253"/>
                    <a:pt x="1950" y="28"/>
                  </a:cubicBezTo>
                  <a:cubicBezTo>
                    <a:pt x="1908" y="9"/>
                    <a:pt x="1862" y="0"/>
                    <a:pt x="18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1"/>
            <p:cNvSpPr/>
            <p:nvPr/>
          </p:nvSpPr>
          <p:spPr>
            <a:xfrm rot="2451522">
              <a:off x="-2379669" y="2350504"/>
              <a:ext cx="104951" cy="93562"/>
            </a:xfrm>
            <a:custGeom>
              <a:rect b="b" l="l" r="r" t="t"/>
              <a:pathLst>
                <a:path extrusionOk="0" h="1413" w="1585">
                  <a:moveTo>
                    <a:pt x="1510" y="1"/>
                  </a:moveTo>
                  <a:lnTo>
                    <a:pt x="1510" y="1"/>
                  </a:lnTo>
                  <a:cubicBezTo>
                    <a:pt x="1340" y="74"/>
                    <a:pt x="1177" y="163"/>
                    <a:pt x="1022" y="265"/>
                  </a:cubicBezTo>
                  <a:cubicBezTo>
                    <a:pt x="769" y="436"/>
                    <a:pt x="539" y="643"/>
                    <a:pt x="341" y="877"/>
                  </a:cubicBezTo>
                  <a:cubicBezTo>
                    <a:pt x="234" y="999"/>
                    <a:pt x="138" y="1130"/>
                    <a:pt x="51" y="1265"/>
                  </a:cubicBezTo>
                  <a:cubicBezTo>
                    <a:pt x="33" y="1296"/>
                    <a:pt x="15" y="1322"/>
                    <a:pt x="0" y="1353"/>
                  </a:cubicBezTo>
                  <a:cubicBezTo>
                    <a:pt x="115" y="1390"/>
                    <a:pt x="238" y="1412"/>
                    <a:pt x="368" y="1412"/>
                  </a:cubicBezTo>
                  <a:cubicBezTo>
                    <a:pt x="579" y="1412"/>
                    <a:pt x="806" y="1354"/>
                    <a:pt x="1037" y="1216"/>
                  </a:cubicBezTo>
                  <a:cubicBezTo>
                    <a:pt x="1459" y="961"/>
                    <a:pt x="1585" y="429"/>
                    <a:pt x="15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9" name="Google Shape;689;p31"/>
            <p:cNvGrpSpPr/>
            <p:nvPr/>
          </p:nvGrpSpPr>
          <p:grpSpPr>
            <a:xfrm rot="2451456">
              <a:off x="-2752497" y="1989064"/>
              <a:ext cx="844168" cy="757293"/>
              <a:chOff x="7536894" y="1834078"/>
              <a:chExt cx="291342" cy="261360"/>
            </a:xfrm>
          </p:grpSpPr>
          <p:grpSp>
            <p:nvGrpSpPr>
              <p:cNvPr id="690" name="Google Shape;690;p31"/>
              <p:cNvGrpSpPr/>
              <p:nvPr/>
            </p:nvGrpSpPr>
            <p:grpSpPr>
              <a:xfrm>
                <a:off x="7536906" y="1834078"/>
                <a:ext cx="291319" cy="261360"/>
                <a:chOff x="7534699" y="1836554"/>
                <a:chExt cx="291319" cy="261360"/>
              </a:xfrm>
            </p:grpSpPr>
            <p:sp>
              <p:nvSpPr>
                <p:cNvPr id="691" name="Google Shape;691;p31"/>
                <p:cNvSpPr/>
                <p:nvPr/>
              </p:nvSpPr>
              <p:spPr>
                <a:xfrm>
                  <a:off x="7534699" y="1973872"/>
                  <a:ext cx="28223" cy="29525"/>
                </a:xfrm>
                <a:custGeom>
                  <a:rect b="b" l="l" r="r" t="t"/>
                  <a:pathLst>
                    <a:path extrusionOk="0" h="1292" w="1235">
                      <a:moveTo>
                        <a:pt x="585" y="1"/>
                      </a:moveTo>
                      <a:cubicBezTo>
                        <a:pt x="291" y="1"/>
                        <a:pt x="92" y="437"/>
                        <a:pt x="47" y="755"/>
                      </a:cubicBezTo>
                      <a:cubicBezTo>
                        <a:pt x="0" y="1086"/>
                        <a:pt x="223" y="1236"/>
                        <a:pt x="538" y="1280"/>
                      </a:cubicBezTo>
                      <a:cubicBezTo>
                        <a:pt x="592" y="1288"/>
                        <a:pt x="645" y="1292"/>
                        <a:pt x="696" y="1292"/>
                      </a:cubicBezTo>
                      <a:cubicBezTo>
                        <a:pt x="944" y="1292"/>
                        <a:pt x="1148" y="1193"/>
                        <a:pt x="1187" y="919"/>
                      </a:cubicBezTo>
                      <a:cubicBezTo>
                        <a:pt x="1234" y="586"/>
                        <a:pt x="941" y="48"/>
                        <a:pt x="628" y="4"/>
                      </a:cubicBezTo>
                      <a:cubicBezTo>
                        <a:pt x="613" y="2"/>
                        <a:pt x="599" y="1"/>
                        <a:pt x="5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1"/>
                <p:cNvSpPr/>
                <p:nvPr/>
              </p:nvSpPr>
              <p:spPr>
                <a:xfrm>
                  <a:off x="7792060" y="1921472"/>
                  <a:ext cx="33959" cy="28360"/>
                </a:xfrm>
                <a:custGeom>
                  <a:rect b="b" l="l" r="r" t="t"/>
                  <a:pathLst>
                    <a:path extrusionOk="0" h="1241" w="1486">
                      <a:moveTo>
                        <a:pt x="954" y="1"/>
                      </a:moveTo>
                      <a:cubicBezTo>
                        <a:pt x="598" y="1"/>
                        <a:pt x="109" y="278"/>
                        <a:pt x="57" y="586"/>
                      </a:cubicBezTo>
                      <a:cubicBezTo>
                        <a:pt x="0" y="924"/>
                        <a:pt x="493" y="1172"/>
                        <a:pt x="850" y="1232"/>
                      </a:cubicBezTo>
                      <a:cubicBezTo>
                        <a:pt x="887" y="1238"/>
                        <a:pt x="922" y="1241"/>
                        <a:pt x="955" y="1241"/>
                      </a:cubicBezTo>
                      <a:cubicBezTo>
                        <a:pt x="1239" y="1241"/>
                        <a:pt x="1379" y="1020"/>
                        <a:pt x="1429" y="718"/>
                      </a:cubicBezTo>
                      <a:cubicBezTo>
                        <a:pt x="1486" y="379"/>
                        <a:pt x="1411" y="69"/>
                        <a:pt x="1056" y="9"/>
                      </a:cubicBezTo>
                      <a:cubicBezTo>
                        <a:pt x="1023" y="3"/>
                        <a:pt x="989" y="1"/>
                        <a:pt x="9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1"/>
                <p:cNvSpPr/>
                <p:nvPr/>
              </p:nvSpPr>
              <p:spPr>
                <a:xfrm>
                  <a:off x="7772498" y="1985732"/>
                  <a:ext cx="25641" cy="25892"/>
                </a:xfrm>
                <a:custGeom>
                  <a:rect b="b" l="l" r="r" t="t"/>
                  <a:pathLst>
                    <a:path extrusionOk="0" h="1133" w="1122">
                      <a:moveTo>
                        <a:pt x="599" y="0"/>
                      </a:moveTo>
                      <a:cubicBezTo>
                        <a:pt x="362" y="0"/>
                        <a:pt x="154" y="332"/>
                        <a:pt x="81" y="585"/>
                      </a:cubicBezTo>
                      <a:cubicBezTo>
                        <a:pt x="1" y="863"/>
                        <a:pt x="174" y="1019"/>
                        <a:pt x="440" y="1096"/>
                      </a:cubicBezTo>
                      <a:cubicBezTo>
                        <a:pt x="519" y="1119"/>
                        <a:pt x="597" y="1133"/>
                        <a:pt x="669" y="1133"/>
                      </a:cubicBezTo>
                      <a:cubicBezTo>
                        <a:pt x="841" y="1133"/>
                        <a:pt x="985" y="1058"/>
                        <a:pt x="1041" y="863"/>
                      </a:cubicBezTo>
                      <a:cubicBezTo>
                        <a:pt x="1121" y="585"/>
                        <a:pt x="937" y="86"/>
                        <a:pt x="670" y="10"/>
                      </a:cubicBezTo>
                      <a:cubicBezTo>
                        <a:pt x="646" y="3"/>
                        <a:pt x="622" y="0"/>
                        <a:pt x="5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1"/>
                <p:cNvSpPr/>
                <p:nvPr/>
              </p:nvSpPr>
              <p:spPr>
                <a:xfrm>
                  <a:off x="7623800" y="1836554"/>
                  <a:ext cx="35079" cy="36221"/>
                </a:xfrm>
                <a:custGeom>
                  <a:rect b="b" l="l" r="r" t="t"/>
                  <a:pathLst>
                    <a:path extrusionOk="0" h="1585" w="1535">
                      <a:moveTo>
                        <a:pt x="554" y="1"/>
                      </a:moveTo>
                      <a:cubicBezTo>
                        <a:pt x="538" y="1"/>
                        <a:pt x="521" y="2"/>
                        <a:pt x="505" y="4"/>
                      </a:cubicBezTo>
                      <a:cubicBezTo>
                        <a:pt x="110" y="51"/>
                        <a:pt x="0" y="683"/>
                        <a:pt x="51" y="1099"/>
                      </a:cubicBezTo>
                      <a:cubicBezTo>
                        <a:pt x="94" y="1455"/>
                        <a:pt x="334" y="1585"/>
                        <a:pt x="650" y="1585"/>
                      </a:cubicBezTo>
                      <a:cubicBezTo>
                        <a:pt x="703" y="1585"/>
                        <a:pt x="759" y="1581"/>
                        <a:pt x="817" y="1574"/>
                      </a:cubicBezTo>
                      <a:cubicBezTo>
                        <a:pt x="1212" y="1526"/>
                        <a:pt x="1534" y="1341"/>
                        <a:pt x="1483" y="925"/>
                      </a:cubicBezTo>
                      <a:cubicBezTo>
                        <a:pt x="1435" y="527"/>
                        <a:pt x="946" y="1"/>
                        <a:pt x="5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1"/>
                <p:cNvSpPr/>
                <p:nvPr/>
              </p:nvSpPr>
              <p:spPr>
                <a:xfrm>
                  <a:off x="7613196" y="2057511"/>
                  <a:ext cx="50093" cy="40403"/>
                </a:xfrm>
                <a:custGeom>
                  <a:rect b="b" l="l" r="r" t="t"/>
                  <a:pathLst>
                    <a:path extrusionOk="0" h="1768" w="2192">
                      <a:moveTo>
                        <a:pt x="801" y="0"/>
                      </a:moveTo>
                      <a:cubicBezTo>
                        <a:pt x="634" y="0"/>
                        <a:pt x="483" y="36"/>
                        <a:pt x="374" y="117"/>
                      </a:cubicBezTo>
                      <a:cubicBezTo>
                        <a:pt x="0" y="396"/>
                        <a:pt x="255" y="1098"/>
                        <a:pt x="548" y="1493"/>
                      </a:cubicBezTo>
                      <a:cubicBezTo>
                        <a:pt x="691" y="1686"/>
                        <a:pt x="856" y="1767"/>
                        <a:pt x="1031" y="1767"/>
                      </a:cubicBezTo>
                      <a:cubicBezTo>
                        <a:pt x="1215" y="1767"/>
                        <a:pt x="1409" y="1678"/>
                        <a:pt x="1601" y="1536"/>
                      </a:cubicBezTo>
                      <a:cubicBezTo>
                        <a:pt x="1975" y="1257"/>
                        <a:pt x="2192" y="884"/>
                        <a:pt x="1900" y="489"/>
                      </a:cubicBezTo>
                      <a:cubicBezTo>
                        <a:pt x="1692" y="209"/>
                        <a:pt x="1202" y="0"/>
                        <a:pt x="8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1"/>
                <p:cNvSpPr/>
                <p:nvPr/>
              </p:nvSpPr>
              <p:spPr>
                <a:xfrm>
                  <a:off x="7725972" y="2051843"/>
                  <a:ext cx="37067" cy="36838"/>
                </a:xfrm>
                <a:custGeom>
                  <a:rect b="b" l="l" r="r" t="t"/>
                  <a:pathLst>
                    <a:path extrusionOk="0" h="1612" w="1622">
                      <a:moveTo>
                        <a:pt x="938" y="0"/>
                      </a:moveTo>
                      <a:cubicBezTo>
                        <a:pt x="620" y="0"/>
                        <a:pt x="297" y="411"/>
                        <a:pt x="158" y="742"/>
                      </a:cubicBezTo>
                      <a:cubicBezTo>
                        <a:pt x="0" y="1125"/>
                        <a:pt x="218" y="1370"/>
                        <a:pt x="580" y="1520"/>
                      </a:cubicBezTo>
                      <a:cubicBezTo>
                        <a:pt x="717" y="1577"/>
                        <a:pt x="855" y="1611"/>
                        <a:pt x="982" y="1611"/>
                      </a:cubicBezTo>
                      <a:cubicBezTo>
                        <a:pt x="1188" y="1611"/>
                        <a:pt x="1365" y="1521"/>
                        <a:pt x="1463" y="1287"/>
                      </a:cubicBezTo>
                      <a:cubicBezTo>
                        <a:pt x="1621" y="906"/>
                        <a:pt x="1438" y="177"/>
                        <a:pt x="1077" y="28"/>
                      </a:cubicBezTo>
                      <a:cubicBezTo>
                        <a:pt x="1031" y="9"/>
                        <a:pt x="985" y="0"/>
                        <a:pt x="93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1"/>
                <p:cNvSpPr/>
                <p:nvPr/>
              </p:nvSpPr>
              <p:spPr>
                <a:xfrm>
                  <a:off x="7754811" y="1856915"/>
                  <a:ext cx="19333" cy="19927"/>
                </a:xfrm>
                <a:custGeom>
                  <a:rect b="b" l="l" r="r" t="t"/>
                  <a:pathLst>
                    <a:path extrusionOk="0" h="872" w="846">
                      <a:moveTo>
                        <a:pt x="420" y="1"/>
                      </a:moveTo>
                      <a:cubicBezTo>
                        <a:pt x="230" y="1"/>
                        <a:pt x="87" y="279"/>
                        <a:pt x="44" y="486"/>
                      </a:cubicBezTo>
                      <a:cubicBezTo>
                        <a:pt x="0" y="707"/>
                        <a:pt x="143" y="814"/>
                        <a:pt x="352" y="856"/>
                      </a:cubicBezTo>
                      <a:cubicBezTo>
                        <a:pt x="400" y="866"/>
                        <a:pt x="447" y="871"/>
                        <a:pt x="491" y="871"/>
                      </a:cubicBezTo>
                      <a:cubicBezTo>
                        <a:pt x="643" y="871"/>
                        <a:pt x="767" y="809"/>
                        <a:pt x="802" y="638"/>
                      </a:cubicBezTo>
                      <a:cubicBezTo>
                        <a:pt x="846" y="417"/>
                        <a:pt x="669" y="49"/>
                        <a:pt x="460" y="5"/>
                      </a:cubicBezTo>
                      <a:cubicBezTo>
                        <a:pt x="446" y="2"/>
                        <a:pt x="433" y="1"/>
                        <a:pt x="4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1"/>
                <p:cNvSpPr/>
                <p:nvPr/>
              </p:nvSpPr>
              <p:spPr>
                <a:xfrm>
                  <a:off x="7567972" y="1901500"/>
                  <a:ext cx="15928" cy="17117"/>
                </a:xfrm>
                <a:custGeom>
                  <a:rect b="b" l="l" r="r" t="t"/>
                  <a:pathLst>
                    <a:path extrusionOk="0" h="749" w="697">
                      <a:moveTo>
                        <a:pt x="335" y="1"/>
                      </a:moveTo>
                      <a:cubicBezTo>
                        <a:pt x="332" y="1"/>
                        <a:pt x="329" y="1"/>
                        <a:pt x="325" y="1"/>
                      </a:cubicBezTo>
                      <a:cubicBezTo>
                        <a:pt x="142" y="7"/>
                        <a:pt x="38" y="264"/>
                        <a:pt x="14" y="424"/>
                      </a:cubicBezTo>
                      <a:cubicBezTo>
                        <a:pt x="0" y="520"/>
                        <a:pt x="22" y="595"/>
                        <a:pt x="82" y="651"/>
                      </a:cubicBezTo>
                      <a:cubicBezTo>
                        <a:pt x="132" y="698"/>
                        <a:pt x="205" y="728"/>
                        <a:pt x="301" y="743"/>
                      </a:cubicBezTo>
                      <a:cubicBezTo>
                        <a:pt x="330" y="746"/>
                        <a:pt x="359" y="749"/>
                        <a:pt x="388" y="749"/>
                      </a:cubicBezTo>
                      <a:cubicBezTo>
                        <a:pt x="394" y="749"/>
                        <a:pt x="401" y="748"/>
                        <a:pt x="407" y="748"/>
                      </a:cubicBezTo>
                      <a:cubicBezTo>
                        <a:pt x="563" y="743"/>
                        <a:pt x="664" y="663"/>
                        <a:pt x="683" y="520"/>
                      </a:cubicBezTo>
                      <a:cubicBezTo>
                        <a:pt x="697" y="428"/>
                        <a:pt x="667" y="309"/>
                        <a:pt x="604" y="201"/>
                      </a:cubicBezTo>
                      <a:cubicBezTo>
                        <a:pt x="536" y="88"/>
                        <a:pt x="446" y="15"/>
                        <a:pt x="359" y="2"/>
                      </a:cubicBezTo>
                      <a:cubicBezTo>
                        <a:pt x="351" y="1"/>
                        <a:pt x="343" y="1"/>
                        <a:pt x="3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9" name="Google Shape;699;p31"/>
              <p:cNvGrpSpPr/>
              <p:nvPr/>
            </p:nvGrpSpPr>
            <p:grpSpPr>
              <a:xfrm>
                <a:off x="7536894" y="1834078"/>
                <a:ext cx="291342" cy="261360"/>
                <a:chOff x="7536025" y="1837103"/>
                <a:chExt cx="291342" cy="261360"/>
              </a:xfrm>
            </p:grpSpPr>
            <p:sp>
              <p:nvSpPr>
                <p:cNvPr id="700" name="Google Shape;700;p31"/>
                <p:cNvSpPr/>
                <p:nvPr/>
              </p:nvSpPr>
              <p:spPr>
                <a:xfrm>
                  <a:off x="7536025" y="1974421"/>
                  <a:ext cx="28223" cy="29525"/>
                </a:xfrm>
                <a:custGeom>
                  <a:rect b="b" l="l" r="r" t="t"/>
                  <a:pathLst>
                    <a:path extrusionOk="0" h="1292" w="1235">
                      <a:moveTo>
                        <a:pt x="584" y="1"/>
                      </a:moveTo>
                      <a:cubicBezTo>
                        <a:pt x="291" y="1"/>
                        <a:pt x="92" y="437"/>
                        <a:pt x="48" y="754"/>
                      </a:cubicBezTo>
                      <a:cubicBezTo>
                        <a:pt x="0" y="1086"/>
                        <a:pt x="223" y="1235"/>
                        <a:pt x="538" y="1280"/>
                      </a:cubicBezTo>
                      <a:cubicBezTo>
                        <a:pt x="592" y="1287"/>
                        <a:pt x="645" y="1292"/>
                        <a:pt x="696" y="1292"/>
                      </a:cubicBezTo>
                      <a:cubicBezTo>
                        <a:pt x="943" y="1292"/>
                        <a:pt x="1147" y="1193"/>
                        <a:pt x="1187" y="918"/>
                      </a:cubicBezTo>
                      <a:cubicBezTo>
                        <a:pt x="1234" y="587"/>
                        <a:pt x="941" y="48"/>
                        <a:pt x="627" y="4"/>
                      </a:cubicBezTo>
                      <a:cubicBezTo>
                        <a:pt x="613" y="2"/>
                        <a:pt x="599" y="1"/>
                        <a:pt x="584" y="1"/>
                      </a:cubicBezTo>
                      <a:close/>
                    </a:path>
                  </a:pathLst>
                </a:custGeom>
                <a:solidFill>
                  <a:srgbClr val="353F5B">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1"/>
                <p:cNvSpPr/>
                <p:nvPr/>
              </p:nvSpPr>
              <p:spPr>
                <a:xfrm>
                  <a:off x="7793385" y="1922021"/>
                  <a:ext cx="33982" cy="28360"/>
                </a:xfrm>
                <a:custGeom>
                  <a:rect b="b" l="l" r="r" t="t"/>
                  <a:pathLst>
                    <a:path extrusionOk="0" h="1241" w="1487">
                      <a:moveTo>
                        <a:pt x="954" y="0"/>
                      </a:moveTo>
                      <a:cubicBezTo>
                        <a:pt x="598" y="0"/>
                        <a:pt x="108" y="278"/>
                        <a:pt x="57" y="586"/>
                      </a:cubicBezTo>
                      <a:cubicBezTo>
                        <a:pt x="0" y="923"/>
                        <a:pt x="493" y="1171"/>
                        <a:pt x="849" y="1231"/>
                      </a:cubicBezTo>
                      <a:cubicBezTo>
                        <a:pt x="887" y="1238"/>
                        <a:pt x="922" y="1241"/>
                        <a:pt x="955" y="1241"/>
                      </a:cubicBezTo>
                      <a:cubicBezTo>
                        <a:pt x="1239" y="1241"/>
                        <a:pt x="1378" y="1019"/>
                        <a:pt x="1429" y="717"/>
                      </a:cubicBezTo>
                      <a:cubicBezTo>
                        <a:pt x="1487" y="379"/>
                        <a:pt x="1411" y="69"/>
                        <a:pt x="1055" y="9"/>
                      </a:cubicBezTo>
                      <a:cubicBezTo>
                        <a:pt x="1023" y="3"/>
                        <a:pt x="989" y="0"/>
                        <a:pt x="954" y="0"/>
                      </a:cubicBezTo>
                      <a:close/>
                    </a:path>
                  </a:pathLst>
                </a:custGeom>
                <a:solidFill>
                  <a:srgbClr val="353F5B">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1"/>
                <p:cNvSpPr/>
                <p:nvPr/>
              </p:nvSpPr>
              <p:spPr>
                <a:xfrm>
                  <a:off x="7773847" y="1986258"/>
                  <a:ext cx="25641" cy="25915"/>
                </a:xfrm>
                <a:custGeom>
                  <a:rect b="b" l="l" r="r" t="t"/>
                  <a:pathLst>
                    <a:path extrusionOk="0" h="1134" w="1122">
                      <a:moveTo>
                        <a:pt x="598" y="1"/>
                      </a:moveTo>
                      <a:cubicBezTo>
                        <a:pt x="361" y="1"/>
                        <a:pt x="154" y="333"/>
                        <a:pt x="81" y="586"/>
                      </a:cubicBezTo>
                      <a:cubicBezTo>
                        <a:pt x="0" y="863"/>
                        <a:pt x="174" y="1020"/>
                        <a:pt x="440" y="1097"/>
                      </a:cubicBezTo>
                      <a:cubicBezTo>
                        <a:pt x="518" y="1120"/>
                        <a:pt x="596" y="1133"/>
                        <a:pt x="669" y="1133"/>
                      </a:cubicBezTo>
                      <a:cubicBezTo>
                        <a:pt x="840" y="1133"/>
                        <a:pt x="984" y="1059"/>
                        <a:pt x="1041" y="863"/>
                      </a:cubicBezTo>
                      <a:cubicBezTo>
                        <a:pt x="1121" y="586"/>
                        <a:pt x="936" y="87"/>
                        <a:pt x="670" y="11"/>
                      </a:cubicBezTo>
                      <a:cubicBezTo>
                        <a:pt x="646" y="4"/>
                        <a:pt x="622" y="1"/>
                        <a:pt x="598" y="1"/>
                      </a:cubicBezTo>
                      <a:close/>
                    </a:path>
                  </a:pathLst>
                </a:custGeom>
                <a:solidFill>
                  <a:srgbClr val="353F5B">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1"/>
                <p:cNvSpPr/>
                <p:nvPr/>
              </p:nvSpPr>
              <p:spPr>
                <a:xfrm>
                  <a:off x="7625125" y="1837103"/>
                  <a:ext cx="35079" cy="36221"/>
                </a:xfrm>
                <a:custGeom>
                  <a:rect b="b" l="l" r="r" t="t"/>
                  <a:pathLst>
                    <a:path extrusionOk="0" h="1585" w="1535">
                      <a:moveTo>
                        <a:pt x="554" y="1"/>
                      </a:moveTo>
                      <a:cubicBezTo>
                        <a:pt x="538" y="1"/>
                        <a:pt x="521" y="2"/>
                        <a:pt x="505" y="4"/>
                      </a:cubicBezTo>
                      <a:cubicBezTo>
                        <a:pt x="111" y="51"/>
                        <a:pt x="0" y="683"/>
                        <a:pt x="51" y="1098"/>
                      </a:cubicBezTo>
                      <a:cubicBezTo>
                        <a:pt x="95" y="1454"/>
                        <a:pt x="336" y="1584"/>
                        <a:pt x="652" y="1584"/>
                      </a:cubicBezTo>
                      <a:cubicBezTo>
                        <a:pt x="705" y="1584"/>
                        <a:pt x="760" y="1581"/>
                        <a:pt x="816" y="1574"/>
                      </a:cubicBezTo>
                      <a:cubicBezTo>
                        <a:pt x="1211" y="1526"/>
                        <a:pt x="1534" y="1341"/>
                        <a:pt x="1483" y="925"/>
                      </a:cubicBezTo>
                      <a:cubicBezTo>
                        <a:pt x="1434" y="526"/>
                        <a:pt x="946" y="1"/>
                        <a:pt x="554" y="1"/>
                      </a:cubicBezTo>
                      <a:close/>
                    </a:path>
                  </a:pathLst>
                </a:custGeom>
                <a:solidFill>
                  <a:srgbClr val="353F5B">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1"/>
                <p:cNvSpPr/>
                <p:nvPr/>
              </p:nvSpPr>
              <p:spPr>
                <a:xfrm>
                  <a:off x="7614545" y="2058059"/>
                  <a:ext cx="50093" cy="40403"/>
                </a:xfrm>
                <a:custGeom>
                  <a:rect b="b" l="l" r="r" t="t"/>
                  <a:pathLst>
                    <a:path extrusionOk="0" h="1768" w="2192">
                      <a:moveTo>
                        <a:pt x="801" y="1"/>
                      </a:moveTo>
                      <a:cubicBezTo>
                        <a:pt x="634" y="1"/>
                        <a:pt x="483" y="36"/>
                        <a:pt x="374" y="118"/>
                      </a:cubicBezTo>
                      <a:cubicBezTo>
                        <a:pt x="0" y="395"/>
                        <a:pt x="254" y="1098"/>
                        <a:pt x="547" y="1494"/>
                      </a:cubicBezTo>
                      <a:cubicBezTo>
                        <a:pt x="690" y="1686"/>
                        <a:pt x="855" y="1767"/>
                        <a:pt x="1030" y="1767"/>
                      </a:cubicBezTo>
                      <a:cubicBezTo>
                        <a:pt x="1214" y="1767"/>
                        <a:pt x="1408" y="1678"/>
                        <a:pt x="1600" y="1535"/>
                      </a:cubicBezTo>
                      <a:cubicBezTo>
                        <a:pt x="1973" y="1257"/>
                        <a:pt x="2192" y="883"/>
                        <a:pt x="1899" y="488"/>
                      </a:cubicBezTo>
                      <a:cubicBezTo>
                        <a:pt x="1691" y="209"/>
                        <a:pt x="1202" y="1"/>
                        <a:pt x="801" y="1"/>
                      </a:cubicBezTo>
                      <a:close/>
                    </a:path>
                  </a:pathLst>
                </a:custGeom>
                <a:solidFill>
                  <a:srgbClr val="353F5B">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1"/>
                <p:cNvSpPr/>
                <p:nvPr/>
              </p:nvSpPr>
              <p:spPr>
                <a:xfrm>
                  <a:off x="7727274" y="2052346"/>
                  <a:ext cx="37067" cy="36884"/>
                </a:xfrm>
                <a:custGeom>
                  <a:rect b="b" l="l" r="r" t="t"/>
                  <a:pathLst>
                    <a:path extrusionOk="0" h="1614" w="1622">
                      <a:moveTo>
                        <a:pt x="939" y="1"/>
                      </a:moveTo>
                      <a:cubicBezTo>
                        <a:pt x="620" y="1"/>
                        <a:pt x="298" y="412"/>
                        <a:pt x="159" y="743"/>
                      </a:cubicBezTo>
                      <a:cubicBezTo>
                        <a:pt x="1" y="1127"/>
                        <a:pt x="219" y="1372"/>
                        <a:pt x="581" y="1522"/>
                      </a:cubicBezTo>
                      <a:cubicBezTo>
                        <a:pt x="719" y="1579"/>
                        <a:pt x="857" y="1614"/>
                        <a:pt x="984" y="1614"/>
                      </a:cubicBezTo>
                      <a:cubicBezTo>
                        <a:pt x="1189" y="1614"/>
                        <a:pt x="1365" y="1523"/>
                        <a:pt x="1463" y="1288"/>
                      </a:cubicBezTo>
                      <a:cubicBezTo>
                        <a:pt x="1622" y="908"/>
                        <a:pt x="1440" y="179"/>
                        <a:pt x="1077" y="28"/>
                      </a:cubicBezTo>
                      <a:cubicBezTo>
                        <a:pt x="1032" y="9"/>
                        <a:pt x="985" y="1"/>
                        <a:pt x="939" y="1"/>
                      </a:cubicBezTo>
                      <a:close/>
                    </a:path>
                  </a:pathLst>
                </a:custGeom>
                <a:solidFill>
                  <a:srgbClr val="353F5B">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1"/>
                <p:cNvSpPr/>
                <p:nvPr/>
              </p:nvSpPr>
              <p:spPr>
                <a:xfrm>
                  <a:off x="7756136" y="1857464"/>
                  <a:ext cx="19356" cy="19927"/>
                </a:xfrm>
                <a:custGeom>
                  <a:rect b="b" l="l" r="r" t="t"/>
                  <a:pathLst>
                    <a:path extrusionOk="0" h="872" w="847">
                      <a:moveTo>
                        <a:pt x="422" y="1"/>
                      </a:moveTo>
                      <a:cubicBezTo>
                        <a:pt x="231" y="1"/>
                        <a:pt x="87" y="279"/>
                        <a:pt x="45" y="486"/>
                      </a:cubicBezTo>
                      <a:cubicBezTo>
                        <a:pt x="0" y="708"/>
                        <a:pt x="144" y="815"/>
                        <a:pt x="353" y="857"/>
                      </a:cubicBezTo>
                      <a:cubicBezTo>
                        <a:pt x="401" y="867"/>
                        <a:pt x="447" y="872"/>
                        <a:pt x="491" y="872"/>
                      </a:cubicBezTo>
                      <a:cubicBezTo>
                        <a:pt x="643" y="872"/>
                        <a:pt x="766" y="810"/>
                        <a:pt x="802" y="639"/>
                      </a:cubicBezTo>
                      <a:cubicBezTo>
                        <a:pt x="847" y="417"/>
                        <a:pt x="669" y="49"/>
                        <a:pt x="461" y="5"/>
                      </a:cubicBezTo>
                      <a:cubicBezTo>
                        <a:pt x="448" y="2"/>
                        <a:pt x="434" y="1"/>
                        <a:pt x="422" y="1"/>
                      </a:cubicBezTo>
                      <a:close/>
                    </a:path>
                  </a:pathLst>
                </a:custGeom>
                <a:solidFill>
                  <a:srgbClr val="353F5B">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1"/>
                <p:cNvSpPr/>
                <p:nvPr/>
              </p:nvSpPr>
              <p:spPr>
                <a:xfrm>
                  <a:off x="7569298" y="1902048"/>
                  <a:ext cx="15951" cy="17117"/>
                </a:xfrm>
                <a:custGeom>
                  <a:rect b="b" l="l" r="r" t="t"/>
                  <a:pathLst>
                    <a:path extrusionOk="0" h="749" w="698">
                      <a:moveTo>
                        <a:pt x="335" y="0"/>
                      </a:moveTo>
                      <a:cubicBezTo>
                        <a:pt x="332" y="0"/>
                        <a:pt x="328" y="1"/>
                        <a:pt x="325" y="1"/>
                      </a:cubicBezTo>
                      <a:cubicBezTo>
                        <a:pt x="142" y="7"/>
                        <a:pt x="39" y="264"/>
                        <a:pt x="15" y="424"/>
                      </a:cubicBezTo>
                      <a:cubicBezTo>
                        <a:pt x="0" y="519"/>
                        <a:pt x="23" y="595"/>
                        <a:pt x="82" y="651"/>
                      </a:cubicBezTo>
                      <a:cubicBezTo>
                        <a:pt x="131" y="698"/>
                        <a:pt x="205" y="728"/>
                        <a:pt x="301" y="742"/>
                      </a:cubicBezTo>
                      <a:cubicBezTo>
                        <a:pt x="330" y="746"/>
                        <a:pt x="359" y="748"/>
                        <a:pt x="388" y="748"/>
                      </a:cubicBezTo>
                      <a:cubicBezTo>
                        <a:pt x="394" y="748"/>
                        <a:pt x="400" y="748"/>
                        <a:pt x="406" y="748"/>
                      </a:cubicBezTo>
                      <a:cubicBezTo>
                        <a:pt x="564" y="742"/>
                        <a:pt x="663" y="663"/>
                        <a:pt x="683" y="520"/>
                      </a:cubicBezTo>
                      <a:cubicBezTo>
                        <a:pt x="697" y="428"/>
                        <a:pt x="667" y="309"/>
                        <a:pt x="603" y="201"/>
                      </a:cubicBezTo>
                      <a:cubicBezTo>
                        <a:pt x="536" y="87"/>
                        <a:pt x="446" y="14"/>
                        <a:pt x="359" y="2"/>
                      </a:cubicBezTo>
                      <a:cubicBezTo>
                        <a:pt x="351" y="1"/>
                        <a:pt x="343" y="0"/>
                        <a:pt x="335" y="0"/>
                      </a:cubicBezTo>
                      <a:close/>
                    </a:path>
                  </a:pathLst>
                </a:custGeom>
                <a:solidFill>
                  <a:srgbClr val="353F5B">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708" name="Google Shape;708;p31"/>
          <p:cNvSpPr/>
          <p:nvPr/>
        </p:nvSpPr>
        <p:spPr>
          <a:xfrm rot="-5400000">
            <a:off x="6713993" y="4474882"/>
            <a:ext cx="498196" cy="249098"/>
          </a:xfrm>
          <a:custGeom>
            <a:rect b="b" l="l" r="r" t="t"/>
            <a:pathLst>
              <a:path extrusionOk="0" h="7428" w="14856">
                <a:moveTo>
                  <a:pt x="7428" y="0"/>
                </a:moveTo>
                <a:cubicBezTo>
                  <a:pt x="3325" y="0"/>
                  <a:pt x="0" y="3326"/>
                  <a:pt x="0" y="7428"/>
                </a:cubicBezTo>
                <a:lnTo>
                  <a:pt x="14856" y="7428"/>
                </a:lnTo>
                <a:cubicBezTo>
                  <a:pt x="14856" y="3326"/>
                  <a:pt x="11530" y="0"/>
                  <a:pt x="74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32"/>
          <p:cNvSpPr/>
          <p:nvPr/>
        </p:nvSpPr>
        <p:spPr>
          <a:xfrm>
            <a:off x="805488" y="1383997"/>
            <a:ext cx="4281300" cy="2857200"/>
          </a:xfrm>
          <a:prstGeom prst="roundRect">
            <a:avLst>
              <a:gd fmla="val 4423" name="adj"/>
            </a:avLst>
          </a:prstGeom>
          <a:solidFill>
            <a:schemeClr val="lt1"/>
          </a:solidFill>
          <a:ln>
            <a:noFill/>
          </a:ln>
          <a:effectLst>
            <a:outerShdw rotWithShape="0" algn="bl" dir="2640000" dist="66675">
              <a:schemeClr val="accent4">
                <a:alpha val="2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2"/>
          <p:cNvSpPr txBox="1"/>
          <p:nvPr>
            <p:ph type="title"/>
          </p:nvPr>
        </p:nvSpPr>
        <p:spPr>
          <a:xfrm>
            <a:off x="2039350" y="539625"/>
            <a:ext cx="5065200" cy="3681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Project Overview</a:t>
            </a:r>
            <a:endParaRPr/>
          </a:p>
        </p:txBody>
      </p:sp>
      <p:sp>
        <p:nvSpPr>
          <p:cNvPr id="715" name="Google Shape;715;p32"/>
          <p:cNvSpPr txBox="1"/>
          <p:nvPr>
            <p:ph idx="1" type="subTitle"/>
          </p:nvPr>
        </p:nvSpPr>
        <p:spPr>
          <a:xfrm>
            <a:off x="953088" y="1547747"/>
            <a:ext cx="3986100" cy="2167500"/>
          </a:xfrm>
          <a:prstGeom prst="rect">
            <a:avLst/>
          </a:prstGeom>
        </p:spPr>
        <p:txBody>
          <a:bodyPr anchorCtr="0" anchor="t" bIns="91425" lIns="91425" spcFirstLastPara="1" rIns="0" wrap="square" tIns="0">
            <a:noAutofit/>
          </a:bodyPr>
          <a:lstStyle/>
          <a:p>
            <a:pPr indent="0" lvl="0" marL="0" rtl="0" algn="l">
              <a:lnSpc>
                <a:spcPct val="115000"/>
              </a:lnSpc>
              <a:spcBef>
                <a:spcPts val="1200"/>
              </a:spcBef>
              <a:spcAft>
                <a:spcPts val="1200"/>
              </a:spcAft>
              <a:buNone/>
            </a:pPr>
            <a:r>
              <a:rPr lang="en"/>
              <a:t>SweetTrackr is a C++ command-line program that allows users to add and view bakery orders.</a:t>
            </a:r>
            <a:br>
              <a:rPr lang="en"/>
            </a:br>
            <a:r>
              <a:rPr lang="en"/>
              <a:t> I built it for my final project because I run a home baking business, and I wanted to make something useful and personal.</a:t>
            </a:r>
            <a:br>
              <a:rPr lang="en"/>
            </a:br>
            <a:r>
              <a:rPr lang="en"/>
              <a:t> It helps organize customer orders and keeps a record of them using long-term file storage.</a:t>
            </a:r>
            <a:endParaRPr/>
          </a:p>
        </p:txBody>
      </p:sp>
      <p:grpSp>
        <p:nvGrpSpPr>
          <p:cNvPr id="716" name="Google Shape;716;p32"/>
          <p:cNvGrpSpPr/>
          <p:nvPr/>
        </p:nvGrpSpPr>
        <p:grpSpPr>
          <a:xfrm>
            <a:off x="422935" y="1047603"/>
            <a:ext cx="678767" cy="727871"/>
            <a:chOff x="163295" y="972680"/>
            <a:chExt cx="678767" cy="727871"/>
          </a:xfrm>
        </p:grpSpPr>
        <p:sp>
          <p:nvSpPr>
            <p:cNvPr id="717" name="Google Shape;717;p32"/>
            <p:cNvSpPr/>
            <p:nvPr/>
          </p:nvSpPr>
          <p:spPr>
            <a:xfrm rot="2156165">
              <a:off x="305974" y="1029710"/>
              <a:ext cx="393409" cy="613811"/>
            </a:xfrm>
            <a:custGeom>
              <a:rect b="b" l="l" r="r" t="t"/>
              <a:pathLst>
                <a:path extrusionOk="0" h="19634" w="12584">
                  <a:moveTo>
                    <a:pt x="10107" y="0"/>
                  </a:moveTo>
                  <a:cubicBezTo>
                    <a:pt x="9391" y="0"/>
                    <a:pt x="7821" y="136"/>
                    <a:pt x="6683" y="1202"/>
                  </a:cubicBezTo>
                  <a:cubicBezTo>
                    <a:pt x="6366" y="1501"/>
                    <a:pt x="6100" y="1849"/>
                    <a:pt x="5895" y="2234"/>
                  </a:cubicBezTo>
                  <a:cubicBezTo>
                    <a:pt x="5578" y="2050"/>
                    <a:pt x="5238" y="1909"/>
                    <a:pt x="4885" y="1815"/>
                  </a:cubicBezTo>
                  <a:lnTo>
                    <a:pt x="4832" y="1801"/>
                  </a:lnTo>
                  <a:cubicBezTo>
                    <a:pt x="4514" y="1724"/>
                    <a:pt x="4199" y="1691"/>
                    <a:pt x="3894" y="1691"/>
                  </a:cubicBezTo>
                  <a:cubicBezTo>
                    <a:pt x="2397" y="1691"/>
                    <a:pt x="1150" y="2478"/>
                    <a:pt x="986" y="2581"/>
                  </a:cubicBezTo>
                  <a:lnTo>
                    <a:pt x="0" y="3230"/>
                  </a:lnTo>
                  <a:lnTo>
                    <a:pt x="555" y="4274"/>
                  </a:lnTo>
                  <a:cubicBezTo>
                    <a:pt x="670" y="4488"/>
                    <a:pt x="1694" y="6343"/>
                    <a:pt x="3594" y="6831"/>
                  </a:cubicBezTo>
                  <a:lnTo>
                    <a:pt x="3641" y="6842"/>
                  </a:lnTo>
                  <a:cubicBezTo>
                    <a:pt x="3962" y="6917"/>
                    <a:pt x="4289" y="6954"/>
                    <a:pt x="4616" y="6954"/>
                  </a:cubicBezTo>
                  <a:cubicBezTo>
                    <a:pt x="4948" y="6954"/>
                    <a:pt x="5280" y="6915"/>
                    <a:pt x="5605" y="6839"/>
                  </a:cubicBezTo>
                  <a:cubicBezTo>
                    <a:pt x="6069" y="8028"/>
                    <a:pt x="6281" y="9299"/>
                    <a:pt x="6228" y="10574"/>
                  </a:cubicBezTo>
                  <a:cubicBezTo>
                    <a:pt x="4127" y="11176"/>
                    <a:pt x="2734" y="13168"/>
                    <a:pt x="2889" y="15350"/>
                  </a:cubicBezTo>
                  <a:cubicBezTo>
                    <a:pt x="2924" y="15813"/>
                    <a:pt x="3027" y="16269"/>
                    <a:pt x="3196" y="16703"/>
                  </a:cubicBezTo>
                  <a:cubicBezTo>
                    <a:pt x="3308" y="16982"/>
                    <a:pt x="3445" y="17252"/>
                    <a:pt x="3606" y="17507"/>
                  </a:cubicBezTo>
                  <a:cubicBezTo>
                    <a:pt x="3684" y="17633"/>
                    <a:pt x="3770" y="17756"/>
                    <a:pt x="3863" y="17872"/>
                  </a:cubicBezTo>
                  <a:cubicBezTo>
                    <a:pt x="4504" y="18686"/>
                    <a:pt x="5398" y="19263"/>
                    <a:pt x="6403" y="19510"/>
                  </a:cubicBezTo>
                  <a:lnTo>
                    <a:pt x="6434" y="19512"/>
                  </a:lnTo>
                  <a:cubicBezTo>
                    <a:pt x="6783" y="19593"/>
                    <a:pt x="7137" y="19633"/>
                    <a:pt x="7488" y="19633"/>
                  </a:cubicBezTo>
                  <a:cubicBezTo>
                    <a:pt x="8513" y="19633"/>
                    <a:pt x="9521" y="19293"/>
                    <a:pt x="10344" y="18649"/>
                  </a:cubicBezTo>
                  <a:cubicBezTo>
                    <a:pt x="12064" y="17295"/>
                    <a:pt x="12583" y="14882"/>
                    <a:pt x="11608" y="12934"/>
                  </a:cubicBezTo>
                  <a:cubicBezTo>
                    <a:pt x="11411" y="12541"/>
                    <a:pt x="11160" y="12179"/>
                    <a:pt x="10863" y="11858"/>
                  </a:cubicBezTo>
                  <a:cubicBezTo>
                    <a:pt x="10748" y="11743"/>
                    <a:pt x="9879" y="11105"/>
                    <a:pt x="9882" y="11063"/>
                  </a:cubicBezTo>
                  <a:cubicBezTo>
                    <a:pt x="10003" y="9244"/>
                    <a:pt x="9739" y="7420"/>
                    <a:pt x="9106" y="5710"/>
                  </a:cubicBezTo>
                  <a:cubicBezTo>
                    <a:pt x="9877" y="5373"/>
                    <a:pt x="10520" y="4798"/>
                    <a:pt x="10939" y="4069"/>
                  </a:cubicBezTo>
                  <a:cubicBezTo>
                    <a:pt x="11001" y="3966"/>
                    <a:pt x="11056" y="3863"/>
                    <a:pt x="11107" y="3757"/>
                  </a:cubicBezTo>
                  <a:cubicBezTo>
                    <a:pt x="11286" y="3385"/>
                    <a:pt x="11421" y="2992"/>
                    <a:pt x="11509" y="2589"/>
                  </a:cubicBezTo>
                  <a:cubicBezTo>
                    <a:pt x="11576" y="2295"/>
                    <a:pt x="11622" y="1996"/>
                    <a:pt x="11646" y="1696"/>
                  </a:cubicBezTo>
                  <a:cubicBezTo>
                    <a:pt x="11661" y="1562"/>
                    <a:pt x="11666" y="1428"/>
                    <a:pt x="11664" y="1293"/>
                  </a:cubicBezTo>
                  <a:lnTo>
                    <a:pt x="11638" y="106"/>
                  </a:lnTo>
                  <a:lnTo>
                    <a:pt x="10470" y="14"/>
                  </a:lnTo>
                  <a:cubicBezTo>
                    <a:pt x="10421" y="9"/>
                    <a:pt x="10293" y="0"/>
                    <a:pt x="10107" y="0"/>
                  </a:cubicBezTo>
                  <a:close/>
                </a:path>
              </a:pathLst>
            </a:custGeom>
            <a:solidFill>
              <a:schemeClr val="lt1"/>
            </a:solidFill>
            <a:ln>
              <a:noFill/>
            </a:ln>
            <a:effectLst>
              <a:outerShdw rotWithShape="0" algn="bl" dir="3240000" dist="66675">
                <a:schemeClr val="accent4">
                  <a:alpha val="2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2"/>
            <p:cNvSpPr/>
            <p:nvPr/>
          </p:nvSpPr>
          <p:spPr>
            <a:xfrm rot="2156165">
              <a:off x="620265" y="1150251"/>
              <a:ext cx="121049" cy="112264"/>
            </a:xfrm>
            <a:custGeom>
              <a:rect b="b" l="l" r="r" t="t"/>
              <a:pathLst>
                <a:path extrusionOk="0" h="3591" w="3872">
                  <a:moveTo>
                    <a:pt x="3623" y="0"/>
                  </a:moveTo>
                  <a:cubicBezTo>
                    <a:pt x="3117" y="0"/>
                    <a:pt x="1879" y="85"/>
                    <a:pt x="1057" y="852"/>
                  </a:cubicBezTo>
                  <a:cubicBezTo>
                    <a:pt x="1" y="1842"/>
                    <a:pt x="21" y="3583"/>
                    <a:pt x="21" y="3583"/>
                  </a:cubicBezTo>
                  <a:cubicBezTo>
                    <a:pt x="21" y="3583"/>
                    <a:pt x="106" y="3590"/>
                    <a:pt x="249" y="3590"/>
                  </a:cubicBezTo>
                  <a:cubicBezTo>
                    <a:pt x="755" y="3590"/>
                    <a:pt x="1993" y="3506"/>
                    <a:pt x="2815" y="2739"/>
                  </a:cubicBezTo>
                  <a:cubicBezTo>
                    <a:pt x="3871" y="1748"/>
                    <a:pt x="3851" y="7"/>
                    <a:pt x="3851" y="7"/>
                  </a:cubicBezTo>
                  <a:cubicBezTo>
                    <a:pt x="3851" y="7"/>
                    <a:pt x="3766" y="0"/>
                    <a:pt x="36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2"/>
            <p:cNvSpPr/>
            <p:nvPr/>
          </p:nvSpPr>
          <p:spPr>
            <a:xfrm rot="2156165">
              <a:off x="620758" y="1150691"/>
              <a:ext cx="120611" cy="112014"/>
            </a:xfrm>
            <a:custGeom>
              <a:rect b="b" l="l" r="r" t="t"/>
              <a:pathLst>
                <a:path extrusionOk="0" h="3583" w="3858">
                  <a:moveTo>
                    <a:pt x="3831" y="0"/>
                  </a:moveTo>
                  <a:lnTo>
                    <a:pt x="1" y="3575"/>
                  </a:lnTo>
                  <a:cubicBezTo>
                    <a:pt x="1" y="3575"/>
                    <a:pt x="86" y="3582"/>
                    <a:pt x="231" y="3582"/>
                  </a:cubicBezTo>
                  <a:cubicBezTo>
                    <a:pt x="739" y="3582"/>
                    <a:pt x="1974" y="3497"/>
                    <a:pt x="2795" y="2731"/>
                  </a:cubicBezTo>
                  <a:cubicBezTo>
                    <a:pt x="3858" y="1742"/>
                    <a:pt x="3831" y="0"/>
                    <a:pt x="3831" y="0"/>
                  </a:cubicBezTo>
                  <a:close/>
                </a:path>
              </a:pathLst>
            </a:custGeom>
            <a:solidFill>
              <a:srgbClr val="353F5B">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2"/>
            <p:cNvSpPr/>
            <p:nvPr/>
          </p:nvSpPr>
          <p:spPr>
            <a:xfrm rot="2156165">
              <a:off x="472315" y="1118403"/>
              <a:ext cx="158439" cy="83221"/>
            </a:xfrm>
            <a:custGeom>
              <a:rect b="b" l="l" r="r" t="t"/>
              <a:pathLst>
                <a:path extrusionOk="0" h="2662" w="5068">
                  <a:moveTo>
                    <a:pt x="2192" y="1"/>
                  </a:moveTo>
                  <a:cubicBezTo>
                    <a:pt x="1031" y="1"/>
                    <a:pt x="1" y="676"/>
                    <a:pt x="1" y="676"/>
                  </a:cubicBezTo>
                  <a:cubicBezTo>
                    <a:pt x="1" y="676"/>
                    <a:pt x="811" y="2215"/>
                    <a:pt x="2210" y="2581"/>
                  </a:cubicBezTo>
                  <a:cubicBezTo>
                    <a:pt x="2433" y="2638"/>
                    <a:pt x="2657" y="2662"/>
                    <a:pt x="2876" y="2662"/>
                  </a:cubicBezTo>
                  <a:cubicBezTo>
                    <a:pt x="4037" y="2662"/>
                    <a:pt x="5068" y="1986"/>
                    <a:pt x="5068" y="1986"/>
                  </a:cubicBezTo>
                  <a:cubicBezTo>
                    <a:pt x="5068" y="1986"/>
                    <a:pt x="4256" y="448"/>
                    <a:pt x="2857" y="82"/>
                  </a:cubicBezTo>
                  <a:cubicBezTo>
                    <a:pt x="2635" y="25"/>
                    <a:pt x="2411" y="1"/>
                    <a:pt x="21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2"/>
            <p:cNvSpPr/>
            <p:nvPr/>
          </p:nvSpPr>
          <p:spPr>
            <a:xfrm rot="2156165">
              <a:off x="466086" y="1137578"/>
              <a:ext cx="158627" cy="62119"/>
            </a:xfrm>
            <a:custGeom>
              <a:rect b="b" l="l" r="r" t="t"/>
              <a:pathLst>
                <a:path extrusionOk="0" h="1987" w="5074">
                  <a:moveTo>
                    <a:pt x="1" y="0"/>
                  </a:moveTo>
                  <a:cubicBezTo>
                    <a:pt x="1" y="0"/>
                    <a:pt x="811" y="1539"/>
                    <a:pt x="2210" y="1905"/>
                  </a:cubicBezTo>
                  <a:cubicBezTo>
                    <a:pt x="2434" y="1962"/>
                    <a:pt x="2659" y="1986"/>
                    <a:pt x="2880" y="1986"/>
                  </a:cubicBezTo>
                  <a:cubicBezTo>
                    <a:pt x="4044" y="1986"/>
                    <a:pt x="5073" y="1311"/>
                    <a:pt x="5073" y="1311"/>
                  </a:cubicBezTo>
                  <a:lnTo>
                    <a:pt x="1" y="0"/>
                  </a:lnTo>
                  <a:close/>
                </a:path>
              </a:pathLst>
            </a:custGeom>
            <a:solidFill>
              <a:srgbClr val="353F5B">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2"/>
            <p:cNvSpPr/>
            <p:nvPr/>
          </p:nvSpPr>
          <p:spPr>
            <a:xfrm rot="2156165">
              <a:off x="477491" y="1192134"/>
              <a:ext cx="121831" cy="372307"/>
            </a:xfrm>
            <a:custGeom>
              <a:rect b="b" l="l" r="r" t="t"/>
              <a:pathLst>
                <a:path extrusionOk="0" h="11909" w="3897">
                  <a:moveTo>
                    <a:pt x="640" y="0"/>
                  </a:moveTo>
                  <a:cubicBezTo>
                    <a:pt x="547" y="0"/>
                    <a:pt x="452" y="25"/>
                    <a:pt x="365" y="75"/>
                  </a:cubicBezTo>
                  <a:cubicBezTo>
                    <a:pt x="358" y="78"/>
                    <a:pt x="351" y="82"/>
                    <a:pt x="346" y="86"/>
                  </a:cubicBezTo>
                  <a:cubicBezTo>
                    <a:pt x="106" y="239"/>
                    <a:pt x="26" y="553"/>
                    <a:pt x="164" y="802"/>
                  </a:cubicBezTo>
                  <a:cubicBezTo>
                    <a:pt x="1017" y="2326"/>
                    <a:pt x="2714" y="6383"/>
                    <a:pt x="76" y="11102"/>
                  </a:cubicBezTo>
                  <a:cubicBezTo>
                    <a:pt x="24" y="11194"/>
                    <a:pt x="0" y="11300"/>
                    <a:pt x="8" y="11406"/>
                  </a:cubicBezTo>
                  <a:cubicBezTo>
                    <a:pt x="21" y="11618"/>
                    <a:pt x="158" y="11801"/>
                    <a:pt x="357" y="11874"/>
                  </a:cubicBezTo>
                  <a:cubicBezTo>
                    <a:pt x="416" y="11897"/>
                    <a:pt x="478" y="11908"/>
                    <a:pt x="539" y="11908"/>
                  </a:cubicBezTo>
                  <a:cubicBezTo>
                    <a:pt x="740" y="11908"/>
                    <a:pt x="938" y="11790"/>
                    <a:pt x="1041" y="11602"/>
                  </a:cubicBezTo>
                  <a:cubicBezTo>
                    <a:pt x="3897" y="6474"/>
                    <a:pt x="2075" y="2009"/>
                    <a:pt x="1115" y="274"/>
                  </a:cubicBezTo>
                  <a:cubicBezTo>
                    <a:pt x="1013" y="99"/>
                    <a:pt x="829" y="0"/>
                    <a:pt x="6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2"/>
            <p:cNvSpPr/>
            <p:nvPr/>
          </p:nvSpPr>
          <p:spPr>
            <a:xfrm rot="2156165">
              <a:off x="330062" y="1386601"/>
              <a:ext cx="215275" cy="207709"/>
            </a:xfrm>
            <a:custGeom>
              <a:rect b="b" l="l" r="r" t="t"/>
              <a:pathLst>
                <a:path extrusionOk="0" h="6644" w="6886">
                  <a:moveTo>
                    <a:pt x="3446" y="1"/>
                  </a:moveTo>
                  <a:cubicBezTo>
                    <a:pt x="3367" y="1"/>
                    <a:pt x="3287" y="3"/>
                    <a:pt x="3206" y="9"/>
                  </a:cubicBezTo>
                  <a:cubicBezTo>
                    <a:pt x="1377" y="139"/>
                    <a:pt x="0" y="1729"/>
                    <a:pt x="130" y="3558"/>
                  </a:cubicBezTo>
                  <a:cubicBezTo>
                    <a:pt x="256" y="5307"/>
                    <a:pt x="1714" y="6644"/>
                    <a:pt x="3440" y="6644"/>
                  </a:cubicBezTo>
                  <a:cubicBezTo>
                    <a:pt x="3520" y="6644"/>
                    <a:pt x="3599" y="6641"/>
                    <a:pt x="3680" y="6635"/>
                  </a:cubicBezTo>
                  <a:cubicBezTo>
                    <a:pt x="5509" y="6504"/>
                    <a:pt x="6886" y="4914"/>
                    <a:pt x="6757" y="3085"/>
                  </a:cubicBezTo>
                  <a:cubicBezTo>
                    <a:pt x="6631" y="1336"/>
                    <a:pt x="5174" y="1"/>
                    <a:pt x="344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2"/>
            <p:cNvSpPr/>
            <p:nvPr/>
          </p:nvSpPr>
          <p:spPr>
            <a:xfrm rot="2156165">
              <a:off x="323765" y="1417687"/>
              <a:ext cx="211492" cy="174789"/>
            </a:xfrm>
            <a:custGeom>
              <a:rect b="b" l="l" r="r" t="t"/>
              <a:pathLst>
                <a:path extrusionOk="0" h="5591" w="6765">
                  <a:moveTo>
                    <a:pt x="5749" y="1"/>
                  </a:moveTo>
                  <a:cubicBezTo>
                    <a:pt x="5769" y="1834"/>
                    <a:pt x="4299" y="3334"/>
                    <a:pt x="2468" y="3353"/>
                  </a:cubicBezTo>
                  <a:cubicBezTo>
                    <a:pt x="2455" y="3353"/>
                    <a:pt x="2443" y="3353"/>
                    <a:pt x="2431" y="3353"/>
                  </a:cubicBezTo>
                  <a:cubicBezTo>
                    <a:pt x="1510" y="3353"/>
                    <a:pt x="630" y="2969"/>
                    <a:pt x="3" y="2294"/>
                  </a:cubicBezTo>
                  <a:lnTo>
                    <a:pt x="3" y="2294"/>
                  </a:lnTo>
                  <a:cubicBezTo>
                    <a:pt x="5" y="2362"/>
                    <a:pt x="1" y="2430"/>
                    <a:pt x="7" y="2505"/>
                  </a:cubicBezTo>
                  <a:cubicBezTo>
                    <a:pt x="132" y="4255"/>
                    <a:pt x="1591" y="5591"/>
                    <a:pt x="3317" y="5591"/>
                  </a:cubicBezTo>
                  <a:cubicBezTo>
                    <a:pt x="3396" y="5591"/>
                    <a:pt x="3477" y="5588"/>
                    <a:pt x="3558" y="5582"/>
                  </a:cubicBezTo>
                  <a:cubicBezTo>
                    <a:pt x="5388" y="5451"/>
                    <a:pt x="6765" y="3861"/>
                    <a:pt x="6635" y="2031"/>
                  </a:cubicBezTo>
                  <a:cubicBezTo>
                    <a:pt x="6634" y="2029"/>
                    <a:pt x="6634" y="2028"/>
                    <a:pt x="6634" y="2026"/>
                  </a:cubicBezTo>
                  <a:cubicBezTo>
                    <a:pt x="6579" y="1270"/>
                    <a:pt x="6268" y="554"/>
                    <a:pt x="5749" y="1"/>
                  </a:cubicBezTo>
                  <a:close/>
                </a:path>
              </a:pathLst>
            </a:custGeom>
            <a:solidFill>
              <a:srgbClr val="353F5B">
                <a:alpha val="215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25" name="Google Shape;725;p32" title="Screenshot 2025-07-21 102610.png"/>
          <p:cNvPicPr preferRelativeResize="0"/>
          <p:nvPr/>
        </p:nvPicPr>
        <p:blipFill rotWithShape="1">
          <a:blip r:embed="rId3">
            <a:alphaModFix/>
          </a:blip>
          <a:srcRect b="4012" l="0" r="0" t="0"/>
          <a:stretch/>
        </p:blipFill>
        <p:spPr>
          <a:xfrm>
            <a:off x="5632475" y="1918375"/>
            <a:ext cx="2408750" cy="1549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33"/>
          <p:cNvSpPr/>
          <p:nvPr/>
        </p:nvSpPr>
        <p:spPr>
          <a:xfrm>
            <a:off x="707225" y="1616788"/>
            <a:ext cx="7717800" cy="2448300"/>
          </a:xfrm>
          <a:prstGeom prst="roundRect">
            <a:avLst>
              <a:gd fmla="val 4127" name="adj"/>
            </a:avLst>
          </a:prstGeom>
          <a:solidFill>
            <a:schemeClr val="lt1"/>
          </a:solidFill>
          <a:ln>
            <a:noFill/>
          </a:ln>
          <a:effectLst>
            <a:outerShdw rotWithShape="0" algn="bl" dir="2580000" dist="104775">
              <a:schemeClr val="accent4">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3"/>
          <p:cNvSpPr txBox="1"/>
          <p:nvPr>
            <p:ph type="title"/>
          </p:nvPr>
        </p:nvSpPr>
        <p:spPr>
          <a:xfrm>
            <a:off x="1957950" y="539500"/>
            <a:ext cx="5228100" cy="3729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a:t>Program Flow</a:t>
            </a:r>
            <a:endParaRPr/>
          </a:p>
        </p:txBody>
      </p:sp>
      <p:graphicFrame>
        <p:nvGraphicFramePr>
          <p:cNvPr id="732" name="Google Shape;732;p33"/>
          <p:cNvGraphicFramePr/>
          <p:nvPr/>
        </p:nvGraphicFramePr>
        <p:xfrm>
          <a:off x="922625" y="1935113"/>
          <a:ext cx="3000000" cy="3000000"/>
        </p:xfrm>
        <a:graphic>
          <a:graphicData uri="http://schemas.openxmlformats.org/drawingml/2006/table">
            <a:tbl>
              <a:tblPr>
                <a:noFill/>
                <a:tableStyleId>{402ADF5A-914A-4946-800F-077BB74A4158}</a:tableStyleId>
              </a:tblPr>
              <a:tblGrid>
                <a:gridCol w="2319800"/>
                <a:gridCol w="4967175"/>
              </a:tblGrid>
              <a:tr h="367625">
                <a:tc>
                  <a:txBody>
                    <a:bodyPr/>
                    <a:lstStyle/>
                    <a:p>
                      <a:pPr indent="0" lvl="0" marL="0" rtl="0" algn="l">
                        <a:spcBef>
                          <a:spcPts val="0"/>
                        </a:spcBef>
                        <a:spcAft>
                          <a:spcPts val="0"/>
                        </a:spcAft>
                        <a:buNone/>
                      </a:pPr>
                      <a:r>
                        <a:rPr b="1" lang="en" sz="1100">
                          <a:solidFill>
                            <a:schemeClr val="accent1"/>
                          </a:solidFill>
                          <a:latin typeface="Quicksand"/>
                          <a:ea typeface="Quicksand"/>
                          <a:cs typeface="Quicksand"/>
                          <a:sym typeface="Quicksand"/>
                        </a:rPr>
                        <a:t>1</a:t>
                      </a:r>
                      <a:endParaRPr b="1" sz="1100">
                        <a:solidFill>
                          <a:schemeClr val="accent1"/>
                        </a:solidFill>
                        <a:latin typeface="Quicksand"/>
                        <a:ea typeface="Quicksand"/>
                        <a:cs typeface="Quicksand"/>
                        <a:sym typeface="Quicksand"/>
                      </a:endParaRPr>
                    </a:p>
                  </a:txBody>
                  <a:tcPr marT="0" marB="0" marR="91425" marL="91425" anchor="ctr">
                    <a:lnL cap="flat" cmpd="sng" w="9525">
                      <a:solidFill>
                        <a:schemeClr val="accent3">
                          <a:alpha val="0"/>
                        </a:schemeClr>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9525">
                      <a:solidFill>
                        <a:schemeClr val="accent3">
                          <a:alpha val="0"/>
                        </a:schemeClr>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1600"/>
                        </a:spcAft>
                        <a:buNone/>
                      </a:pPr>
                      <a:r>
                        <a:rPr lang="en" sz="900">
                          <a:solidFill>
                            <a:schemeClr val="accent1"/>
                          </a:solidFill>
                          <a:latin typeface="Quicksand Medium"/>
                          <a:ea typeface="Quicksand Medium"/>
                          <a:cs typeface="Quicksand Medium"/>
                          <a:sym typeface="Quicksand Medium"/>
                        </a:rPr>
                        <a:t>User runs the program</a:t>
                      </a:r>
                      <a:endParaRPr sz="900">
                        <a:solidFill>
                          <a:schemeClr val="accent1"/>
                        </a:solidFill>
                        <a:latin typeface="Quicksand Medium"/>
                        <a:ea typeface="Quicksand Medium"/>
                        <a:cs typeface="Quicksand Medium"/>
                        <a:sym typeface="Quicksand Medium"/>
                      </a:endParaRPr>
                    </a:p>
                  </a:txBody>
                  <a:tcPr marT="0" marB="0" marR="91425" marL="91425" anchor="ctr">
                    <a:lnL cap="flat" cmpd="sng" w="19050">
                      <a:solidFill>
                        <a:schemeClr val="accent4"/>
                      </a:solidFill>
                      <a:prstDash val="solid"/>
                      <a:round/>
                      <a:headEnd len="sm" w="sm" type="none"/>
                      <a:tailEnd len="sm" w="sm" type="none"/>
                    </a:lnL>
                    <a:lnR cap="flat" cmpd="sng" w="9525">
                      <a:solidFill>
                        <a:schemeClr val="accent3">
                          <a:alpha val="0"/>
                        </a:schemeClr>
                      </a:solidFill>
                      <a:prstDash val="solid"/>
                      <a:round/>
                      <a:headEnd len="sm" w="sm" type="none"/>
                      <a:tailEnd len="sm" w="sm" type="none"/>
                    </a:lnR>
                    <a:lnT cap="flat" cmpd="sng" w="9525">
                      <a:solidFill>
                        <a:schemeClr val="accent3">
                          <a:alpha val="0"/>
                        </a:schemeClr>
                      </a:solidFill>
                      <a:prstDash val="solid"/>
                      <a:round/>
                      <a:headEnd len="sm" w="sm" type="none"/>
                      <a:tailEnd len="sm" w="sm" type="none"/>
                    </a:lnT>
                    <a:lnB cap="flat" cmpd="sng" w="19050">
                      <a:solidFill>
                        <a:schemeClr val="accent4"/>
                      </a:solidFill>
                      <a:prstDash val="solid"/>
                      <a:round/>
                      <a:headEnd len="sm" w="sm" type="none"/>
                      <a:tailEnd len="sm" w="sm" type="none"/>
                    </a:lnB>
                  </a:tcPr>
                </a:tc>
              </a:tr>
              <a:tr h="367625">
                <a:tc>
                  <a:txBody>
                    <a:bodyPr/>
                    <a:lstStyle/>
                    <a:p>
                      <a:pPr indent="0" lvl="0" marL="0" rtl="0" algn="l">
                        <a:spcBef>
                          <a:spcPts val="0"/>
                        </a:spcBef>
                        <a:spcAft>
                          <a:spcPts val="0"/>
                        </a:spcAft>
                        <a:buNone/>
                      </a:pPr>
                      <a:r>
                        <a:rPr b="1" lang="en" sz="1100">
                          <a:solidFill>
                            <a:schemeClr val="accent1"/>
                          </a:solidFill>
                          <a:latin typeface="Quicksand"/>
                          <a:ea typeface="Quicksand"/>
                          <a:cs typeface="Quicksand"/>
                          <a:sym typeface="Quicksand"/>
                        </a:rPr>
                        <a:t>2</a:t>
                      </a:r>
                      <a:endParaRPr b="1" sz="1100">
                        <a:solidFill>
                          <a:schemeClr val="accent1"/>
                        </a:solidFill>
                        <a:latin typeface="Quicksand"/>
                        <a:ea typeface="Quicksand"/>
                        <a:cs typeface="Quicksand"/>
                        <a:sym typeface="Quicksand"/>
                      </a:endParaRPr>
                    </a:p>
                  </a:txBody>
                  <a:tcPr marT="0" marB="0" marR="91425" marL="91425" anchor="ctr">
                    <a:lnL cap="flat" cmpd="sng" w="9525">
                      <a:solidFill>
                        <a:schemeClr val="accent3">
                          <a:alpha val="0"/>
                        </a:schemeClr>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marR="0" rtl="0" algn="l">
                        <a:lnSpc>
                          <a:spcPct val="100000"/>
                        </a:lnSpc>
                        <a:spcBef>
                          <a:spcPts val="0"/>
                        </a:spcBef>
                        <a:spcAft>
                          <a:spcPts val="1600"/>
                        </a:spcAft>
                        <a:buNone/>
                      </a:pPr>
                      <a:r>
                        <a:rPr lang="en" sz="900">
                          <a:solidFill>
                            <a:schemeClr val="accent1"/>
                          </a:solidFill>
                          <a:latin typeface="Quicksand Medium"/>
                          <a:ea typeface="Quicksand Medium"/>
                          <a:cs typeface="Quicksand Medium"/>
                          <a:sym typeface="Quicksand Medium"/>
                        </a:rPr>
                        <a:t>A simple text menu appears</a:t>
                      </a:r>
                      <a:endParaRPr sz="900">
                        <a:solidFill>
                          <a:schemeClr val="accent1"/>
                        </a:solidFill>
                        <a:latin typeface="Quicksand Medium"/>
                        <a:ea typeface="Quicksand Medium"/>
                        <a:cs typeface="Quicksand Medium"/>
                        <a:sym typeface="Quicksand Medium"/>
                      </a:endParaRPr>
                    </a:p>
                  </a:txBody>
                  <a:tcPr marT="0" marB="0" marR="91425" marL="91425" anchor="ctr">
                    <a:lnL cap="flat" cmpd="sng" w="19050">
                      <a:solidFill>
                        <a:schemeClr val="accent4"/>
                      </a:solidFill>
                      <a:prstDash val="solid"/>
                      <a:round/>
                      <a:headEnd len="sm" w="sm" type="none"/>
                      <a:tailEnd len="sm" w="sm" type="none"/>
                    </a:lnL>
                    <a:lnR cap="flat" cmpd="sng" w="9525">
                      <a:solidFill>
                        <a:schemeClr val="accent3">
                          <a:alpha val="0"/>
                        </a:schemeClr>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r>
              <a:tr h="367625">
                <a:tc>
                  <a:txBody>
                    <a:bodyPr/>
                    <a:lstStyle/>
                    <a:p>
                      <a:pPr indent="0" lvl="0" marL="0" rtl="0" algn="l">
                        <a:spcBef>
                          <a:spcPts val="0"/>
                        </a:spcBef>
                        <a:spcAft>
                          <a:spcPts val="0"/>
                        </a:spcAft>
                        <a:buNone/>
                      </a:pPr>
                      <a:r>
                        <a:rPr b="1" lang="en" sz="1100">
                          <a:solidFill>
                            <a:schemeClr val="accent1"/>
                          </a:solidFill>
                          <a:latin typeface="Quicksand"/>
                          <a:ea typeface="Quicksand"/>
                          <a:cs typeface="Quicksand"/>
                          <a:sym typeface="Quicksand"/>
                        </a:rPr>
                        <a:t>3</a:t>
                      </a:r>
                      <a:endParaRPr b="1" sz="1100">
                        <a:solidFill>
                          <a:schemeClr val="accent1"/>
                        </a:solidFill>
                        <a:latin typeface="Quicksand"/>
                        <a:ea typeface="Quicksand"/>
                        <a:cs typeface="Quicksand"/>
                        <a:sym typeface="Quicksand"/>
                      </a:endParaRPr>
                    </a:p>
                  </a:txBody>
                  <a:tcPr marT="0" marB="0" marR="91425" marL="91425" anchor="ctr">
                    <a:lnL cap="flat" cmpd="sng" w="9525">
                      <a:solidFill>
                        <a:schemeClr val="accent3">
                          <a:alpha val="0"/>
                        </a:schemeClr>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1600"/>
                        </a:spcAft>
                        <a:buNone/>
                      </a:pPr>
                      <a:r>
                        <a:rPr lang="en" sz="900">
                          <a:solidFill>
                            <a:schemeClr val="accent1"/>
                          </a:solidFill>
                          <a:latin typeface="Quicksand Medium"/>
                          <a:ea typeface="Quicksand Medium"/>
                          <a:cs typeface="Quicksand Medium"/>
                          <a:sym typeface="Quicksand Medium"/>
                        </a:rPr>
                        <a:t>They can add a new order or view saved orders</a:t>
                      </a:r>
                      <a:endParaRPr sz="900">
                        <a:solidFill>
                          <a:schemeClr val="accent1"/>
                        </a:solidFill>
                        <a:latin typeface="Quicksand Medium"/>
                        <a:ea typeface="Quicksand Medium"/>
                        <a:cs typeface="Quicksand Medium"/>
                        <a:sym typeface="Quicksand Medium"/>
                      </a:endParaRPr>
                    </a:p>
                  </a:txBody>
                  <a:tcPr marT="0" marB="0" marR="91425" marL="91425" anchor="ctr">
                    <a:lnL cap="flat" cmpd="sng" w="19050">
                      <a:solidFill>
                        <a:schemeClr val="accent4"/>
                      </a:solidFill>
                      <a:prstDash val="solid"/>
                      <a:round/>
                      <a:headEnd len="sm" w="sm" type="none"/>
                      <a:tailEnd len="sm" w="sm" type="none"/>
                    </a:lnL>
                    <a:lnR cap="flat" cmpd="sng" w="9525">
                      <a:solidFill>
                        <a:schemeClr val="accent3">
                          <a:alpha val="0"/>
                        </a:schemeClr>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r>
              <a:tr h="367625">
                <a:tc>
                  <a:txBody>
                    <a:bodyPr/>
                    <a:lstStyle/>
                    <a:p>
                      <a:pPr indent="0" lvl="0" marL="0" rtl="0" algn="l">
                        <a:spcBef>
                          <a:spcPts val="0"/>
                        </a:spcBef>
                        <a:spcAft>
                          <a:spcPts val="0"/>
                        </a:spcAft>
                        <a:buNone/>
                      </a:pPr>
                      <a:r>
                        <a:rPr b="1" lang="en" sz="1100">
                          <a:solidFill>
                            <a:schemeClr val="accent1"/>
                          </a:solidFill>
                          <a:latin typeface="Quicksand"/>
                          <a:ea typeface="Quicksand"/>
                          <a:cs typeface="Quicksand"/>
                          <a:sym typeface="Quicksand"/>
                        </a:rPr>
                        <a:t>4</a:t>
                      </a:r>
                      <a:endParaRPr b="1" sz="1100">
                        <a:solidFill>
                          <a:schemeClr val="accent1"/>
                        </a:solidFill>
                        <a:latin typeface="Quicksand"/>
                        <a:ea typeface="Quicksand"/>
                        <a:cs typeface="Quicksand"/>
                        <a:sym typeface="Quicksand"/>
                      </a:endParaRPr>
                    </a:p>
                  </a:txBody>
                  <a:tcPr marT="0" marB="0" marR="91425" marL="91425" anchor="ctr">
                    <a:lnL cap="flat" cmpd="sng" w="9525">
                      <a:solidFill>
                        <a:schemeClr val="accent3">
                          <a:alpha val="0"/>
                        </a:schemeClr>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1600"/>
                        </a:spcAft>
                        <a:buNone/>
                      </a:pPr>
                      <a:r>
                        <a:rPr lang="en" sz="900">
                          <a:solidFill>
                            <a:schemeClr val="accent1"/>
                          </a:solidFill>
                          <a:latin typeface="Quicksand Medium"/>
                          <a:ea typeface="Quicksand Medium"/>
                          <a:cs typeface="Quicksand Medium"/>
                          <a:sym typeface="Quicksand Medium"/>
                        </a:rPr>
                        <a:t>Orders are saved automatically in a text file</a:t>
                      </a:r>
                      <a:endParaRPr sz="900">
                        <a:solidFill>
                          <a:schemeClr val="accent1"/>
                        </a:solidFill>
                        <a:latin typeface="Quicksand Medium"/>
                        <a:ea typeface="Quicksand Medium"/>
                        <a:cs typeface="Quicksand Medium"/>
                        <a:sym typeface="Quicksand Medium"/>
                      </a:endParaRPr>
                    </a:p>
                  </a:txBody>
                  <a:tcPr marT="0" marB="0" marR="91425" marL="91425" anchor="ctr">
                    <a:lnL cap="flat" cmpd="sng" w="19050">
                      <a:solidFill>
                        <a:schemeClr val="accent4"/>
                      </a:solidFill>
                      <a:prstDash val="solid"/>
                      <a:round/>
                      <a:headEnd len="sm" w="sm" type="none"/>
                      <a:tailEnd len="sm" w="sm" type="none"/>
                    </a:lnL>
                    <a:lnR cap="flat" cmpd="sng" w="9525">
                      <a:solidFill>
                        <a:schemeClr val="accent3">
                          <a:alpha val="0"/>
                        </a:schemeClr>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r>
              <a:tr h="367625">
                <a:tc>
                  <a:txBody>
                    <a:bodyPr/>
                    <a:lstStyle/>
                    <a:p>
                      <a:pPr indent="0" lvl="0" marL="0" rtl="0" algn="l">
                        <a:spcBef>
                          <a:spcPts val="0"/>
                        </a:spcBef>
                        <a:spcAft>
                          <a:spcPts val="0"/>
                        </a:spcAft>
                        <a:buNone/>
                      </a:pPr>
                      <a:r>
                        <a:rPr b="1" lang="en" sz="1100">
                          <a:solidFill>
                            <a:schemeClr val="accent1"/>
                          </a:solidFill>
                          <a:latin typeface="Quicksand"/>
                          <a:ea typeface="Quicksand"/>
                          <a:cs typeface="Quicksand"/>
                          <a:sym typeface="Quicksand"/>
                        </a:rPr>
                        <a:t>5</a:t>
                      </a:r>
                      <a:endParaRPr b="1" sz="1100">
                        <a:solidFill>
                          <a:schemeClr val="accent1"/>
                        </a:solidFill>
                        <a:latin typeface="Quicksand"/>
                        <a:ea typeface="Quicksand"/>
                        <a:cs typeface="Quicksand"/>
                        <a:sym typeface="Quicksand"/>
                      </a:endParaRPr>
                    </a:p>
                  </a:txBody>
                  <a:tcPr marT="0" marB="0" marR="91425" marL="91425" anchor="ctr">
                    <a:lnL cap="flat" cmpd="sng" w="9525">
                      <a:solidFill>
                        <a:schemeClr val="accent3">
                          <a:alpha val="0"/>
                        </a:schemeClr>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accent1"/>
                          </a:solidFill>
                          <a:latin typeface="Quicksand Medium"/>
                          <a:ea typeface="Quicksand Medium"/>
                          <a:cs typeface="Quicksand Medium"/>
                          <a:sym typeface="Quicksand Medium"/>
                        </a:rPr>
                        <a:t>Program loops until the user exits</a:t>
                      </a:r>
                      <a:endParaRPr sz="900">
                        <a:solidFill>
                          <a:schemeClr val="accent1"/>
                        </a:solidFill>
                        <a:latin typeface="Quicksand Medium"/>
                        <a:ea typeface="Quicksand Medium"/>
                        <a:cs typeface="Quicksand Medium"/>
                        <a:sym typeface="Quicksand Medium"/>
                      </a:endParaRPr>
                    </a:p>
                  </a:txBody>
                  <a:tcPr marT="0" marB="0" marR="91425" marL="91425" anchor="ctr">
                    <a:lnL cap="flat" cmpd="sng" w="19050">
                      <a:solidFill>
                        <a:schemeClr val="accent4"/>
                      </a:solidFill>
                      <a:prstDash val="solid"/>
                      <a:round/>
                      <a:headEnd len="sm" w="sm" type="none"/>
                      <a:tailEnd len="sm" w="sm" type="none"/>
                    </a:lnL>
                    <a:lnR cap="flat" cmpd="sng" w="9525">
                      <a:solidFill>
                        <a:schemeClr val="accent3">
                          <a:alpha val="0"/>
                        </a:schemeClr>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r>
            </a:tbl>
          </a:graphicData>
        </a:graphic>
      </p:graphicFrame>
      <p:sp>
        <p:nvSpPr>
          <p:cNvPr id="733" name="Google Shape;733;p33"/>
          <p:cNvSpPr txBox="1"/>
          <p:nvPr/>
        </p:nvSpPr>
        <p:spPr>
          <a:xfrm>
            <a:off x="713163" y="4229700"/>
            <a:ext cx="3858600" cy="372900"/>
          </a:xfrm>
          <a:prstGeom prst="rect">
            <a:avLst/>
          </a:prstGeom>
          <a:noFill/>
          <a:ln>
            <a:noFill/>
          </a:ln>
        </p:spPr>
        <p:txBody>
          <a:bodyPr anchorCtr="0" anchor="t" bIns="0" lIns="91425" spcFirstLastPara="1" rIns="91425" wrap="square" tIns="0">
            <a:noAutofit/>
          </a:bodyPr>
          <a:lstStyle/>
          <a:p>
            <a:pPr indent="0" lvl="0" marL="0" rtl="0" algn="ctr">
              <a:spcBef>
                <a:spcPts val="0"/>
              </a:spcBef>
              <a:spcAft>
                <a:spcPts val="0"/>
              </a:spcAft>
              <a:buNone/>
            </a:pPr>
            <a:r>
              <a:t/>
            </a:r>
            <a:endParaRPr b="1" sz="1100">
              <a:solidFill>
                <a:schemeClr val="accent1"/>
              </a:solidFill>
              <a:latin typeface="Quicksand"/>
              <a:ea typeface="Quicksand"/>
              <a:cs typeface="Quicksand"/>
              <a:sym typeface="Quicksand"/>
            </a:endParaRPr>
          </a:p>
        </p:txBody>
      </p:sp>
      <p:sp>
        <p:nvSpPr>
          <p:cNvPr id="734" name="Google Shape;734;p33"/>
          <p:cNvSpPr txBox="1"/>
          <p:nvPr/>
        </p:nvSpPr>
        <p:spPr>
          <a:xfrm>
            <a:off x="4572238" y="4229700"/>
            <a:ext cx="3858600" cy="372900"/>
          </a:xfrm>
          <a:prstGeom prst="rect">
            <a:avLst/>
          </a:prstGeom>
          <a:noFill/>
          <a:ln>
            <a:noFill/>
          </a:ln>
        </p:spPr>
        <p:txBody>
          <a:bodyPr anchorCtr="0" anchor="t" bIns="0" lIns="91425" spcFirstLastPara="1" rIns="91425" wrap="square" tIns="0">
            <a:noAutofit/>
          </a:bodyPr>
          <a:lstStyle/>
          <a:p>
            <a:pPr indent="0" lvl="0" marL="0" rtl="0" algn="ctr">
              <a:spcBef>
                <a:spcPts val="0"/>
              </a:spcBef>
              <a:spcAft>
                <a:spcPts val="0"/>
              </a:spcAft>
              <a:buNone/>
            </a:pPr>
            <a:r>
              <a:t/>
            </a:r>
            <a:endParaRPr b="1" sz="1100">
              <a:solidFill>
                <a:schemeClr val="accent1"/>
              </a:solidFill>
              <a:latin typeface="Quicksand"/>
              <a:ea typeface="Quicksand"/>
              <a:cs typeface="Quicksand"/>
              <a:sym typeface="Quicksand"/>
            </a:endParaRPr>
          </a:p>
        </p:txBody>
      </p:sp>
      <p:sp>
        <p:nvSpPr>
          <p:cNvPr id="735" name="Google Shape;735;p33"/>
          <p:cNvSpPr txBox="1"/>
          <p:nvPr/>
        </p:nvSpPr>
        <p:spPr>
          <a:xfrm>
            <a:off x="1957950" y="1105775"/>
            <a:ext cx="5228100" cy="372900"/>
          </a:xfrm>
          <a:prstGeom prst="rect">
            <a:avLst/>
          </a:prstGeom>
          <a:noFill/>
          <a:ln>
            <a:noFill/>
          </a:ln>
        </p:spPr>
        <p:txBody>
          <a:bodyPr anchorCtr="0" anchor="t" bIns="91425" lIns="91425" spcFirstLastPara="1" rIns="91425" wrap="square" tIns="0">
            <a:noAutofit/>
          </a:bodyPr>
          <a:lstStyle/>
          <a:p>
            <a:pPr indent="0" lvl="0" marL="0" rtl="0" algn="ctr">
              <a:spcBef>
                <a:spcPts val="0"/>
              </a:spcBef>
              <a:spcAft>
                <a:spcPts val="0"/>
              </a:spcAft>
              <a:buNone/>
            </a:pPr>
            <a:r>
              <a:rPr b="1" lang="en" sz="1200">
                <a:solidFill>
                  <a:schemeClr val="accent1"/>
                </a:solidFill>
                <a:latin typeface="Quicksand"/>
                <a:ea typeface="Quicksand"/>
                <a:cs typeface="Quicksand"/>
                <a:sym typeface="Quicksand"/>
              </a:rPr>
              <a:t>Steps:</a:t>
            </a:r>
            <a:endParaRPr sz="1200">
              <a:solidFill>
                <a:schemeClr val="accent1"/>
              </a:solidFill>
              <a:latin typeface="Quicksand"/>
              <a:ea typeface="Quicksand"/>
              <a:cs typeface="Quicksand"/>
              <a:sym typeface="Quicksand"/>
            </a:endParaRPr>
          </a:p>
          <a:p>
            <a:pPr indent="0" lvl="0" marL="0" rtl="0" algn="l">
              <a:spcBef>
                <a:spcPts val="0"/>
              </a:spcBef>
              <a:spcAft>
                <a:spcPts val="0"/>
              </a:spcAft>
              <a:buNone/>
            </a:pPr>
            <a:r>
              <a:t/>
            </a:r>
            <a:endParaRPr b="1" sz="1200">
              <a:solidFill>
                <a:schemeClr val="accent1"/>
              </a:solidFill>
              <a:latin typeface="Quicksand"/>
              <a:ea typeface="Quicksand"/>
              <a:cs typeface="Quicksand"/>
              <a:sym typeface="Quicksand"/>
            </a:endParaRPr>
          </a:p>
        </p:txBody>
      </p:sp>
      <p:grpSp>
        <p:nvGrpSpPr>
          <p:cNvPr id="736" name="Google Shape;736;p33"/>
          <p:cNvGrpSpPr/>
          <p:nvPr/>
        </p:nvGrpSpPr>
        <p:grpSpPr>
          <a:xfrm>
            <a:off x="373845" y="1217355"/>
            <a:ext cx="678767" cy="727871"/>
            <a:chOff x="163295" y="972680"/>
            <a:chExt cx="678767" cy="727871"/>
          </a:xfrm>
        </p:grpSpPr>
        <p:sp>
          <p:nvSpPr>
            <p:cNvPr id="737" name="Google Shape;737;p33"/>
            <p:cNvSpPr/>
            <p:nvPr/>
          </p:nvSpPr>
          <p:spPr>
            <a:xfrm rot="2156165">
              <a:off x="305974" y="1029710"/>
              <a:ext cx="393409" cy="613811"/>
            </a:xfrm>
            <a:custGeom>
              <a:rect b="b" l="l" r="r" t="t"/>
              <a:pathLst>
                <a:path extrusionOk="0" h="19634" w="12584">
                  <a:moveTo>
                    <a:pt x="10107" y="0"/>
                  </a:moveTo>
                  <a:cubicBezTo>
                    <a:pt x="9391" y="0"/>
                    <a:pt x="7821" y="136"/>
                    <a:pt x="6683" y="1202"/>
                  </a:cubicBezTo>
                  <a:cubicBezTo>
                    <a:pt x="6366" y="1501"/>
                    <a:pt x="6100" y="1849"/>
                    <a:pt x="5895" y="2234"/>
                  </a:cubicBezTo>
                  <a:cubicBezTo>
                    <a:pt x="5578" y="2050"/>
                    <a:pt x="5238" y="1909"/>
                    <a:pt x="4885" y="1815"/>
                  </a:cubicBezTo>
                  <a:lnTo>
                    <a:pt x="4832" y="1801"/>
                  </a:lnTo>
                  <a:cubicBezTo>
                    <a:pt x="4514" y="1724"/>
                    <a:pt x="4199" y="1691"/>
                    <a:pt x="3894" y="1691"/>
                  </a:cubicBezTo>
                  <a:cubicBezTo>
                    <a:pt x="2397" y="1691"/>
                    <a:pt x="1150" y="2478"/>
                    <a:pt x="986" y="2581"/>
                  </a:cubicBezTo>
                  <a:lnTo>
                    <a:pt x="0" y="3230"/>
                  </a:lnTo>
                  <a:lnTo>
                    <a:pt x="555" y="4274"/>
                  </a:lnTo>
                  <a:cubicBezTo>
                    <a:pt x="670" y="4488"/>
                    <a:pt x="1694" y="6343"/>
                    <a:pt x="3594" y="6831"/>
                  </a:cubicBezTo>
                  <a:lnTo>
                    <a:pt x="3641" y="6842"/>
                  </a:lnTo>
                  <a:cubicBezTo>
                    <a:pt x="3962" y="6917"/>
                    <a:pt x="4289" y="6954"/>
                    <a:pt x="4616" y="6954"/>
                  </a:cubicBezTo>
                  <a:cubicBezTo>
                    <a:pt x="4948" y="6954"/>
                    <a:pt x="5280" y="6915"/>
                    <a:pt x="5605" y="6839"/>
                  </a:cubicBezTo>
                  <a:cubicBezTo>
                    <a:pt x="6069" y="8028"/>
                    <a:pt x="6281" y="9299"/>
                    <a:pt x="6228" y="10574"/>
                  </a:cubicBezTo>
                  <a:cubicBezTo>
                    <a:pt x="4127" y="11176"/>
                    <a:pt x="2734" y="13168"/>
                    <a:pt x="2889" y="15350"/>
                  </a:cubicBezTo>
                  <a:cubicBezTo>
                    <a:pt x="2924" y="15813"/>
                    <a:pt x="3027" y="16269"/>
                    <a:pt x="3196" y="16703"/>
                  </a:cubicBezTo>
                  <a:cubicBezTo>
                    <a:pt x="3308" y="16982"/>
                    <a:pt x="3445" y="17252"/>
                    <a:pt x="3606" y="17507"/>
                  </a:cubicBezTo>
                  <a:cubicBezTo>
                    <a:pt x="3684" y="17633"/>
                    <a:pt x="3770" y="17756"/>
                    <a:pt x="3863" y="17872"/>
                  </a:cubicBezTo>
                  <a:cubicBezTo>
                    <a:pt x="4504" y="18686"/>
                    <a:pt x="5398" y="19263"/>
                    <a:pt x="6403" y="19510"/>
                  </a:cubicBezTo>
                  <a:lnTo>
                    <a:pt x="6434" y="19512"/>
                  </a:lnTo>
                  <a:cubicBezTo>
                    <a:pt x="6783" y="19593"/>
                    <a:pt x="7137" y="19633"/>
                    <a:pt x="7488" y="19633"/>
                  </a:cubicBezTo>
                  <a:cubicBezTo>
                    <a:pt x="8513" y="19633"/>
                    <a:pt x="9521" y="19293"/>
                    <a:pt x="10344" y="18649"/>
                  </a:cubicBezTo>
                  <a:cubicBezTo>
                    <a:pt x="12064" y="17295"/>
                    <a:pt x="12583" y="14882"/>
                    <a:pt x="11608" y="12934"/>
                  </a:cubicBezTo>
                  <a:cubicBezTo>
                    <a:pt x="11411" y="12541"/>
                    <a:pt x="11160" y="12179"/>
                    <a:pt x="10863" y="11858"/>
                  </a:cubicBezTo>
                  <a:cubicBezTo>
                    <a:pt x="10748" y="11743"/>
                    <a:pt x="9879" y="11105"/>
                    <a:pt x="9882" y="11063"/>
                  </a:cubicBezTo>
                  <a:cubicBezTo>
                    <a:pt x="10003" y="9244"/>
                    <a:pt x="9739" y="7420"/>
                    <a:pt x="9106" y="5710"/>
                  </a:cubicBezTo>
                  <a:cubicBezTo>
                    <a:pt x="9877" y="5373"/>
                    <a:pt x="10520" y="4798"/>
                    <a:pt x="10939" y="4069"/>
                  </a:cubicBezTo>
                  <a:cubicBezTo>
                    <a:pt x="11001" y="3966"/>
                    <a:pt x="11056" y="3863"/>
                    <a:pt x="11107" y="3757"/>
                  </a:cubicBezTo>
                  <a:cubicBezTo>
                    <a:pt x="11286" y="3385"/>
                    <a:pt x="11421" y="2992"/>
                    <a:pt x="11509" y="2589"/>
                  </a:cubicBezTo>
                  <a:cubicBezTo>
                    <a:pt x="11576" y="2295"/>
                    <a:pt x="11622" y="1996"/>
                    <a:pt x="11646" y="1696"/>
                  </a:cubicBezTo>
                  <a:cubicBezTo>
                    <a:pt x="11661" y="1562"/>
                    <a:pt x="11666" y="1428"/>
                    <a:pt x="11664" y="1293"/>
                  </a:cubicBezTo>
                  <a:lnTo>
                    <a:pt x="11638" y="106"/>
                  </a:lnTo>
                  <a:lnTo>
                    <a:pt x="10470" y="14"/>
                  </a:lnTo>
                  <a:cubicBezTo>
                    <a:pt x="10421" y="9"/>
                    <a:pt x="10293" y="0"/>
                    <a:pt x="10107" y="0"/>
                  </a:cubicBezTo>
                  <a:close/>
                </a:path>
              </a:pathLst>
            </a:custGeom>
            <a:solidFill>
              <a:schemeClr val="lt1"/>
            </a:solidFill>
            <a:ln>
              <a:noFill/>
            </a:ln>
            <a:effectLst>
              <a:outerShdw rotWithShape="0" algn="bl" dir="3240000" dist="66675">
                <a:schemeClr val="accent4">
                  <a:alpha val="2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3"/>
            <p:cNvSpPr/>
            <p:nvPr/>
          </p:nvSpPr>
          <p:spPr>
            <a:xfrm rot="2156165">
              <a:off x="620265" y="1150251"/>
              <a:ext cx="121049" cy="112264"/>
            </a:xfrm>
            <a:custGeom>
              <a:rect b="b" l="l" r="r" t="t"/>
              <a:pathLst>
                <a:path extrusionOk="0" h="3591" w="3872">
                  <a:moveTo>
                    <a:pt x="3623" y="0"/>
                  </a:moveTo>
                  <a:cubicBezTo>
                    <a:pt x="3117" y="0"/>
                    <a:pt x="1879" y="85"/>
                    <a:pt x="1057" y="852"/>
                  </a:cubicBezTo>
                  <a:cubicBezTo>
                    <a:pt x="1" y="1842"/>
                    <a:pt x="21" y="3583"/>
                    <a:pt x="21" y="3583"/>
                  </a:cubicBezTo>
                  <a:cubicBezTo>
                    <a:pt x="21" y="3583"/>
                    <a:pt x="106" y="3590"/>
                    <a:pt x="249" y="3590"/>
                  </a:cubicBezTo>
                  <a:cubicBezTo>
                    <a:pt x="755" y="3590"/>
                    <a:pt x="1993" y="3506"/>
                    <a:pt x="2815" y="2739"/>
                  </a:cubicBezTo>
                  <a:cubicBezTo>
                    <a:pt x="3871" y="1748"/>
                    <a:pt x="3851" y="7"/>
                    <a:pt x="3851" y="7"/>
                  </a:cubicBezTo>
                  <a:cubicBezTo>
                    <a:pt x="3851" y="7"/>
                    <a:pt x="3766" y="0"/>
                    <a:pt x="36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3"/>
            <p:cNvSpPr/>
            <p:nvPr/>
          </p:nvSpPr>
          <p:spPr>
            <a:xfrm rot="2156165">
              <a:off x="620758" y="1150691"/>
              <a:ext cx="120611" cy="112014"/>
            </a:xfrm>
            <a:custGeom>
              <a:rect b="b" l="l" r="r" t="t"/>
              <a:pathLst>
                <a:path extrusionOk="0" h="3583" w="3858">
                  <a:moveTo>
                    <a:pt x="3831" y="0"/>
                  </a:moveTo>
                  <a:lnTo>
                    <a:pt x="1" y="3575"/>
                  </a:lnTo>
                  <a:cubicBezTo>
                    <a:pt x="1" y="3575"/>
                    <a:pt x="86" y="3582"/>
                    <a:pt x="231" y="3582"/>
                  </a:cubicBezTo>
                  <a:cubicBezTo>
                    <a:pt x="739" y="3582"/>
                    <a:pt x="1974" y="3497"/>
                    <a:pt x="2795" y="2731"/>
                  </a:cubicBezTo>
                  <a:cubicBezTo>
                    <a:pt x="3858" y="1742"/>
                    <a:pt x="3831" y="0"/>
                    <a:pt x="3831" y="0"/>
                  </a:cubicBezTo>
                  <a:close/>
                </a:path>
              </a:pathLst>
            </a:custGeom>
            <a:solidFill>
              <a:srgbClr val="353F5B">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3"/>
            <p:cNvSpPr/>
            <p:nvPr/>
          </p:nvSpPr>
          <p:spPr>
            <a:xfrm rot="2156165">
              <a:off x="472315" y="1118403"/>
              <a:ext cx="158439" cy="83221"/>
            </a:xfrm>
            <a:custGeom>
              <a:rect b="b" l="l" r="r" t="t"/>
              <a:pathLst>
                <a:path extrusionOk="0" h="2662" w="5068">
                  <a:moveTo>
                    <a:pt x="2192" y="1"/>
                  </a:moveTo>
                  <a:cubicBezTo>
                    <a:pt x="1031" y="1"/>
                    <a:pt x="1" y="676"/>
                    <a:pt x="1" y="676"/>
                  </a:cubicBezTo>
                  <a:cubicBezTo>
                    <a:pt x="1" y="676"/>
                    <a:pt x="811" y="2215"/>
                    <a:pt x="2210" y="2581"/>
                  </a:cubicBezTo>
                  <a:cubicBezTo>
                    <a:pt x="2433" y="2638"/>
                    <a:pt x="2657" y="2662"/>
                    <a:pt x="2876" y="2662"/>
                  </a:cubicBezTo>
                  <a:cubicBezTo>
                    <a:pt x="4037" y="2662"/>
                    <a:pt x="5068" y="1986"/>
                    <a:pt x="5068" y="1986"/>
                  </a:cubicBezTo>
                  <a:cubicBezTo>
                    <a:pt x="5068" y="1986"/>
                    <a:pt x="4256" y="448"/>
                    <a:pt x="2857" y="82"/>
                  </a:cubicBezTo>
                  <a:cubicBezTo>
                    <a:pt x="2635" y="25"/>
                    <a:pt x="2411" y="1"/>
                    <a:pt x="21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3"/>
            <p:cNvSpPr/>
            <p:nvPr/>
          </p:nvSpPr>
          <p:spPr>
            <a:xfrm rot="2156165">
              <a:off x="466086" y="1137578"/>
              <a:ext cx="158627" cy="62119"/>
            </a:xfrm>
            <a:custGeom>
              <a:rect b="b" l="l" r="r" t="t"/>
              <a:pathLst>
                <a:path extrusionOk="0" h="1987" w="5074">
                  <a:moveTo>
                    <a:pt x="1" y="0"/>
                  </a:moveTo>
                  <a:cubicBezTo>
                    <a:pt x="1" y="0"/>
                    <a:pt x="811" y="1539"/>
                    <a:pt x="2210" y="1905"/>
                  </a:cubicBezTo>
                  <a:cubicBezTo>
                    <a:pt x="2434" y="1962"/>
                    <a:pt x="2659" y="1986"/>
                    <a:pt x="2880" y="1986"/>
                  </a:cubicBezTo>
                  <a:cubicBezTo>
                    <a:pt x="4044" y="1986"/>
                    <a:pt x="5073" y="1311"/>
                    <a:pt x="5073" y="1311"/>
                  </a:cubicBezTo>
                  <a:lnTo>
                    <a:pt x="1" y="0"/>
                  </a:lnTo>
                  <a:close/>
                </a:path>
              </a:pathLst>
            </a:custGeom>
            <a:solidFill>
              <a:srgbClr val="353F5B">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3"/>
            <p:cNvSpPr/>
            <p:nvPr/>
          </p:nvSpPr>
          <p:spPr>
            <a:xfrm rot="2156165">
              <a:off x="477491" y="1192134"/>
              <a:ext cx="121831" cy="372307"/>
            </a:xfrm>
            <a:custGeom>
              <a:rect b="b" l="l" r="r" t="t"/>
              <a:pathLst>
                <a:path extrusionOk="0" h="11909" w="3897">
                  <a:moveTo>
                    <a:pt x="640" y="0"/>
                  </a:moveTo>
                  <a:cubicBezTo>
                    <a:pt x="547" y="0"/>
                    <a:pt x="452" y="25"/>
                    <a:pt x="365" y="75"/>
                  </a:cubicBezTo>
                  <a:cubicBezTo>
                    <a:pt x="358" y="78"/>
                    <a:pt x="351" y="82"/>
                    <a:pt x="346" y="86"/>
                  </a:cubicBezTo>
                  <a:cubicBezTo>
                    <a:pt x="106" y="239"/>
                    <a:pt x="26" y="553"/>
                    <a:pt x="164" y="802"/>
                  </a:cubicBezTo>
                  <a:cubicBezTo>
                    <a:pt x="1017" y="2326"/>
                    <a:pt x="2714" y="6383"/>
                    <a:pt x="76" y="11102"/>
                  </a:cubicBezTo>
                  <a:cubicBezTo>
                    <a:pt x="24" y="11194"/>
                    <a:pt x="0" y="11300"/>
                    <a:pt x="8" y="11406"/>
                  </a:cubicBezTo>
                  <a:cubicBezTo>
                    <a:pt x="21" y="11618"/>
                    <a:pt x="158" y="11801"/>
                    <a:pt x="357" y="11874"/>
                  </a:cubicBezTo>
                  <a:cubicBezTo>
                    <a:pt x="416" y="11897"/>
                    <a:pt x="478" y="11908"/>
                    <a:pt x="539" y="11908"/>
                  </a:cubicBezTo>
                  <a:cubicBezTo>
                    <a:pt x="740" y="11908"/>
                    <a:pt x="938" y="11790"/>
                    <a:pt x="1041" y="11602"/>
                  </a:cubicBezTo>
                  <a:cubicBezTo>
                    <a:pt x="3897" y="6474"/>
                    <a:pt x="2075" y="2009"/>
                    <a:pt x="1115" y="274"/>
                  </a:cubicBezTo>
                  <a:cubicBezTo>
                    <a:pt x="1013" y="99"/>
                    <a:pt x="829" y="0"/>
                    <a:pt x="6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3"/>
            <p:cNvSpPr/>
            <p:nvPr/>
          </p:nvSpPr>
          <p:spPr>
            <a:xfrm rot="2156165">
              <a:off x="330062" y="1386601"/>
              <a:ext cx="215275" cy="207709"/>
            </a:xfrm>
            <a:custGeom>
              <a:rect b="b" l="l" r="r" t="t"/>
              <a:pathLst>
                <a:path extrusionOk="0" h="6644" w="6886">
                  <a:moveTo>
                    <a:pt x="3446" y="1"/>
                  </a:moveTo>
                  <a:cubicBezTo>
                    <a:pt x="3367" y="1"/>
                    <a:pt x="3287" y="3"/>
                    <a:pt x="3206" y="9"/>
                  </a:cubicBezTo>
                  <a:cubicBezTo>
                    <a:pt x="1377" y="139"/>
                    <a:pt x="0" y="1729"/>
                    <a:pt x="130" y="3558"/>
                  </a:cubicBezTo>
                  <a:cubicBezTo>
                    <a:pt x="256" y="5307"/>
                    <a:pt x="1714" y="6644"/>
                    <a:pt x="3440" y="6644"/>
                  </a:cubicBezTo>
                  <a:cubicBezTo>
                    <a:pt x="3520" y="6644"/>
                    <a:pt x="3599" y="6641"/>
                    <a:pt x="3680" y="6635"/>
                  </a:cubicBezTo>
                  <a:cubicBezTo>
                    <a:pt x="5509" y="6504"/>
                    <a:pt x="6886" y="4914"/>
                    <a:pt x="6757" y="3085"/>
                  </a:cubicBezTo>
                  <a:cubicBezTo>
                    <a:pt x="6631" y="1336"/>
                    <a:pt x="5174" y="1"/>
                    <a:pt x="344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3"/>
            <p:cNvSpPr/>
            <p:nvPr/>
          </p:nvSpPr>
          <p:spPr>
            <a:xfrm rot="2156165">
              <a:off x="323765" y="1417687"/>
              <a:ext cx="211492" cy="174789"/>
            </a:xfrm>
            <a:custGeom>
              <a:rect b="b" l="l" r="r" t="t"/>
              <a:pathLst>
                <a:path extrusionOk="0" h="5591" w="6765">
                  <a:moveTo>
                    <a:pt x="5749" y="1"/>
                  </a:moveTo>
                  <a:cubicBezTo>
                    <a:pt x="5769" y="1834"/>
                    <a:pt x="4299" y="3334"/>
                    <a:pt x="2468" y="3353"/>
                  </a:cubicBezTo>
                  <a:cubicBezTo>
                    <a:pt x="2455" y="3353"/>
                    <a:pt x="2443" y="3353"/>
                    <a:pt x="2431" y="3353"/>
                  </a:cubicBezTo>
                  <a:cubicBezTo>
                    <a:pt x="1510" y="3353"/>
                    <a:pt x="630" y="2969"/>
                    <a:pt x="3" y="2294"/>
                  </a:cubicBezTo>
                  <a:lnTo>
                    <a:pt x="3" y="2294"/>
                  </a:lnTo>
                  <a:cubicBezTo>
                    <a:pt x="5" y="2362"/>
                    <a:pt x="1" y="2430"/>
                    <a:pt x="7" y="2505"/>
                  </a:cubicBezTo>
                  <a:cubicBezTo>
                    <a:pt x="132" y="4255"/>
                    <a:pt x="1591" y="5591"/>
                    <a:pt x="3317" y="5591"/>
                  </a:cubicBezTo>
                  <a:cubicBezTo>
                    <a:pt x="3396" y="5591"/>
                    <a:pt x="3477" y="5588"/>
                    <a:pt x="3558" y="5582"/>
                  </a:cubicBezTo>
                  <a:cubicBezTo>
                    <a:pt x="5388" y="5451"/>
                    <a:pt x="6765" y="3861"/>
                    <a:pt x="6635" y="2031"/>
                  </a:cubicBezTo>
                  <a:cubicBezTo>
                    <a:pt x="6634" y="2029"/>
                    <a:pt x="6634" y="2028"/>
                    <a:pt x="6634" y="2026"/>
                  </a:cubicBezTo>
                  <a:cubicBezTo>
                    <a:pt x="6579" y="1270"/>
                    <a:pt x="6268" y="554"/>
                    <a:pt x="5749" y="1"/>
                  </a:cubicBezTo>
                  <a:close/>
                </a:path>
              </a:pathLst>
            </a:custGeom>
            <a:solidFill>
              <a:srgbClr val="353F5B">
                <a:alpha val="215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34"/>
          <p:cNvSpPr/>
          <p:nvPr/>
        </p:nvSpPr>
        <p:spPr>
          <a:xfrm rot="5400000">
            <a:off x="6683550" y="2437125"/>
            <a:ext cx="1110900" cy="2111100"/>
          </a:xfrm>
          <a:prstGeom prst="roundRect">
            <a:avLst>
              <a:gd fmla="val 7591" name="adj"/>
            </a:avLst>
          </a:prstGeom>
          <a:solidFill>
            <a:schemeClr val="lt1"/>
          </a:solidFill>
          <a:ln>
            <a:noFill/>
          </a:ln>
          <a:effectLst>
            <a:outerShdw rotWithShape="0" algn="bl" dir="3000000" dist="66675">
              <a:schemeClr val="accent4">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4"/>
          <p:cNvSpPr/>
          <p:nvPr/>
        </p:nvSpPr>
        <p:spPr>
          <a:xfrm rot="5400000">
            <a:off x="4016550" y="2063825"/>
            <a:ext cx="1110900" cy="2111100"/>
          </a:xfrm>
          <a:prstGeom prst="roundRect">
            <a:avLst>
              <a:gd fmla="val 7591" name="adj"/>
            </a:avLst>
          </a:prstGeom>
          <a:solidFill>
            <a:schemeClr val="lt1"/>
          </a:solidFill>
          <a:ln>
            <a:noFill/>
          </a:ln>
          <a:effectLst>
            <a:outerShdw rotWithShape="0" algn="bl" dir="3000000" dist="66675">
              <a:schemeClr val="accent4">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4"/>
          <p:cNvSpPr/>
          <p:nvPr/>
        </p:nvSpPr>
        <p:spPr>
          <a:xfrm rot="5400000">
            <a:off x="1349550" y="2437125"/>
            <a:ext cx="1110900" cy="2111100"/>
          </a:xfrm>
          <a:prstGeom prst="roundRect">
            <a:avLst>
              <a:gd fmla="val 7591" name="adj"/>
            </a:avLst>
          </a:prstGeom>
          <a:solidFill>
            <a:schemeClr val="lt1"/>
          </a:solidFill>
          <a:ln>
            <a:noFill/>
          </a:ln>
          <a:effectLst>
            <a:outerShdw rotWithShape="0" algn="bl" dir="3000000" dist="66675">
              <a:schemeClr val="accent4">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4"/>
          <p:cNvSpPr txBox="1"/>
          <p:nvPr>
            <p:ph type="title"/>
          </p:nvPr>
        </p:nvSpPr>
        <p:spPr>
          <a:xfrm>
            <a:off x="1624275" y="539500"/>
            <a:ext cx="5895300" cy="4524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a:t>Data Structures Used</a:t>
            </a:r>
            <a:endParaRPr/>
          </a:p>
        </p:txBody>
      </p:sp>
      <p:sp>
        <p:nvSpPr>
          <p:cNvPr id="753" name="Google Shape;753;p34"/>
          <p:cNvSpPr txBox="1"/>
          <p:nvPr>
            <p:ph idx="2" type="title"/>
          </p:nvPr>
        </p:nvSpPr>
        <p:spPr>
          <a:xfrm>
            <a:off x="1004700" y="1781125"/>
            <a:ext cx="1800600" cy="2970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Order</a:t>
            </a:r>
            <a:endParaRPr/>
          </a:p>
        </p:txBody>
      </p:sp>
      <p:sp>
        <p:nvSpPr>
          <p:cNvPr id="754" name="Google Shape;754;p34"/>
          <p:cNvSpPr txBox="1"/>
          <p:nvPr>
            <p:ph idx="1" type="subTitle"/>
          </p:nvPr>
        </p:nvSpPr>
        <p:spPr>
          <a:xfrm>
            <a:off x="1004700" y="3034725"/>
            <a:ext cx="1800600" cy="915900"/>
          </a:xfrm>
          <a:prstGeom prst="rect">
            <a:avLst/>
          </a:prstGeom>
        </p:spPr>
        <p:txBody>
          <a:bodyPr anchorCtr="0" anchor="t" bIns="91425" lIns="0" spcFirstLastPara="1" rIns="0" wrap="square" tIns="0">
            <a:noAutofit/>
          </a:bodyPr>
          <a:lstStyle/>
          <a:p>
            <a:pPr indent="0" lvl="0" marL="0" rtl="0" algn="ctr">
              <a:spcBef>
                <a:spcPts val="0"/>
              </a:spcBef>
              <a:spcAft>
                <a:spcPts val="0"/>
              </a:spcAft>
              <a:buNone/>
            </a:pPr>
            <a:r>
              <a:rPr lang="en">
                <a:solidFill>
                  <a:schemeClr val="accent2"/>
                </a:solidFill>
              </a:rPr>
              <a:t>A class called Order stores customer name, date, item, and quantity</a:t>
            </a:r>
            <a:endParaRPr sz="1900">
              <a:solidFill>
                <a:schemeClr val="accent2"/>
              </a:solidFill>
            </a:endParaRPr>
          </a:p>
        </p:txBody>
      </p:sp>
      <p:sp>
        <p:nvSpPr>
          <p:cNvPr id="755" name="Google Shape;755;p34"/>
          <p:cNvSpPr txBox="1"/>
          <p:nvPr>
            <p:ph idx="3" type="title"/>
          </p:nvPr>
        </p:nvSpPr>
        <p:spPr>
          <a:xfrm>
            <a:off x="6338700" y="1785849"/>
            <a:ext cx="1800600" cy="297000"/>
          </a:xfrm>
          <a:prstGeom prst="rect">
            <a:avLst/>
          </a:prstGeom>
        </p:spPr>
        <p:txBody>
          <a:bodyPr anchorCtr="0" anchor="t" bIns="91425" lIns="0" spcFirstLastPara="1" rIns="0" wrap="square" tIns="0">
            <a:noAutofit/>
          </a:bodyPr>
          <a:lstStyle/>
          <a:p>
            <a:pPr indent="0" lvl="0" marL="0" rtl="0" algn="ctr">
              <a:spcBef>
                <a:spcPts val="0"/>
              </a:spcBef>
              <a:spcAft>
                <a:spcPts val="0"/>
              </a:spcAft>
              <a:buNone/>
            </a:pPr>
            <a:r>
              <a:rPr lang="en"/>
              <a:t>File I/O</a:t>
            </a:r>
            <a:endParaRPr/>
          </a:p>
        </p:txBody>
      </p:sp>
      <p:sp>
        <p:nvSpPr>
          <p:cNvPr id="756" name="Google Shape;756;p34"/>
          <p:cNvSpPr txBox="1"/>
          <p:nvPr>
            <p:ph idx="5" type="title"/>
          </p:nvPr>
        </p:nvSpPr>
        <p:spPr>
          <a:xfrm>
            <a:off x="3671700" y="1414050"/>
            <a:ext cx="1800600" cy="2970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Vector</a:t>
            </a:r>
            <a:endParaRPr/>
          </a:p>
        </p:txBody>
      </p:sp>
      <p:sp>
        <p:nvSpPr>
          <p:cNvPr id="757" name="Google Shape;757;p34"/>
          <p:cNvSpPr txBox="1"/>
          <p:nvPr>
            <p:ph idx="6" type="subTitle"/>
          </p:nvPr>
        </p:nvSpPr>
        <p:spPr>
          <a:xfrm>
            <a:off x="6338700" y="3034725"/>
            <a:ext cx="1800600" cy="915900"/>
          </a:xfrm>
          <a:prstGeom prst="rect">
            <a:avLst/>
          </a:prstGeom>
        </p:spPr>
        <p:txBody>
          <a:bodyPr anchorCtr="0" anchor="t" bIns="91425" lIns="0" spcFirstLastPara="1" rIns="0" wrap="square" tIns="0">
            <a:noAutofit/>
          </a:bodyPr>
          <a:lstStyle/>
          <a:p>
            <a:pPr indent="0" lvl="0" marL="0" rtl="0" algn="ctr">
              <a:spcBef>
                <a:spcPts val="0"/>
              </a:spcBef>
              <a:spcAft>
                <a:spcPts val="0"/>
              </a:spcAft>
              <a:buNone/>
            </a:pPr>
            <a:r>
              <a:rPr lang="en"/>
              <a:t>File I/O (ofstream, ifstream) is used to write/read orders from orders.txt</a:t>
            </a:r>
            <a:endParaRPr sz="1900"/>
          </a:p>
        </p:txBody>
      </p:sp>
      <p:sp>
        <p:nvSpPr>
          <p:cNvPr id="758" name="Google Shape;758;p34"/>
          <p:cNvSpPr txBox="1"/>
          <p:nvPr>
            <p:ph idx="4" type="subTitle"/>
          </p:nvPr>
        </p:nvSpPr>
        <p:spPr>
          <a:xfrm>
            <a:off x="3671700" y="2661425"/>
            <a:ext cx="1800600" cy="915900"/>
          </a:xfrm>
          <a:prstGeom prst="rect">
            <a:avLst/>
          </a:prstGeom>
        </p:spPr>
        <p:txBody>
          <a:bodyPr anchorCtr="0" anchor="t" bIns="91425" lIns="0" spcFirstLastPara="1" rIns="0" wrap="square" tIns="0">
            <a:noAutofit/>
          </a:bodyPr>
          <a:lstStyle/>
          <a:p>
            <a:pPr indent="0" lvl="0" marL="0" rtl="0" algn="ctr">
              <a:spcBef>
                <a:spcPts val="0"/>
              </a:spcBef>
              <a:spcAft>
                <a:spcPts val="0"/>
              </a:spcAft>
              <a:buNone/>
            </a:pPr>
            <a:r>
              <a:rPr lang="en"/>
              <a:t>A vector stores multiple orders during the session</a:t>
            </a:r>
            <a:endParaRPr/>
          </a:p>
        </p:txBody>
      </p:sp>
      <p:grpSp>
        <p:nvGrpSpPr>
          <p:cNvPr id="759" name="Google Shape;759;p34"/>
          <p:cNvGrpSpPr/>
          <p:nvPr/>
        </p:nvGrpSpPr>
        <p:grpSpPr>
          <a:xfrm>
            <a:off x="4306790" y="1905048"/>
            <a:ext cx="530419" cy="464865"/>
            <a:chOff x="4816145" y="3022805"/>
            <a:chExt cx="364349" cy="375710"/>
          </a:xfrm>
        </p:grpSpPr>
        <p:sp>
          <p:nvSpPr>
            <p:cNvPr id="760" name="Google Shape;760;p34"/>
            <p:cNvSpPr/>
            <p:nvPr/>
          </p:nvSpPr>
          <p:spPr>
            <a:xfrm>
              <a:off x="4837416" y="3360055"/>
              <a:ext cx="60215" cy="38460"/>
            </a:xfrm>
            <a:custGeom>
              <a:rect b="b" l="l" r="r" t="t"/>
              <a:pathLst>
                <a:path extrusionOk="0" h="1432" w="2242">
                  <a:moveTo>
                    <a:pt x="1" y="1"/>
                  </a:moveTo>
                  <a:lnTo>
                    <a:pt x="1" y="877"/>
                  </a:lnTo>
                  <a:cubicBezTo>
                    <a:pt x="1" y="1184"/>
                    <a:pt x="248" y="1432"/>
                    <a:pt x="555" y="1432"/>
                  </a:cubicBezTo>
                  <a:lnTo>
                    <a:pt x="1687" y="1432"/>
                  </a:lnTo>
                  <a:cubicBezTo>
                    <a:pt x="1994" y="1432"/>
                    <a:pt x="2241" y="1184"/>
                    <a:pt x="2241" y="877"/>
                  </a:cubicBezTo>
                  <a:lnTo>
                    <a:pt x="2241" y="1"/>
                  </a:lnTo>
                  <a:close/>
                </a:path>
              </a:pathLst>
            </a:custGeom>
            <a:solidFill>
              <a:srgbClr val="353F5B">
                <a:alpha val="848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4"/>
            <p:cNvSpPr/>
            <p:nvPr/>
          </p:nvSpPr>
          <p:spPr>
            <a:xfrm>
              <a:off x="5099008" y="3360055"/>
              <a:ext cx="60215" cy="38460"/>
            </a:xfrm>
            <a:custGeom>
              <a:rect b="b" l="l" r="r" t="t"/>
              <a:pathLst>
                <a:path extrusionOk="0" h="1432" w="2242">
                  <a:moveTo>
                    <a:pt x="1" y="1"/>
                  </a:moveTo>
                  <a:lnTo>
                    <a:pt x="1" y="877"/>
                  </a:lnTo>
                  <a:cubicBezTo>
                    <a:pt x="1" y="1184"/>
                    <a:pt x="248" y="1432"/>
                    <a:pt x="555" y="1432"/>
                  </a:cubicBezTo>
                  <a:lnTo>
                    <a:pt x="1687" y="1432"/>
                  </a:lnTo>
                  <a:cubicBezTo>
                    <a:pt x="1994" y="1432"/>
                    <a:pt x="2242" y="1184"/>
                    <a:pt x="2242" y="877"/>
                  </a:cubicBezTo>
                  <a:lnTo>
                    <a:pt x="2242" y="1"/>
                  </a:lnTo>
                  <a:close/>
                </a:path>
              </a:pathLst>
            </a:custGeom>
            <a:solidFill>
              <a:srgbClr val="353F5B">
                <a:alpha val="848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4"/>
            <p:cNvSpPr/>
            <p:nvPr/>
          </p:nvSpPr>
          <p:spPr>
            <a:xfrm>
              <a:off x="4837416" y="3360055"/>
              <a:ext cx="37600" cy="38460"/>
            </a:xfrm>
            <a:custGeom>
              <a:rect b="b" l="l" r="r" t="t"/>
              <a:pathLst>
                <a:path extrusionOk="0" h="1432" w="1400">
                  <a:moveTo>
                    <a:pt x="1" y="1"/>
                  </a:moveTo>
                  <a:lnTo>
                    <a:pt x="1" y="877"/>
                  </a:lnTo>
                  <a:cubicBezTo>
                    <a:pt x="1" y="1184"/>
                    <a:pt x="248" y="1432"/>
                    <a:pt x="555" y="1432"/>
                  </a:cubicBezTo>
                  <a:lnTo>
                    <a:pt x="1400" y="1432"/>
                  </a:lnTo>
                  <a:cubicBezTo>
                    <a:pt x="1093" y="1432"/>
                    <a:pt x="845" y="1184"/>
                    <a:pt x="845" y="877"/>
                  </a:cubicBezTo>
                  <a:lnTo>
                    <a:pt x="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4"/>
            <p:cNvSpPr/>
            <p:nvPr/>
          </p:nvSpPr>
          <p:spPr>
            <a:xfrm>
              <a:off x="5099008" y="3360055"/>
              <a:ext cx="37600" cy="38460"/>
            </a:xfrm>
            <a:custGeom>
              <a:rect b="b" l="l" r="r" t="t"/>
              <a:pathLst>
                <a:path extrusionOk="0" h="1432" w="1400">
                  <a:moveTo>
                    <a:pt x="1" y="1"/>
                  </a:moveTo>
                  <a:lnTo>
                    <a:pt x="1" y="877"/>
                  </a:lnTo>
                  <a:cubicBezTo>
                    <a:pt x="1" y="1184"/>
                    <a:pt x="248" y="1432"/>
                    <a:pt x="555" y="1432"/>
                  </a:cubicBezTo>
                  <a:lnTo>
                    <a:pt x="1400" y="1432"/>
                  </a:lnTo>
                  <a:cubicBezTo>
                    <a:pt x="1093" y="1432"/>
                    <a:pt x="845" y="1184"/>
                    <a:pt x="845" y="877"/>
                  </a:cubicBezTo>
                  <a:lnTo>
                    <a:pt x="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4"/>
            <p:cNvSpPr/>
            <p:nvPr/>
          </p:nvSpPr>
          <p:spPr>
            <a:xfrm>
              <a:off x="4837416" y="3022805"/>
              <a:ext cx="321807" cy="126606"/>
            </a:xfrm>
            <a:custGeom>
              <a:rect b="b" l="l" r="r" t="t"/>
              <a:pathLst>
                <a:path extrusionOk="0" h="4714" w="11982">
                  <a:moveTo>
                    <a:pt x="1164" y="1"/>
                  </a:moveTo>
                  <a:cubicBezTo>
                    <a:pt x="522" y="1"/>
                    <a:pt x="1" y="522"/>
                    <a:pt x="1" y="1166"/>
                  </a:cubicBezTo>
                  <a:lnTo>
                    <a:pt x="1" y="4714"/>
                  </a:lnTo>
                  <a:lnTo>
                    <a:pt x="11982" y="4714"/>
                  </a:lnTo>
                  <a:lnTo>
                    <a:pt x="11982" y="1166"/>
                  </a:lnTo>
                  <a:cubicBezTo>
                    <a:pt x="11982" y="522"/>
                    <a:pt x="11460" y="1"/>
                    <a:pt x="108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4"/>
            <p:cNvSpPr/>
            <p:nvPr/>
          </p:nvSpPr>
          <p:spPr>
            <a:xfrm>
              <a:off x="4837416" y="3022805"/>
              <a:ext cx="61531" cy="126606"/>
            </a:xfrm>
            <a:custGeom>
              <a:rect b="b" l="l" r="r" t="t"/>
              <a:pathLst>
                <a:path extrusionOk="0" h="4714" w="2291">
                  <a:moveTo>
                    <a:pt x="1164" y="1"/>
                  </a:moveTo>
                  <a:cubicBezTo>
                    <a:pt x="522" y="1"/>
                    <a:pt x="1" y="522"/>
                    <a:pt x="1" y="1166"/>
                  </a:cubicBezTo>
                  <a:lnTo>
                    <a:pt x="1" y="4714"/>
                  </a:lnTo>
                  <a:lnTo>
                    <a:pt x="1126" y="4714"/>
                  </a:lnTo>
                  <a:lnTo>
                    <a:pt x="1126" y="1166"/>
                  </a:lnTo>
                  <a:cubicBezTo>
                    <a:pt x="1126" y="522"/>
                    <a:pt x="1647" y="1"/>
                    <a:pt x="22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4"/>
            <p:cNvSpPr/>
            <p:nvPr/>
          </p:nvSpPr>
          <p:spPr>
            <a:xfrm>
              <a:off x="4858338" y="3093978"/>
              <a:ext cx="110331" cy="40662"/>
            </a:xfrm>
            <a:custGeom>
              <a:rect b="b" l="l" r="r" t="t"/>
              <a:pathLst>
                <a:path extrusionOk="0" h="1514" w="4108">
                  <a:moveTo>
                    <a:pt x="609" y="0"/>
                  </a:moveTo>
                  <a:cubicBezTo>
                    <a:pt x="273" y="0"/>
                    <a:pt x="1" y="272"/>
                    <a:pt x="1" y="608"/>
                  </a:cubicBezTo>
                  <a:lnTo>
                    <a:pt x="1" y="1514"/>
                  </a:lnTo>
                  <a:lnTo>
                    <a:pt x="4107" y="1514"/>
                  </a:lnTo>
                  <a:lnTo>
                    <a:pt x="4107" y="608"/>
                  </a:lnTo>
                  <a:cubicBezTo>
                    <a:pt x="4107" y="272"/>
                    <a:pt x="3836" y="0"/>
                    <a:pt x="35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4"/>
            <p:cNvSpPr/>
            <p:nvPr/>
          </p:nvSpPr>
          <p:spPr>
            <a:xfrm>
              <a:off x="4858338" y="3093924"/>
              <a:ext cx="39051" cy="40716"/>
            </a:xfrm>
            <a:custGeom>
              <a:rect b="b" l="l" r="r" t="t"/>
              <a:pathLst>
                <a:path extrusionOk="0" h="1516" w="1454">
                  <a:moveTo>
                    <a:pt x="1453" y="1"/>
                  </a:moveTo>
                  <a:cubicBezTo>
                    <a:pt x="1439" y="1"/>
                    <a:pt x="1424" y="1"/>
                    <a:pt x="1410" y="2"/>
                  </a:cubicBezTo>
                  <a:lnTo>
                    <a:pt x="1453" y="2"/>
                  </a:lnTo>
                  <a:lnTo>
                    <a:pt x="1453" y="1"/>
                  </a:lnTo>
                  <a:close/>
                  <a:moveTo>
                    <a:pt x="609" y="2"/>
                  </a:moveTo>
                  <a:cubicBezTo>
                    <a:pt x="273" y="2"/>
                    <a:pt x="1" y="274"/>
                    <a:pt x="1" y="610"/>
                  </a:cubicBezTo>
                  <a:lnTo>
                    <a:pt x="1" y="1516"/>
                  </a:lnTo>
                  <a:lnTo>
                    <a:pt x="846" y="1516"/>
                  </a:lnTo>
                  <a:lnTo>
                    <a:pt x="846" y="609"/>
                  </a:lnTo>
                  <a:cubicBezTo>
                    <a:pt x="846" y="287"/>
                    <a:pt x="1094" y="25"/>
                    <a:pt x="1410" y="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4"/>
            <p:cNvSpPr/>
            <p:nvPr/>
          </p:nvSpPr>
          <p:spPr>
            <a:xfrm>
              <a:off x="5027943" y="3093978"/>
              <a:ext cx="110357" cy="40662"/>
            </a:xfrm>
            <a:custGeom>
              <a:rect b="b" l="l" r="r" t="t"/>
              <a:pathLst>
                <a:path extrusionOk="0" h="1514" w="4109">
                  <a:moveTo>
                    <a:pt x="608" y="0"/>
                  </a:moveTo>
                  <a:cubicBezTo>
                    <a:pt x="272" y="0"/>
                    <a:pt x="0" y="272"/>
                    <a:pt x="0" y="608"/>
                  </a:cubicBezTo>
                  <a:lnTo>
                    <a:pt x="0" y="1514"/>
                  </a:lnTo>
                  <a:lnTo>
                    <a:pt x="4108" y="1514"/>
                  </a:lnTo>
                  <a:lnTo>
                    <a:pt x="4108" y="608"/>
                  </a:lnTo>
                  <a:cubicBezTo>
                    <a:pt x="4108" y="272"/>
                    <a:pt x="3836" y="0"/>
                    <a:pt x="35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4"/>
            <p:cNvSpPr/>
            <p:nvPr/>
          </p:nvSpPr>
          <p:spPr>
            <a:xfrm>
              <a:off x="5027943" y="3093924"/>
              <a:ext cx="38970" cy="40716"/>
            </a:xfrm>
            <a:custGeom>
              <a:rect b="b" l="l" r="r" t="t"/>
              <a:pathLst>
                <a:path extrusionOk="0" h="1516" w="1451">
                  <a:moveTo>
                    <a:pt x="1451" y="1"/>
                  </a:moveTo>
                  <a:cubicBezTo>
                    <a:pt x="1436" y="1"/>
                    <a:pt x="1422" y="1"/>
                    <a:pt x="1408" y="2"/>
                  </a:cubicBezTo>
                  <a:lnTo>
                    <a:pt x="1451" y="2"/>
                  </a:lnTo>
                  <a:lnTo>
                    <a:pt x="1451" y="1"/>
                  </a:lnTo>
                  <a:close/>
                  <a:moveTo>
                    <a:pt x="608" y="2"/>
                  </a:moveTo>
                  <a:cubicBezTo>
                    <a:pt x="272" y="2"/>
                    <a:pt x="0" y="274"/>
                    <a:pt x="0" y="610"/>
                  </a:cubicBezTo>
                  <a:lnTo>
                    <a:pt x="0" y="1516"/>
                  </a:lnTo>
                  <a:lnTo>
                    <a:pt x="843" y="1516"/>
                  </a:lnTo>
                  <a:lnTo>
                    <a:pt x="843" y="609"/>
                  </a:lnTo>
                  <a:cubicBezTo>
                    <a:pt x="843" y="287"/>
                    <a:pt x="1092" y="25"/>
                    <a:pt x="1408" y="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4"/>
            <p:cNvSpPr/>
            <p:nvPr/>
          </p:nvSpPr>
          <p:spPr>
            <a:xfrm>
              <a:off x="4816145" y="3118096"/>
              <a:ext cx="364349" cy="254394"/>
            </a:xfrm>
            <a:custGeom>
              <a:rect b="b" l="l" r="r" t="t"/>
              <a:pathLst>
                <a:path extrusionOk="0" h="9472" w="13566">
                  <a:moveTo>
                    <a:pt x="793" y="0"/>
                  </a:moveTo>
                  <a:cubicBezTo>
                    <a:pt x="355" y="0"/>
                    <a:pt x="1" y="356"/>
                    <a:pt x="1" y="793"/>
                  </a:cubicBezTo>
                  <a:lnTo>
                    <a:pt x="1" y="8680"/>
                  </a:lnTo>
                  <a:cubicBezTo>
                    <a:pt x="1" y="9117"/>
                    <a:pt x="355" y="9471"/>
                    <a:pt x="793" y="9471"/>
                  </a:cubicBezTo>
                  <a:lnTo>
                    <a:pt x="12774" y="9471"/>
                  </a:lnTo>
                  <a:cubicBezTo>
                    <a:pt x="13211" y="9471"/>
                    <a:pt x="13565" y="9117"/>
                    <a:pt x="13565" y="8680"/>
                  </a:cubicBezTo>
                  <a:lnTo>
                    <a:pt x="13565" y="793"/>
                  </a:lnTo>
                  <a:cubicBezTo>
                    <a:pt x="13565" y="356"/>
                    <a:pt x="13211" y="2"/>
                    <a:pt x="12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4"/>
            <p:cNvSpPr/>
            <p:nvPr/>
          </p:nvSpPr>
          <p:spPr>
            <a:xfrm>
              <a:off x="4816145" y="3118096"/>
              <a:ext cx="66660" cy="254394"/>
            </a:xfrm>
            <a:custGeom>
              <a:rect b="b" l="l" r="r" t="t"/>
              <a:pathLst>
                <a:path extrusionOk="0" h="9472" w="2482">
                  <a:moveTo>
                    <a:pt x="793" y="0"/>
                  </a:moveTo>
                  <a:cubicBezTo>
                    <a:pt x="355" y="0"/>
                    <a:pt x="1" y="356"/>
                    <a:pt x="1" y="793"/>
                  </a:cubicBezTo>
                  <a:lnTo>
                    <a:pt x="1" y="8680"/>
                  </a:lnTo>
                  <a:cubicBezTo>
                    <a:pt x="1" y="9117"/>
                    <a:pt x="355" y="9471"/>
                    <a:pt x="793" y="9471"/>
                  </a:cubicBezTo>
                  <a:lnTo>
                    <a:pt x="2482" y="9471"/>
                  </a:lnTo>
                  <a:cubicBezTo>
                    <a:pt x="2044" y="9471"/>
                    <a:pt x="1689" y="9117"/>
                    <a:pt x="1689" y="8680"/>
                  </a:cubicBezTo>
                  <a:lnTo>
                    <a:pt x="1689" y="793"/>
                  </a:lnTo>
                  <a:cubicBezTo>
                    <a:pt x="1689" y="356"/>
                    <a:pt x="2044" y="0"/>
                    <a:pt x="248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4"/>
            <p:cNvSpPr/>
            <p:nvPr/>
          </p:nvSpPr>
          <p:spPr>
            <a:xfrm>
              <a:off x="4850549" y="3164317"/>
              <a:ext cx="295540" cy="172049"/>
            </a:xfrm>
            <a:custGeom>
              <a:rect b="b" l="l" r="r" t="t"/>
              <a:pathLst>
                <a:path extrusionOk="0" h="6406" w="11004">
                  <a:moveTo>
                    <a:pt x="1" y="1"/>
                  </a:moveTo>
                  <a:lnTo>
                    <a:pt x="1" y="6406"/>
                  </a:lnTo>
                  <a:lnTo>
                    <a:pt x="11003" y="6406"/>
                  </a:lnTo>
                  <a:lnTo>
                    <a:pt x="11003" y="1"/>
                  </a:lnTo>
                  <a:close/>
                </a:path>
              </a:pathLst>
            </a:custGeom>
            <a:solidFill>
              <a:srgbClr val="353F5B">
                <a:alpha val="848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4"/>
            <p:cNvSpPr/>
            <p:nvPr/>
          </p:nvSpPr>
          <p:spPr>
            <a:xfrm>
              <a:off x="4850549" y="3164317"/>
              <a:ext cx="10958" cy="172049"/>
            </a:xfrm>
            <a:custGeom>
              <a:rect b="b" l="l" r="r" t="t"/>
              <a:pathLst>
                <a:path extrusionOk="0" h="6406" w="408">
                  <a:moveTo>
                    <a:pt x="1" y="1"/>
                  </a:moveTo>
                  <a:lnTo>
                    <a:pt x="1" y="6406"/>
                  </a:lnTo>
                  <a:lnTo>
                    <a:pt x="408" y="6406"/>
                  </a:lnTo>
                  <a:lnTo>
                    <a:pt x="40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4"/>
            <p:cNvSpPr/>
            <p:nvPr/>
          </p:nvSpPr>
          <p:spPr>
            <a:xfrm>
              <a:off x="4925804" y="3236349"/>
              <a:ext cx="11361" cy="23285"/>
            </a:xfrm>
            <a:custGeom>
              <a:rect b="b" l="l" r="r" t="t"/>
              <a:pathLst>
                <a:path extrusionOk="0" h="867" w="423">
                  <a:moveTo>
                    <a:pt x="211" y="0"/>
                  </a:moveTo>
                  <a:cubicBezTo>
                    <a:pt x="97" y="0"/>
                    <a:pt x="3" y="91"/>
                    <a:pt x="0" y="205"/>
                  </a:cubicBezTo>
                  <a:lnTo>
                    <a:pt x="0" y="655"/>
                  </a:lnTo>
                  <a:cubicBezTo>
                    <a:pt x="0" y="772"/>
                    <a:pt x="94" y="866"/>
                    <a:pt x="211" y="866"/>
                  </a:cubicBezTo>
                  <a:cubicBezTo>
                    <a:pt x="328" y="866"/>
                    <a:pt x="423" y="772"/>
                    <a:pt x="423" y="655"/>
                  </a:cubicBezTo>
                  <a:lnTo>
                    <a:pt x="423" y="205"/>
                  </a:lnTo>
                  <a:cubicBezTo>
                    <a:pt x="418" y="91"/>
                    <a:pt x="325" y="0"/>
                    <a:pt x="2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4"/>
            <p:cNvSpPr/>
            <p:nvPr/>
          </p:nvSpPr>
          <p:spPr>
            <a:xfrm>
              <a:off x="5059474" y="3236349"/>
              <a:ext cx="11361" cy="23285"/>
            </a:xfrm>
            <a:custGeom>
              <a:rect b="b" l="l" r="r" t="t"/>
              <a:pathLst>
                <a:path extrusionOk="0" h="867" w="423">
                  <a:moveTo>
                    <a:pt x="212" y="0"/>
                  </a:moveTo>
                  <a:cubicBezTo>
                    <a:pt x="98" y="0"/>
                    <a:pt x="5" y="91"/>
                    <a:pt x="0" y="205"/>
                  </a:cubicBezTo>
                  <a:lnTo>
                    <a:pt x="0" y="655"/>
                  </a:lnTo>
                  <a:cubicBezTo>
                    <a:pt x="0" y="772"/>
                    <a:pt x="96" y="866"/>
                    <a:pt x="212" y="866"/>
                  </a:cubicBezTo>
                  <a:cubicBezTo>
                    <a:pt x="329" y="866"/>
                    <a:pt x="423" y="772"/>
                    <a:pt x="423" y="655"/>
                  </a:cubicBezTo>
                  <a:lnTo>
                    <a:pt x="423" y="205"/>
                  </a:lnTo>
                  <a:cubicBezTo>
                    <a:pt x="420" y="91"/>
                    <a:pt x="326" y="0"/>
                    <a:pt x="21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4"/>
            <p:cNvSpPr/>
            <p:nvPr/>
          </p:nvSpPr>
          <p:spPr>
            <a:xfrm>
              <a:off x="4975410" y="3247361"/>
              <a:ext cx="45765" cy="18720"/>
            </a:xfrm>
            <a:custGeom>
              <a:rect b="b" l="l" r="r" t="t"/>
              <a:pathLst>
                <a:path extrusionOk="0" h="697" w="1704">
                  <a:moveTo>
                    <a:pt x="237" y="1"/>
                  </a:moveTo>
                  <a:cubicBezTo>
                    <a:pt x="188" y="1"/>
                    <a:pt x="138" y="18"/>
                    <a:pt x="98" y="54"/>
                  </a:cubicBezTo>
                  <a:cubicBezTo>
                    <a:pt x="10" y="131"/>
                    <a:pt x="1" y="265"/>
                    <a:pt x="80" y="353"/>
                  </a:cubicBezTo>
                  <a:cubicBezTo>
                    <a:pt x="273" y="571"/>
                    <a:pt x="552" y="696"/>
                    <a:pt x="843" y="696"/>
                  </a:cubicBezTo>
                  <a:cubicBezTo>
                    <a:pt x="846" y="696"/>
                    <a:pt x="850" y="696"/>
                    <a:pt x="853" y="696"/>
                  </a:cubicBezTo>
                  <a:lnTo>
                    <a:pt x="855" y="696"/>
                  </a:lnTo>
                  <a:cubicBezTo>
                    <a:pt x="858" y="696"/>
                    <a:pt x="861" y="696"/>
                    <a:pt x="865" y="696"/>
                  </a:cubicBezTo>
                  <a:cubicBezTo>
                    <a:pt x="1156" y="696"/>
                    <a:pt x="1433" y="571"/>
                    <a:pt x="1628" y="353"/>
                  </a:cubicBezTo>
                  <a:cubicBezTo>
                    <a:pt x="1704" y="265"/>
                    <a:pt x="1695" y="131"/>
                    <a:pt x="1607" y="55"/>
                  </a:cubicBezTo>
                  <a:cubicBezTo>
                    <a:pt x="1566" y="20"/>
                    <a:pt x="1517" y="3"/>
                    <a:pt x="1467" y="3"/>
                  </a:cubicBezTo>
                  <a:cubicBezTo>
                    <a:pt x="1409" y="3"/>
                    <a:pt x="1351" y="27"/>
                    <a:pt x="1309" y="75"/>
                  </a:cubicBezTo>
                  <a:cubicBezTo>
                    <a:pt x="1186" y="208"/>
                    <a:pt x="1020" y="275"/>
                    <a:pt x="854" y="275"/>
                  </a:cubicBezTo>
                  <a:cubicBezTo>
                    <a:pt x="687" y="275"/>
                    <a:pt x="520" y="208"/>
                    <a:pt x="397" y="75"/>
                  </a:cubicBezTo>
                  <a:cubicBezTo>
                    <a:pt x="356" y="26"/>
                    <a:pt x="297" y="1"/>
                    <a:pt x="2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4"/>
            <p:cNvSpPr/>
            <p:nvPr/>
          </p:nvSpPr>
          <p:spPr>
            <a:xfrm>
              <a:off x="4977907" y="3045903"/>
              <a:ext cx="35694" cy="30510"/>
            </a:xfrm>
            <a:custGeom>
              <a:rect b="b" l="l" r="r" t="t"/>
              <a:pathLst>
                <a:path extrusionOk="0" h="1136" w="1329">
                  <a:moveTo>
                    <a:pt x="763" y="1"/>
                  </a:moveTo>
                  <a:cubicBezTo>
                    <a:pt x="762" y="1"/>
                    <a:pt x="761" y="1"/>
                    <a:pt x="760" y="1"/>
                  </a:cubicBezTo>
                  <a:cubicBezTo>
                    <a:pt x="254" y="1"/>
                    <a:pt x="0" y="611"/>
                    <a:pt x="359" y="970"/>
                  </a:cubicBezTo>
                  <a:cubicBezTo>
                    <a:pt x="468" y="1078"/>
                    <a:pt x="613" y="1135"/>
                    <a:pt x="761" y="1135"/>
                  </a:cubicBezTo>
                  <a:cubicBezTo>
                    <a:pt x="834" y="1135"/>
                    <a:pt x="907" y="1122"/>
                    <a:pt x="977" y="1093"/>
                  </a:cubicBezTo>
                  <a:cubicBezTo>
                    <a:pt x="1190" y="1005"/>
                    <a:pt x="1328" y="797"/>
                    <a:pt x="1328" y="567"/>
                  </a:cubicBezTo>
                  <a:cubicBezTo>
                    <a:pt x="1328" y="255"/>
                    <a:pt x="1074" y="1"/>
                    <a:pt x="763" y="1"/>
                  </a:cubicBezTo>
                  <a:close/>
                </a:path>
              </a:pathLst>
            </a:custGeom>
            <a:solidFill>
              <a:srgbClr val="353F5B">
                <a:alpha val="848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4"/>
            <p:cNvSpPr/>
            <p:nvPr/>
          </p:nvSpPr>
          <p:spPr>
            <a:xfrm>
              <a:off x="4893145" y="3045903"/>
              <a:ext cx="35667" cy="30483"/>
            </a:xfrm>
            <a:custGeom>
              <a:rect b="b" l="l" r="r" t="t"/>
              <a:pathLst>
                <a:path extrusionOk="0" h="1135" w="1328">
                  <a:moveTo>
                    <a:pt x="762" y="1"/>
                  </a:moveTo>
                  <a:cubicBezTo>
                    <a:pt x="761" y="1"/>
                    <a:pt x="760" y="1"/>
                    <a:pt x="759" y="1"/>
                  </a:cubicBezTo>
                  <a:cubicBezTo>
                    <a:pt x="253" y="1"/>
                    <a:pt x="1" y="611"/>
                    <a:pt x="358" y="968"/>
                  </a:cubicBezTo>
                  <a:cubicBezTo>
                    <a:pt x="467" y="1077"/>
                    <a:pt x="612" y="1135"/>
                    <a:pt x="759" y="1135"/>
                  </a:cubicBezTo>
                  <a:cubicBezTo>
                    <a:pt x="833" y="1135"/>
                    <a:pt x="906" y="1121"/>
                    <a:pt x="976" y="1092"/>
                  </a:cubicBezTo>
                  <a:cubicBezTo>
                    <a:pt x="1189" y="1005"/>
                    <a:pt x="1327" y="797"/>
                    <a:pt x="1327" y="567"/>
                  </a:cubicBezTo>
                  <a:cubicBezTo>
                    <a:pt x="1327" y="255"/>
                    <a:pt x="1075" y="1"/>
                    <a:pt x="762" y="1"/>
                  </a:cubicBezTo>
                  <a:close/>
                </a:path>
              </a:pathLst>
            </a:custGeom>
            <a:solidFill>
              <a:srgbClr val="353F5B">
                <a:alpha val="848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4"/>
            <p:cNvSpPr/>
            <p:nvPr/>
          </p:nvSpPr>
          <p:spPr>
            <a:xfrm>
              <a:off x="5062696" y="3045903"/>
              <a:ext cx="35694" cy="30483"/>
            </a:xfrm>
            <a:custGeom>
              <a:rect b="b" l="l" r="r" t="t"/>
              <a:pathLst>
                <a:path extrusionOk="0" h="1135" w="1329">
                  <a:moveTo>
                    <a:pt x="763" y="1"/>
                  </a:moveTo>
                  <a:cubicBezTo>
                    <a:pt x="762" y="1"/>
                    <a:pt x="761" y="1"/>
                    <a:pt x="760" y="1"/>
                  </a:cubicBezTo>
                  <a:cubicBezTo>
                    <a:pt x="759" y="1"/>
                    <a:pt x="759" y="1"/>
                    <a:pt x="758" y="1"/>
                  </a:cubicBezTo>
                  <a:cubicBezTo>
                    <a:pt x="254" y="1"/>
                    <a:pt x="1" y="612"/>
                    <a:pt x="359" y="968"/>
                  </a:cubicBezTo>
                  <a:cubicBezTo>
                    <a:pt x="467" y="1077"/>
                    <a:pt x="612" y="1135"/>
                    <a:pt x="760" y="1135"/>
                  </a:cubicBezTo>
                  <a:cubicBezTo>
                    <a:pt x="833" y="1135"/>
                    <a:pt x="907" y="1121"/>
                    <a:pt x="977" y="1092"/>
                  </a:cubicBezTo>
                  <a:cubicBezTo>
                    <a:pt x="1189" y="1005"/>
                    <a:pt x="1327" y="797"/>
                    <a:pt x="1328" y="567"/>
                  </a:cubicBezTo>
                  <a:cubicBezTo>
                    <a:pt x="1328" y="255"/>
                    <a:pt x="1075" y="1"/>
                    <a:pt x="763" y="1"/>
                  </a:cubicBezTo>
                  <a:close/>
                </a:path>
              </a:pathLst>
            </a:custGeom>
            <a:solidFill>
              <a:srgbClr val="353F5B">
                <a:alpha val="848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4"/>
            <p:cNvSpPr/>
            <p:nvPr/>
          </p:nvSpPr>
          <p:spPr>
            <a:xfrm>
              <a:off x="4836476" y="3150244"/>
              <a:ext cx="323687" cy="28174"/>
            </a:xfrm>
            <a:custGeom>
              <a:rect b="b" l="l" r="r" t="t"/>
              <a:pathLst>
                <a:path extrusionOk="0" h="1049" w="12052">
                  <a:moveTo>
                    <a:pt x="525" y="0"/>
                  </a:moveTo>
                  <a:cubicBezTo>
                    <a:pt x="235" y="0"/>
                    <a:pt x="1" y="236"/>
                    <a:pt x="1" y="525"/>
                  </a:cubicBezTo>
                  <a:cubicBezTo>
                    <a:pt x="1" y="815"/>
                    <a:pt x="235" y="1049"/>
                    <a:pt x="525" y="1049"/>
                  </a:cubicBezTo>
                  <a:lnTo>
                    <a:pt x="11527" y="1049"/>
                  </a:lnTo>
                  <a:cubicBezTo>
                    <a:pt x="11817" y="1049"/>
                    <a:pt x="12051" y="815"/>
                    <a:pt x="12051" y="525"/>
                  </a:cubicBezTo>
                  <a:cubicBezTo>
                    <a:pt x="12051" y="236"/>
                    <a:pt x="11817" y="0"/>
                    <a:pt x="1152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4"/>
            <p:cNvSpPr/>
            <p:nvPr/>
          </p:nvSpPr>
          <p:spPr>
            <a:xfrm>
              <a:off x="4836476" y="3150244"/>
              <a:ext cx="24924" cy="28174"/>
            </a:xfrm>
            <a:custGeom>
              <a:rect b="b" l="l" r="r" t="t"/>
              <a:pathLst>
                <a:path extrusionOk="0" h="1049" w="928">
                  <a:moveTo>
                    <a:pt x="525" y="0"/>
                  </a:moveTo>
                  <a:cubicBezTo>
                    <a:pt x="235" y="0"/>
                    <a:pt x="1" y="236"/>
                    <a:pt x="1" y="525"/>
                  </a:cubicBezTo>
                  <a:cubicBezTo>
                    <a:pt x="1" y="815"/>
                    <a:pt x="235" y="1049"/>
                    <a:pt x="525" y="1049"/>
                  </a:cubicBezTo>
                  <a:lnTo>
                    <a:pt x="927" y="1049"/>
                  </a:lnTo>
                  <a:cubicBezTo>
                    <a:pt x="637" y="1049"/>
                    <a:pt x="403" y="815"/>
                    <a:pt x="403" y="525"/>
                  </a:cubicBezTo>
                  <a:cubicBezTo>
                    <a:pt x="403" y="236"/>
                    <a:pt x="637" y="0"/>
                    <a:pt x="927" y="0"/>
                  </a:cubicBezTo>
                  <a:close/>
                </a:path>
              </a:pathLst>
            </a:custGeom>
            <a:solidFill>
              <a:srgbClr val="353F5B">
                <a:alpha val="215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2" name="Google Shape;782;p34"/>
          <p:cNvGrpSpPr/>
          <p:nvPr/>
        </p:nvGrpSpPr>
        <p:grpSpPr>
          <a:xfrm>
            <a:off x="1618523" y="2273545"/>
            <a:ext cx="572953" cy="464873"/>
            <a:chOff x="748034" y="1827244"/>
            <a:chExt cx="380978" cy="363722"/>
          </a:xfrm>
        </p:grpSpPr>
        <p:sp>
          <p:nvSpPr>
            <p:cNvPr id="783" name="Google Shape;783;p34"/>
            <p:cNvSpPr/>
            <p:nvPr/>
          </p:nvSpPr>
          <p:spPr>
            <a:xfrm>
              <a:off x="929166" y="2038988"/>
              <a:ext cx="199847" cy="136732"/>
            </a:xfrm>
            <a:custGeom>
              <a:rect b="b" l="l" r="r" t="t"/>
              <a:pathLst>
                <a:path extrusionOk="0" h="5091" w="7441">
                  <a:moveTo>
                    <a:pt x="3721" y="1"/>
                  </a:moveTo>
                  <a:lnTo>
                    <a:pt x="578" y="487"/>
                  </a:lnTo>
                  <a:cubicBezTo>
                    <a:pt x="578" y="487"/>
                    <a:pt x="1" y="2870"/>
                    <a:pt x="1686" y="4555"/>
                  </a:cubicBezTo>
                  <a:lnTo>
                    <a:pt x="3721" y="5090"/>
                  </a:lnTo>
                  <a:lnTo>
                    <a:pt x="5756" y="4555"/>
                  </a:lnTo>
                  <a:cubicBezTo>
                    <a:pt x="7441" y="2872"/>
                    <a:pt x="6863" y="487"/>
                    <a:pt x="6863" y="487"/>
                  </a:cubicBezTo>
                  <a:lnTo>
                    <a:pt x="37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4"/>
            <p:cNvSpPr/>
            <p:nvPr/>
          </p:nvSpPr>
          <p:spPr>
            <a:xfrm>
              <a:off x="929166" y="2038988"/>
              <a:ext cx="111297" cy="136732"/>
            </a:xfrm>
            <a:custGeom>
              <a:rect b="b" l="l" r="r" t="t"/>
              <a:pathLst>
                <a:path extrusionOk="0" h="5091" w="4144">
                  <a:moveTo>
                    <a:pt x="3721" y="1"/>
                  </a:moveTo>
                  <a:lnTo>
                    <a:pt x="578" y="487"/>
                  </a:lnTo>
                  <a:cubicBezTo>
                    <a:pt x="578" y="487"/>
                    <a:pt x="1" y="2870"/>
                    <a:pt x="1686" y="4555"/>
                  </a:cubicBezTo>
                  <a:lnTo>
                    <a:pt x="3721" y="5090"/>
                  </a:lnTo>
                  <a:lnTo>
                    <a:pt x="4144" y="4979"/>
                  </a:lnTo>
                  <a:lnTo>
                    <a:pt x="2529" y="4555"/>
                  </a:lnTo>
                  <a:cubicBezTo>
                    <a:pt x="845" y="2872"/>
                    <a:pt x="1423" y="487"/>
                    <a:pt x="1423" y="487"/>
                  </a:cubicBezTo>
                  <a:lnTo>
                    <a:pt x="4144" y="66"/>
                  </a:lnTo>
                  <a:lnTo>
                    <a:pt x="3721" y="1"/>
                  </a:lnTo>
                  <a:close/>
                </a:path>
              </a:pathLst>
            </a:custGeom>
            <a:solidFill>
              <a:srgbClr val="353F5B">
                <a:alpha val="215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4"/>
            <p:cNvSpPr/>
            <p:nvPr/>
          </p:nvSpPr>
          <p:spPr>
            <a:xfrm>
              <a:off x="1016533" y="1922910"/>
              <a:ext cx="25112" cy="116105"/>
            </a:xfrm>
            <a:custGeom>
              <a:rect b="b" l="l" r="r" t="t"/>
              <a:pathLst>
                <a:path extrusionOk="0" h="4323" w="935">
                  <a:moveTo>
                    <a:pt x="0" y="0"/>
                  </a:moveTo>
                  <a:lnTo>
                    <a:pt x="0" y="4323"/>
                  </a:lnTo>
                  <a:lnTo>
                    <a:pt x="935" y="4323"/>
                  </a:lnTo>
                  <a:lnTo>
                    <a:pt x="93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4"/>
            <p:cNvSpPr/>
            <p:nvPr/>
          </p:nvSpPr>
          <p:spPr>
            <a:xfrm>
              <a:off x="1016533" y="1922910"/>
              <a:ext cx="11361" cy="116105"/>
            </a:xfrm>
            <a:custGeom>
              <a:rect b="b" l="l" r="r" t="t"/>
              <a:pathLst>
                <a:path extrusionOk="0" h="4323" w="423">
                  <a:moveTo>
                    <a:pt x="0" y="0"/>
                  </a:moveTo>
                  <a:lnTo>
                    <a:pt x="0" y="4323"/>
                  </a:lnTo>
                  <a:lnTo>
                    <a:pt x="423" y="4323"/>
                  </a:lnTo>
                  <a:lnTo>
                    <a:pt x="423" y="0"/>
                  </a:lnTo>
                  <a:close/>
                </a:path>
              </a:pathLst>
            </a:custGeom>
            <a:solidFill>
              <a:srgbClr val="353F5B">
                <a:alpha val="215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4"/>
            <p:cNvSpPr/>
            <p:nvPr/>
          </p:nvSpPr>
          <p:spPr>
            <a:xfrm>
              <a:off x="964886" y="1907198"/>
              <a:ext cx="128433" cy="38218"/>
            </a:xfrm>
            <a:custGeom>
              <a:rect b="b" l="l" r="r" t="t"/>
              <a:pathLst>
                <a:path extrusionOk="0" h="1423" w="4782">
                  <a:moveTo>
                    <a:pt x="0" y="0"/>
                  </a:moveTo>
                  <a:lnTo>
                    <a:pt x="0" y="480"/>
                  </a:lnTo>
                  <a:cubicBezTo>
                    <a:pt x="0" y="1002"/>
                    <a:pt x="421" y="1422"/>
                    <a:pt x="941" y="1422"/>
                  </a:cubicBezTo>
                  <a:lnTo>
                    <a:pt x="3841" y="1422"/>
                  </a:lnTo>
                  <a:cubicBezTo>
                    <a:pt x="4360" y="1422"/>
                    <a:pt x="4781" y="1000"/>
                    <a:pt x="4781" y="480"/>
                  </a:cubicBezTo>
                  <a:lnTo>
                    <a:pt x="478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4"/>
            <p:cNvSpPr/>
            <p:nvPr/>
          </p:nvSpPr>
          <p:spPr>
            <a:xfrm>
              <a:off x="964886" y="1907198"/>
              <a:ext cx="47967" cy="38218"/>
            </a:xfrm>
            <a:custGeom>
              <a:rect b="b" l="l" r="r" t="t"/>
              <a:pathLst>
                <a:path extrusionOk="0" h="1423" w="1786">
                  <a:moveTo>
                    <a:pt x="0" y="0"/>
                  </a:moveTo>
                  <a:lnTo>
                    <a:pt x="0" y="480"/>
                  </a:lnTo>
                  <a:cubicBezTo>
                    <a:pt x="0" y="1002"/>
                    <a:pt x="421" y="1422"/>
                    <a:pt x="941" y="1422"/>
                  </a:cubicBezTo>
                  <a:lnTo>
                    <a:pt x="1785" y="1422"/>
                  </a:lnTo>
                  <a:cubicBezTo>
                    <a:pt x="1266" y="1422"/>
                    <a:pt x="845" y="1002"/>
                    <a:pt x="845" y="480"/>
                  </a:cubicBezTo>
                  <a:lnTo>
                    <a:pt x="845" y="0"/>
                  </a:lnTo>
                  <a:close/>
                </a:path>
              </a:pathLst>
            </a:custGeom>
            <a:solidFill>
              <a:srgbClr val="353F5B">
                <a:alpha val="215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4"/>
            <p:cNvSpPr/>
            <p:nvPr/>
          </p:nvSpPr>
          <p:spPr>
            <a:xfrm>
              <a:off x="760823" y="1827244"/>
              <a:ext cx="352693" cy="124699"/>
            </a:xfrm>
            <a:custGeom>
              <a:rect b="b" l="l" r="r" t="t"/>
              <a:pathLst>
                <a:path extrusionOk="0" h="4643" w="13132">
                  <a:moveTo>
                    <a:pt x="2321" y="1"/>
                  </a:moveTo>
                  <a:cubicBezTo>
                    <a:pt x="1039" y="1"/>
                    <a:pt x="0" y="1039"/>
                    <a:pt x="0" y="2322"/>
                  </a:cubicBezTo>
                  <a:cubicBezTo>
                    <a:pt x="0" y="3605"/>
                    <a:pt x="1039" y="4643"/>
                    <a:pt x="2321" y="4643"/>
                  </a:cubicBezTo>
                  <a:cubicBezTo>
                    <a:pt x="2328" y="4643"/>
                    <a:pt x="2335" y="4643"/>
                    <a:pt x="2343" y="4642"/>
                  </a:cubicBezTo>
                  <a:lnTo>
                    <a:pt x="4556" y="4642"/>
                  </a:lnTo>
                  <a:cubicBezTo>
                    <a:pt x="4558" y="4642"/>
                    <a:pt x="4560" y="4642"/>
                    <a:pt x="4561" y="4642"/>
                  </a:cubicBezTo>
                  <a:cubicBezTo>
                    <a:pt x="4959" y="4642"/>
                    <a:pt x="5337" y="4462"/>
                    <a:pt x="5588" y="4152"/>
                  </a:cubicBezTo>
                  <a:cubicBezTo>
                    <a:pt x="5889" y="3779"/>
                    <a:pt x="6343" y="3562"/>
                    <a:pt x="6823" y="3562"/>
                  </a:cubicBezTo>
                  <a:lnTo>
                    <a:pt x="12613" y="3562"/>
                  </a:lnTo>
                  <a:cubicBezTo>
                    <a:pt x="12614" y="3562"/>
                    <a:pt x="12615" y="3562"/>
                    <a:pt x="12616" y="3562"/>
                  </a:cubicBezTo>
                  <a:cubicBezTo>
                    <a:pt x="12900" y="3562"/>
                    <a:pt x="13131" y="3330"/>
                    <a:pt x="13131" y="3046"/>
                  </a:cubicBezTo>
                  <a:lnTo>
                    <a:pt x="13131" y="2704"/>
                  </a:lnTo>
                  <a:cubicBezTo>
                    <a:pt x="13131" y="1210"/>
                    <a:pt x="11922" y="1"/>
                    <a:pt x="10428" y="1"/>
                  </a:cubicBezTo>
                  <a:lnTo>
                    <a:pt x="2343" y="1"/>
                  </a:lnTo>
                  <a:cubicBezTo>
                    <a:pt x="2335" y="1"/>
                    <a:pt x="2328" y="1"/>
                    <a:pt x="23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4"/>
            <p:cNvSpPr/>
            <p:nvPr/>
          </p:nvSpPr>
          <p:spPr>
            <a:xfrm>
              <a:off x="760823" y="1827244"/>
              <a:ext cx="85595" cy="124699"/>
            </a:xfrm>
            <a:custGeom>
              <a:rect b="b" l="l" r="r" t="t"/>
              <a:pathLst>
                <a:path extrusionOk="0" h="4643" w="3187">
                  <a:moveTo>
                    <a:pt x="3180" y="4642"/>
                  </a:moveTo>
                  <a:cubicBezTo>
                    <a:pt x="3181" y="4642"/>
                    <a:pt x="3182" y="4642"/>
                    <a:pt x="3183" y="4642"/>
                  </a:cubicBezTo>
                  <a:cubicBezTo>
                    <a:pt x="3184" y="4642"/>
                    <a:pt x="3185" y="4642"/>
                    <a:pt x="3186" y="4642"/>
                  </a:cubicBezTo>
                  <a:close/>
                  <a:moveTo>
                    <a:pt x="2319" y="1"/>
                  </a:moveTo>
                  <a:cubicBezTo>
                    <a:pt x="1039" y="1"/>
                    <a:pt x="0" y="1039"/>
                    <a:pt x="0" y="2322"/>
                  </a:cubicBezTo>
                  <a:cubicBezTo>
                    <a:pt x="0" y="3605"/>
                    <a:pt x="1039" y="4643"/>
                    <a:pt x="2319" y="4643"/>
                  </a:cubicBezTo>
                  <a:cubicBezTo>
                    <a:pt x="2326" y="4643"/>
                    <a:pt x="2334" y="4643"/>
                    <a:pt x="2341" y="4642"/>
                  </a:cubicBezTo>
                  <a:lnTo>
                    <a:pt x="3180" y="4642"/>
                  </a:lnTo>
                  <a:cubicBezTo>
                    <a:pt x="1901" y="4641"/>
                    <a:pt x="865" y="3601"/>
                    <a:pt x="865" y="2321"/>
                  </a:cubicBezTo>
                  <a:cubicBezTo>
                    <a:pt x="865" y="1039"/>
                    <a:pt x="1904" y="1"/>
                    <a:pt x="3186" y="1"/>
                  </a:cubicBezTo>
                  <a:lnTo>
                    <a:pt x="2341" y="1"/>
                  </a:lnTo>
                  <a:cubicBezTo>
                    <a:pt x="2334" y="1"/>
                    <a:pt x="2326" y="1"/>
                    <a:pt x="2319" y="1"/>
                  </a:cubicBezTo>
                  <a:close/>
                </a:path>
              </a:pathLst>
            </a:custGeom>
            <a:solidFill>
              <a:srgbClr val="353F5B">
                <a:alpha val="215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4"/>
            <p:cNvSpPr/>
            <p:nvPr/>
          </p:nvSpPr>
          <p:spPr>
            <a:xfrm>
              <a:off x="979604" y="1867825"/>
              <a:ext cx="11576" cy="19445"/>
            </a:xfrm>
            <a:custGeom>
              <a:rect b="b" l="l" r="r" t="t"/>
              <a:pathLst>
                <a:path extrusionOk="0" h="724" w="431">
                  <a:moveTo>
                    <a:pt x="216" y="0"/>
                  </a:moveTo>
                  <a:cubicBezTo>
                    <a:pt x="96" y="0"/>
                    <a:pt x="1" y="99"/>
                    <a:pt x="5" y="217"/>
                  </a:cubicBezTo>
                  <a:lnTo>
                    <a:pt x="5" y="512"/>
                  </a:lnTo>
                  <a:cubicBezTo>
                    <a:pt x="5" y="629"/>
                    <a:pt x="99" y="723"/>
                    <a:pt x="216" y="723"/>
                  </a:cubicBezTo>
                  <a:cubicBezTo>
                    <a:pt x="332" y="723"/>
                    <a:pt x="426" y="629"/>
                    <a:pt x="427" y="512"/>
                  </a:cubicBezTo>
                  <a:lnTo>
                    <a:pt x="427" y="217"/>
                  </a:lnTo>
                  <a:cubicBezTo>
                    <a:pt x="430" y="99"/>
                    <a:pt x="335" y="0"/>
                    <a:pt x="2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4"/>
            <p:cNvSpPr/>
            <p:nvPr/>
          </p:nvSpPr>
          <p:spPr>
            <a:xfrm>
              <a:off x="1066999" y="1867825"/>
              <a:ext cx="11576" cy="19445"/>
            </a:xfrm>
            <a:custGeom>
              <a:rect b="b" l="l" r="r" t="t"/>
              <a:pathLst>
                <a:path extrusionOk="0" h="724" w="431">
                  <a:moveTo>
                    <a:pt x="217" y="0"/>
                  </a:moveTo>
                  <a:cubicBezTo>
                    <a:pt x="97" y="0"/>
                    <a:pt x="1" y="99"/>
                    <a:pt x="5" y="217"/>
                  </a:cubicBezTo>
                  <a:lnTo>
                    <a:pt x="5" y="512"/>
                  </a:lnTo>
                  <a:cubicBezTo>
                    <a:pt x="5" y="629"/>
                    <a:pt x="100" y="723"/>
                    <a:pt x="217" y="723"/>
                  </a:cubicBezTo>
                  <a:cubicBezTo>
                    <a:pt x="332" y="723"/>
                    <a:pt x="428" y="629"/>
                    <a:pt x="428" y="512"/>
                  </a:cubicBezTo>
                  <a:lnTo>
                    <a:pt x="428" y="217"/>
                  </a:lnTo>
                  <a:cubicBezTo>
                    <a:pt x="431" y="99"/>
                    <a:pt x="335" y="0"/>
                    <a:pt x="2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4"/>
            <p:cNvSpPr/>
            <p:nvPr/>
          </p:nvSpPr>
          <p:spPr>
            <a:xfrm>
              <a:off x="1011914" y="1875292"/>
              <a:ext cx="34216" cy="16222"/>
            </a:xfrm>
            <a:custGeom>
              <a:rect b="b" l="l" r="r" t="t"/>
              <a:pathLst>
                <a:path extrusionOk="0" h="604" w="1274">
                  <a:moveTo>
                    <a:pt x="237" y="0"/>
                  </a:moveTo>
                  <a:cubicBezTo>
                    <a:pt x="187" y="0"/>
                    <a:pt x="137" y="18"/>
                    <a:pt x="97" y="53"/>
                  </a:cubicBezTo>
                  <a:cubicBezTo>
                    <a:pt x="8" y="131"/>
                    <a:pt x="1" y="266"/>
                    <a:pt x="80" y="353"/>
                  </a:cubicBezTo>
                  <a:cubicBezTo>
                    <a:pt x="220" y="512"/>
                    <a:pt x="423" y="603"/>
                    <a:pt x="635" y="603"/>
                  </a:cubicBezTo>
                  <a:cubicBezTo>
                    <a:pt x="637" y="603"/>
                    <a:pt x="639" y="603"/>
                    <a:pt x="640" y="603"/>
                  </a:cubicBezTo>
                  <a:cubicBezTo>
                    <a:pt x="642" y="603"/>
                    <a:pt x="644" y="603"/>
                    <a:pt x="646" y="603"/>
                  </a:cubicBezTo>
                  <a:cubicBezTo>
                    <a:pt x="858" y="603"/>
                    <a:pt x="1059" y="512"/>
                    <a:pt x="1201" y="353"/>
                  </a:cubicBezTo>
                  <a:cubicBezTo>
                    <a:pt x="1274" y="265"/>
                    <a:pt x="1263" y="135"/>
                    <a:pt x="1177" y="59"/>
                  </a:cubicBezTo>
                  <a:cubicBezTo>
                    <a:pt x="1137" y="24"/>
                    <a:pt x="1087" y="7"/>
                    <a:pt x="1037" y="7"/>
                  </a:cubicBezTo>
                  <a:cubicBezTo>
                    <a:pt x="980" y="7"/>
                    <a:pt x="923" y="30"/>
                    <a:pt x="882" y="75"/>
                  </a:cubicBezTo>
                  <a:cubicBezTo>
                    <a:pt x="817" y="145"/>
                    <a:pt x="728" y="181"/>
                    <a:pt x="640" y="181"/>
                  </a:cubicBezTo>
                  <a:cubicBezTo>
                    <a:pt x="551" y="181"/>
                    <a:pt x="463" y="145"/>
                    <a:pt x="397" y="75"/>
                  </a:cubicBezTo>
                  <a:cubicBezTo>
                    <a:pt x="356" y="26"/>
                    <a:pt x="296" y="0"/>
                    <a:pt x="2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4"/>
            <p:cNvSpPr/>
            <p:nvPr/>
          </p:nvSpPr>
          <p:spPr>
            <a:xfrm>
              <a:off x="776266" y="1922910"/>
              <a:ext cx="151127" cy="252810"/>
            </a:xfrm>
            <a:custGeom>
              <a:rect b="b" l="l" r="r" t="t"/>
              <a:pathLst>
                <a:path extrusionOk="0" h="9413" w="5627">
                  <a:moveTo>
                    <a:pt x="2813" y="0"/>
                  </a:moveTo>
                  <a:cubicBezTo>
                    <a:pt x="2076" y="0"/>
                    <a:pt x="1446" y="530"/>
                    <a:pt x="1321" y="1257"/>
                  </a:cubicBezTo>
                  <a:lnTo>
                    <a:pt x="1" y="8877"/>
                  </a:lnTo>
                  <a:lnTo>
                    <a:pt x="2813" y="9412"/>
                  </a:lnTo>
                  <a:lnTo>
                    <a:pt x="5627" y="8877"/>
                  </a:lnTo>
                  <a:lnTo>
                    <a:pt x="4307" y="1257"/>
                  </a:lnTo>
                  <a:cubicBezTo>
                    <a:pt x="4181" y="530"/>
                    <a:pt x="3550" y="0"/>
                    <a:pt x="281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4"/>
            <p:cNvSpPr/>
            <p:nvPr/>
          </p:nvSpPr>
          <p:spPr>
            <a:xfrm>
              <a:off x="834681" y="1952453"/>
              <a:ext cx="29973" cy="25676"/>
            </a:xfrm>
            <a:custGeom>
              <a:rect b="b" l="l" r="r" t="t"/>
              <a:pathLst>
                <a:path extrusionOk="0" h="956" w="1116">
                  <a:moveTo>
                    <a:pt x="638" y="0"/>
                  </a:moveTo>
                  <a:cubicBezTo>
                    <a:pt x="213" y="0"/>
                    <a:pt x="0" y="514"/>
                    <a:pt x="301" y="815"/>
                  </a:cubicBezTo>
                  <a:cubicBezTo>
                    <a:pt x="398" y="912"/>
                    <a:pt x="518" y="955"/>
                    <a:pt x="635" y="955"/>
                  </a:cubicBezTo>
                  <a:cubicBezTo>
                    <a:pt x="880" y="955"/>
                    <a:pt x="1115" y="765"/>
                    <a:pt x="1115" y="477"/>
                  </a:cubicBezTo>
                  <a:cubicBezTo>
                    <a:pt x="1115" y="214"/>
                    <a:pt x="901" y="0"/>
                    <a:pt x="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4"/>
            <p:cNvSpPr/>
            <p:nvPr/>
          </p:nvSpPr>
          <p:spPr>
            <a:xfrm>
              <a:off x="985486" y="2033026"/>
              <a:ext cx="87179" cy="97439"/>
            </a:xfrm>
            <a:custGeom>
              <a:rect b="b" l="l" r="r" t="t"/>
              <a:pathLst>
                <a:path extrusionOk="0" h="3628" w="3246">
                  <a:moveTo>
                    <a:pt x="1263" y="423"/>
                  </a:moveTo>
                  <a:cubicBezTo>
                    <a:pt x="1119" y="700"/>
                    <a:pt x="1005" y="993"/>
                    <a:pt x="926" y="1295"/>
                  </a:cubicBezTo>
                  <a:cubicBezTo>
                    <a:pt x="761" y="1933"/>
                    <a:pt x="804" y="2508"/>
                    <a:pt x="1046" y="2991"/>
                  </a:cubicBezTo>
                  <a:cubicBezTo>
                    <a:pt x="939" y="2904"/>
                    <a:pt x="848" y="2799"/>
                    <a:pt x="775" y="2684"/>
                  </a:cubicBezTo>
                  <a:cubicBezTo>
                    <a:pt x="196" y="1777"/>
                    <a:pt x="751" y="728"/>
                    <a:pt x="939" y="423"/>
                  </a:cubicBezTo>
                  <a:close/>
                  <a:moveTo>
                    <a:pt x="2310" y="423"/>
                  </a:moveTo>
                  <a:cubicBezTo>
                    <a:pt x="2498" y="727"/>
                    <a:pt x="3054" y="1772"/>
                    <a:pt x="2472" y="2682"/>
                  </a:cubicBezTo>
                  <a:lnTo>
                    <a:pt x="2472" y="2684"/>
                  </a:lnTo>
                  <a:cubicBezTo>
                    <a:pt x="2399" y="2799"/>
                    <a:pt x="2308" y="2903"/>
                    <a:pt x="2202" y="2991"/>
                  </a:cubicBezTo>
                  <a:cubicBezTo>
                    <a:pt x="2443" y="2508"/>
                    <a:pt x="2487" y="1933"/>
                    <a:pt x="2323" y="1295"/>
                  </a:cubicBezTo>
                  <a:cubicBezTo>
                    <a:pt x="2243" y="993"/>
                    <a:pt x="2130" y="700"/>
                    <a:pt x="1984" y="423"/>
                  </a:cubicBezTo>
                  <a:close/>
                  <a:moveTo>
                    <a:pt x="1624" y="645"/>
                  </a:moveTo>
                  <a:cubicBezTo>
                    <a:pt x="1747" y="885"/>
                    <a:pt x="1845" y="1139"/>
                    <a:pt x="1915" y="1400"/>
                  </a:cubicBezTo>
                  <a:cubicBezTo>
                    <a:pt x="2091" y="2088"/>
                    <a:pt x="1994" y="2663"/>
                    <a:pt x="1624" y="3108"/>
                  </a:cubicBezTo>
                  <a:cubicBezTo>
                    <a:pt x="1257" y="2664"/>
                    <a:pt x="1158" y="2094"/>
                    <a:pt x="1331" y="1411"/>
                  </a:cubicBezTo>
                  <a:cubicBezTo>
                    <a:pt x="1400" y="1146"/>
                    <a:pt x="1498" y="890"/>
                    <a:pt x="1624" y="645"/>
                  </a:cubicBezTo>
                  <a:close/>
                  <a:moveTo>
                    <a:pt x="824" y="1"/>
                  </a:moveTo>
                  <a:cubicBezTo>
                    <a:pt x="757" y="1"/>
                    <a:pt x="693" y="33"/>
                    <a:pt x="654" y="87"/>
                  </a:cubicBezTo>
                  <a:cubicBezTo>
                    <a:pt x="465" y="365"/>
                    <a:pt x="319" y="669"/>
                    <a:pt x="221" y="990"/>
                  </a:cubicBezTo>
                  <a:cubicBezTo>
                    <a:pt x="0" y="1699"/>
                    <a:pt x="69" y="2363"/>
                    <a:pt x="420" y="2910"/>
                  </a:cubicBezTo>
                  <a:cubicBezTo>
                    <a:pt x="710" y="3366"/>
                    <a:pt x="1149" y="3627"/>
                    <a:pt x="1624" y="3627"/>
                  </a:cubicBezTo>
                  <a:cubicBezTo>
                    <a:pt x="2098" y="3627"/>
                    <a:pt x="2538" y="3366"/>
                    <a:pt x="2828" y="2910"/>
                  </a:cubicBezTo>
                  <a:cubicBezTo>
                    <a:pt x="3179" y="2363"/>
                    <a:pt x="3245" y="1699"/>
                    <a:pt x="3028" y="990"/>
                  </a:cubicBezTo>
                  <a:cubicBezTo>
                    <a:pt x="2928" y="669"/>
                    <a:pt x="2782" y="365"/>
                    <a:pt x="2594" y="87"/>
                  </a:cubicBezTo>
                  <a:cubicBezTo>
                    <a:pt x="2554" y="33"/>
                    <a:pt x="2490" y="1"/>
                    <a:pt x="2424" y="1"/>
                  </a:cubicBezTo>
                  <a:close/>
                </a:path>
              </a:pathLst>
            </a:custGeom>
            <a:solidFill>
              <a:srgbClr val="353F5B">
                <a:alpha val="215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4"/>
            <p:cNvSpPr/>
            <p:nvPr/>
          </p:nvSpPr>
          <p:spPr>
            <a:xfrm>
              <a:off x="931341" y="2025882"/>
              <a:ext cx="194985" cy="26186"/>
            </a:xfrm>
            <a:custGeom>
              <a:rect b="b" l="l" r="r" t="t"/>
              <a:pathLst>
                <a:path extrusionOk="0" h="975" w="7260">
                  <a:moveTo>
                    <a:pt x="489" y="1"/>
                  </a:moveTo>
                  <a:cubicBezTo>
                    <a:pt x="219" y="1"/>
                    <a:pt x="0" y="218"/>
                    <a:pt x="0" y="487"/>
                  </a:cubicBezTo>
                  <a:cubicBezTo>
                    <a:pt x="0" y="758"/>
                    <a:pt x="219" y="975"/>
                    <a:pt x="489" y="975"/>
                  </a:cubicBezTo>
                  <a:cubicBezTo>
                    <a:pt x="491" y="975"/>
                    <a:pt x="494" y="975"/>
                    <a:pt x="497" y="975"/>
                  </a:cubicBezTo>
                  <a:lnTo>
                    <a:pt x="6782" y="975"/>
                  </a:lnTo>
                  <a:cubicBezTo>
                    <a:pt x="7048" y="969"/>
                    <a:pt x="7259" y="753"/>
                    <a:pt x="7259" y="487"/>
                  </a:cubicBezTo>
                  <a:cubicBezTo>
                    <a:pt x="7259" y="223"/>
                    <a:pt x="7048" y="7"/>
                    <a:pt x="6782" y="1"/>
                  </a:cubicBezTo>
                  <a:lnTo>
                    <a:pt x="497" y="1"/>
                  </a:lnTo>
                  <a:cubicBezTo>
                    <a:pt x="494" y="1"/>
                    <a:pt x="491" y="1"/>
                    <a:pt x="48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4"/>
            <p:cNvSpPr/>
            <p:nvPr/>
          </p:nvSpPr>
          <p:spPr>
            <a:xfrm>
              <a:off x="931341" y="2025882"/>
              <a:ext cx="36043" cy="26186"/>
            </a:xfrm>
            <a:custGeom>
              <a:rect b="b" l="l" r="r" t="t"/>
              <a:pathLst>
                <a:path extrusionOk="0" h="975" w="1342">
                  <a:moveTo>
                    <a:pt x="489" y="1"/>
                  </a:moveTo>
                  <a:cubicBezTo>
                    <a:pt x="221" y="1"/>
                    <a:pt x="0" y="218"/>
                    <a:pt x="0" y="487"/>
                  </a:cubicBezTo>
                  <a:cubicBezTo>
                    <a:pt x="0" y="758"/>
                    <a:pt x="221" y="975"/>
                    <a:pt x="489" y="975"/>
                  </a:cubicBezTo>
                  <a:cubicBezTo>
                    <a:pt x="491" y="975"/>
                    <a:pt x="494" y="975"/>
                    <a:pt x="497" y="975"/>
                  </a:cubicBezTo>
                  <a:lnTo>
                    <a:pt x="1342" y="975"/>
                  </a:lnTo>
                  <a:cubicBezTo>
                    <a:pt x="1073" y="975"/>
                    <a:pt x="854" y="756"/>
                    <a:pt x="854" y="487"/>
                  </a:cubicBezTo>
                  <a:cubicBezTo>
                    <a:pt x="854" y="220"/>
                    <a:pt x="1073" y="1"/>
                    <a:pt x="1342" y="1"/>
                  </a:cubicBezTo>
                  <a:lnTo>
                    <a:pt x="497" y="1"/>
                  </a:lnTo>
                  <a:cubicBezTo>
                    <a:pt x="494" y="1"/>
                    <a:pt x="491" y="1"/>
                    <a:pt x="489" y="1"/>
                  </a:cubicBezTo>
                  <a:close/>
                </a:path>
              </a:pathLst>
            </a:custGeom>
            <a:solidFill>
              <a:srgbClr val="353F5B">
                <a:alpha val="215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4"/>
            <p:cNvSpPr/>
            <p:nvPr/>
          </p:nvSpPr>
          <p:spPr>
            <a:xfrm>
              <a:off x="749597" y="2162174"/>
              <a:ext cx="378288" cy="28791"/>
            </a:xfrm>
            <a:custGeom>
              <a:rect b="b" l="l" r="r" t="t"/>
              <a:pathLst>
                <a:path extrusionOk="0" h="1072" w="14085">
                  <a:moveTo>
                    <a:pt x="994" y="0"/>
                  </a:moveTo>
                  <a:cubicBezTo>
                    <a:pt x="687" y="0"/>
                    <a:pt x="406" y="167"/>
                    <a:pt x="259" y="436"/>
                  </a:cubicBezTo>
                  <a:lnTo>
                    <a:pt x="73" y="777"/>
                  </a:lnTo>
                  <a:cubicBezTo>
                    <a:pt x="0" y="909"/>
                    <a:pt x="96" y="1070"/>
                    <a:pt x="248" y="1071"/>
                  </a:cubicBezTo>
                  <a:lnTo>
                    <a:pt x="13836" y="1071"/>
                  </a:lnTo>
                  <a:cubicBezTo>
                    <a:pt x="13987" y="1070"/>
                    <a:pt x="14084" y="909"/>
                    <a:pt x="14011" y="777"/>
                  </a:cubicBezTo>
                  <a:lnTo>
                    <a:pt x="14013" y="777"/>
                  </a:lnTo>
                  <a:lnTo>
                    <a:pt x="13827" y="435"/>
                  </a:lnTo>
                  <a:cubicBezTo>
                    <a:pt x="13680" y="167"/>
                    <a:pt x="13399" y="0"/>
                    <a:pt x="1309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4"/>
            <p:cNvSpPr/>
            <p:nvPr/>
          </p:nvSpPr>
          <p:spPr>
            <a:xfrm>
              <a:off x="749597" y="2161324"/>
              <a:ext cx="49364" cy="28791"/>
            </a:xfrm>
            <a:custGeom>
              <a:rect b="b" l="l" r="r" t="t"/>
              <a:pathLst>
                <a:path extrusionOk="0" h="1072" w="1838">
                  <a:moveTo>
                    <a:pt x="994" y="0"/>
                  </a:moveTo>
                  <a:cubicBezTo>
                    <a:pt x="687" y="0"/>
                    <a:pt x="406" y="167"/>
                    <a:pt x="259" y="436"/>
                  </a:cubicBezTo>
                  <a:lnTo>
                    <a:pt x="73" y="777"/>
                  </a:lnTo>
                  <a:cubicBezTo>
                    <a:pt x="0" y="909"/>
                    <a:pt x="96" y="1070"/>
                    <a:pt x="248" y="1071"/>
                  </a:cubicBezTo>
                  <a:lnTo>
                    <a:pt x="1093" y="1071"/>
                  </a:lnTo>
                  <a:cubicBezTo>
                    <a:pt x="942" y="1070"/>
                    <a:pt x="845" y="909"/>
                    <a:pt x="918" y="777"/>
                  </a:cubicBezTo>
                  <a:lnTo>
                    <a:pt x="1103" y="435"/>
                  </a:lnTo>
                  <a:cubicBezTo>
                    <a:pt x="1251" y="167"/>
                    <a:pt x="1532" y="0"/>
                    <a:pt x="1837" y="0"/>
                  </a:cubicBezTo>
                  <a:close/>
                </a:path>
              </a:pathLst>
            </a:custGeom>
            <a:solidFill>
              <a:srgbClr val="353F5B">
                <a:alpha val="215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4"/>
            <p:cNvSpPr/>
            <p:nvPr/>
          </p:nvSpPr>
          <p:spPr>
            <a:xfrm>
              <a:off x="748034" y="2162174"/>
              <a:ext cx="378288" cy="28791"/>
            </a:xfrm>
            <a:custGeom>
              <a:rect b="b" l="l" r="r" t="t"/>
              <a:pathLst>
                <a:path extrusionOk="0" h="1072" w="14085">
                  <a:moveTo>
                    <a:pt x="994" y="0"/>
                  </a:moveTo>
                  <a:cubicBezTo>
                    <a:pt x="687" y="0"/>
                    <a:pt x="406" y="167"/>
                    <a:pt x="259" y="436"/>
                  </a:cubicBezTo>
                  <a:lnTo>
                    <a:pt x="73" y="777"/>
                  </a:lnTo>
                  <a:cubicBezTo>
                    <a:pt x="0" y="909"/>
                    <a:pt x="96" y="1070"/>
                    <a:pt x="248" y="1071"/>
                  </a:cubicBezTo>
                  <a:lnTo>
                    <a:pt x="13836" y="1071"/>
                  </a:lnTo>
                  <a:cubicBezTo>
                    <a:pt x="13987" y="1070"/>
                    <a:pt x="14084" y="909"/>
                    <a:pt x="14011" y="777"/>
                  </a:cubicBezTo>
                  <a:lnTo>
                    <a:pt x="14013" y="777"/>
                  </a:lnTo>
                  <a:lnTo>
                    <a:pt x="13827" y="435"/>
                  </a:lnTo>
                  <a:cubicBezTo>
                    <a:pt x="13680" y="167"/>
                    <a:pt x="13399" y="0"/>
                    <a:pt x="13092" y="0"/>
                  </a:cubicBezTo>
                  <a:close/>
                </a:path>
              </a:pathLst>
            </a:custGeom>
            <a:solidFill>
              <a:srgbClr val="353F5B">
                <a:alpha val="13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2" name="Google Shape;802;p34"/>
          <p:cNvGrpSpPr/>
          <p:nvPr/>
        </p:nvGrpSpPr>
        <p:grpSpPr>
          <a:xfrm>
            <a:off x="6986768" y="2276685"/>
            <a:ext cx="504464" cy="458107"/>
            <a:chOff x="8068319" y="2422084"/>
            <a:chExt cx="351592" cy="375683"/>
          </a:xfrm>
        </p:grpSpPr>
        <p:sp>
          <p:nvSpPr>
            <p:cNvPr id="803" name="Google Shape;803;p34"/>
            <p:cNvSpPr/>
            <p:nvPr/>
          </p:nvSpPr>
          <p:spPr>
            <a:xfrm>
              <a:off x="8143789" y="2669575"/>
              <a:ext cx="18075" cy="119382"/>
            </a:xfrm>
            <a:custGeom>
              <a:rect b="b" l="l" r="r" t="t"/>
              <a:pathLst>
                <a:path extrusionOk="0" h="4445" w="673">
                  <a:moveTo>
                    <a:pt x="1" y="0"/>
                  </a:moveTo>
                  <a:lnTo>
                    <a:pt x="1" y="4444"/>
                  </a:lnTo>
                  <a:lnTo>
                    <a:pt x="672" y="4444"/>
                  </a:lnTo>
                  <a:lnTo>
                    <a:pt x="67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4"/>
            <p:cNvSpPr/>
            <p:nvPr/>
          </p:nvSpPr>
          <p:spPr>
            <a:xfrm>
              <a:off x="8143789" y="2669575"/>
              <a:ext cx="18075" cy="119382"/>
            </a:xfrm>
            <a:custGeom>
              <a:rect b="b" l="l" r="r" t="t"/>
              <a:pathLst>
                <a:path extrusionOk="0" h="4445" w="673">
                  <a:moveTo>
                    <a:pt x="1" y="0"/>
                  </a:moveTo>
                  <a:lnTo>
                    <a:pt x="1" y="4444"/>
                  </a:lnTo>
                  <a:lnTo>
                    <a:pt x="672" y="4444"/>
                  </a:lnTo>
                  <a:lnTo>
                    <a:pt x="672" y="0"/>
                  </a:lnTo>
                  <a:close/>
                </a:path>
              </a:pathLst>
            </a:custGeom>
            <a:solidFill>
              <a:srgbClr val="353F5B">
                <a:alpha val="13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4"/>
            <p:cNvSpPr/>
            <p:nvPr/>
          </p:nvSpPr>
          <p:spPr>
            <a:xfrm>
              <a:off x="8118999" y="2643792"/>
              <a:ext cx="67681" cy="40528"/>
            </a:xfrm>
            <a:custGeom>
              <a:rect b="b" l="l" r="r" t="t"/>
              <a:pathLst>
                <a:path extrusionOk="0" h="1509" w="2520">
                  <a:moveTo>
                    <a:pt x="1260" y="0"/>
                  </a:moveTo>
                  <a:lnTo>
                    <a:pt x="0" y="585"/>
                  </a:lnTo>
                  <a:cubicBezTo>
                    <a:pt x="0" y="1096"/>
                    <a:pt x="413" y="1509"/>
                    <a:pt x="924" y="1509"/>
                  </a:cubicBezTo>
                  <a:lnTo>
                    <a:pt x="1595" y="1509"/>
                  </a:lnTo>
                  <a:cubicBezTo>
                    <a:pt x="2106" y="1509"/>
                    <a:pt x="2519" y="1096"/>
                    <a:pt x="2519" y="585"/>
                  </a:cubicBezTo>
                  <a:lnTo>
                    <a:pt x="12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4"/>
            <p:cNvSpPr/>
            <p:nvPr/>
          </p:nvSpPr>
          <p:spPr>
            <a:xfrm>
              <a:off x="8118999" y="2643792"/>
              <a:ext cx="45201" cy="40528"/>
            </a:xfrm>
            <a:custGeom>
              <a:rect b="b" l="l" r="r" t="t"/>
              <a:pathLst>
                <a:path extrusionOk="0" h="1509" w="1683">
                  <a:moveTo>
                    <a:pt x="1260" y="0"/>
                  </a:moveTo>
                  <a:lnTo>
                    <a:pt x="0" y="587"/>
                  </a:lnTo>
                  <a:cubicBezTo>
                    <a:pt x="0" y="1096"/>
                    <a:pt x="413" y="1509"/>
                    <a:pt x="922" y="1509"/>
                  </a:cubicBezTo>
                  <a:lnTo>
                    <a:pt x="1595" y="1509"/>
                  </a:lnTo>
                  <a:cubicBezTo>
                    <a:pt x="1624" y="1509"/>
                    <a:pt x="1653" y="1507"/>
                    <a:pt x="1682" y="1506"/>
                  </a:cubicBezTo>
                  <a:cubicBezTo>
                    <a:pt x="1207" y="1460"/>
                    <a:pt x="843" y="1062"/>
                    <a:pt x="843" y="585"/>
                  </a:cubicBezTo>
                  <a:lnTo>
                    <a:pt x="1682" y="198"/>
                  </a:lnTo>
                  <a:lnTo>
                    <a:pt x="12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4"/>
            <p:cNvSpPr/>
            <p:nvPr/>
          </p:nvSpPr>
          <p:spPr>
            <a:xfrm>
              <a:off x="8118999" y="2643792"/>
              <a:ext cx="45201" cy="40528"/>
            </a:xfrm>
            <a:custGeom>
              <a:rect b="b" l="l" r="r" t="t"/>
              <a:pathLst>
                <a:path extrusionOk="0" h="1509" w="1683">
                  <a:moveTo>
                    <a:pt x="1260" y="0"/>
                  </a:moveTo>
                  <a:lnTo>
                    <a:pt x="0" y="587"/>
                  </a:lnTo>
                  <a:cubicBezTo>
                    <a:pt x="0" y="1096"/>
                    <a:pt x="413" y="1509"/>
                    <a:pt x="922" y="1509"/>
                  </a:cubicBezTo>
                  <a:lnTo>
                    <a:pt x="1595" y="1509"/>
                  </a:lnTo>
                  <a:cubicBezTo>
                    <a:pt x="1624" y="1509"/>
                    <a:pt x="1653" y="1507"/>
                    <a:pt x="1682" y="1506"/>
                  </a:cubicBezTo>
                  <a:cubicBezTo>
                    <a:pt x="1207" y="1460"/>
                    <a:pt x="843" y="1062"/>
                    <a:pt x="843" y="585"/>
                  </a:cubicBezTo>
                  <a:lnTo>
                    <a:pt x="1682" y="198"/>
                  </a:lnTo>
                  <a:lnTo>
                    <a:pt x="1260" y="0"/>
                  </a:lnTo>
                  <a:close/>
                </a:path>
              </a:pathLst>
            </a:custGeom>
            <a:solidFill>
              <a:srgbClr val="353F5B">
                <a:alpha val="13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4"/>
            <p:cNvSpPr/>
            <p:nvPr/>
          </p:nvSpPr>
          <p:spPr>
            <a:xfrm>
              <a:off x="8134953" y="2436587"/>
              <a:ext cx="79095" cy="79579"/>
            </a:xfrm>
            <a:custGeom>
              <a:rect b="b" l="l" r="r" t="t"/>
              <a:pathLst>
                <a:path extrusionOk="0" h="2963" w="2945">
                  <a:moveTo>
                    <a:pt x="2790" y="0"/>
                  </a:moveTo>
                  <a:lnTo>
                    <a:pt x="1785" y="95"/>
                  </a:lnTo>
                  <a:cubicBezTo>
                    <a:pt x="1735" y="113"/>
                    <a:pt x="1685" y="133"/>
                    <a:pt x="1637" y="154"/>
                  </a:cubicBezTo>
                  <a:cubicBezTo>
                    <a:pt x="1088" y="382"/>
                    <a:pt x="576" y="692"/>
                    <a:pt x="122" y="1073"/>
                  </a:cubicBezTo>
                  <a:lnTo>
                    <a:pt x="0" y="2963"/>
                  </a:lnTo>
                  <a:lnTo>
                    <a:pt x="0" y="2963"/>
                  </a:lnTo>
                  <a:lnTo>
                    <a:pt x="1533" y="2506"/>
                  </a:lnTo>
                  <a:lnTo>
                    <a:pt x="2945" y="1074"/>
                  </a:lnTo>
                  <a:lnTo>
                    <a:pt x="27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4"/>
            <p:cNvSpPr/>
            <p:nvPr/>
          </p:nvSpPr>
          <p:spPr>
            <a:xfrm>
              <a:off x="8068319" y="2422084"/>
              <a:ext cx="351592" cy="237474"/>
            </a:xfrm>
            <a:custGeom>
              <a:rect b="b" l="l" r="r" t="t"/>
              <a:pathLst>
                <a:path extrusionOk="0" h="8842" w="13091">
                  <a:moveTo>
                    <a:pt x="6818" y="1855"/>
                  </a:moveTo>
                  <a:cubicBezTo>
                    <a:pt x="6983" y="1855"/>
                    <a:pt x="7150" y="1892"/>
                    <a:pt x="7308" y="1972"/>
                  </a:cubicBezTo>
                  <a:lnTo>
                    <a:pt x="10076" y="3321"/>
                  </a:lnTo>
                  <a:cubicBezTo>
                    <a:pt x="10620" y="3587"/>
                    <a:pt x="10846" y="4243"/>
                    <a:pt x="10581" y="4787"/>
                  </a:cubicBezTo>
                  <a:cubicBezTo>
                    <a:pt x="10390" y="5177"/>
                    <a:pt x="10000" y="5404"/>
                    <a:pt x="9594" y="5404"/>
                  </a:cubicBezTo>
                  <a:cubicBezTo>
                    <a:pt x="9433" y="5404"/>
                    <a:pt x="9269" y="5368"/>
                    <a:pt x="9114" y="5293"/>
                  </a:cubicBezTo>
                  <a:lnTo>
                    <a:pt x="6346" y="3944"/>
                  </a:lnTo>
                  <a:cubicBezTo>
                    <a:pt x="5795" y="3681"/>
                    <a:pt x="5564" y="3020"/>
                    <a:pt x="5831" y="2471"/>
                  </a:cubicBezTo>
                  <a:cubicBezTo>
                    <a:pt x="6021" y="2081"/>
                    <a:pt x="6412" y="1855"/>
                    <a:pt x="6818" y="1855"/>
                  </a:cubicBezTo>
                  <a:close/>
                  <a:moveTo>
                    <a:pt x="5538" y="1"/>
                  </a:moveTo>
                  <a:cubicBezTo>
                    <a:pt x="5092" y="1"/>
                    <a:pt x="4646" y="72"/>
                    <a:pt x="4216" y="217"/>
                  </a:cubicBezTo>
                  <a:cubicBezTo>
                    <a:pt x="4113" y="252"/>
                    <a:pt x="4073" y="376"/>
                    <a:pt x="4139" y="464"/>
                  </a:cubicBezTo>
                  <a:lnTo>
                    <a:pt x="4352" y="752"/>
                  </a:lnTo>
                  <a:cubicBezTo>
                    <a:pt x="4488" y="937"/>
                    <a:pt x="4449" y="1197"/>
                    <a:pt x="4265" y="1333"/>
                  </a:cubicBezTo>
                  <a:lnTo>
                    <a:pt x="3388" y="1979"/>
                  </a:lnTo>
                  <a:cubicBezTo>
                    <a:pt x="3314" y="2034"/>
                    <a:pt x="3227" y="2061"/>
                    <a:pt x="3141" y="2061"/>
                  </a:cubicBezTo>
                  <a:cubicBezTo>
                    <a:pt x="3014" y="2061"/>
                    <a:pt x="2889" y="2002"/>
                    <a:pt x="2808" y="1893"/>
                  </a:cubicBezTo>
                  <a:lnTo>
                    <a:pt x="2460" y="1422"/>
                  </a:lnTo>
                  <a:cubicBezTo>
                    <a:pt x="2428" y="1379"/>
                    <a:pt x="2380" y="1357"/>
                    <a:pt x="2331" y="1357"/>
                  </a:cubicBezTo>
                  <a:cubicBezTo>
                    <a:pt x="2293" y="1357"/>
                    <a:pt x="2255" y="1370"/>
                    <a:pt x="2225" y="1397"/>
                  </a:cubicBezTo>
                  <a:cubicBezTo>
                    <a:pt x="1065" y="2424"/>
                    <a:pt x="0" y="4173"/>
                    <a:pt x="107" y="7123"/>
                  </a:cubicBezTo>
                  <a:cubicBezTo>
                    <a:pt x="140" y="8082"/>
                    <a:pt x="927" y="8842"/>
                    <a:pt x="1887" y="8842"/>
                  </a:cubicBezTo>
                  <a:lnTo>
                    <a:pt x="10638" y="8842"/>
                  </a:lnTo>
                  <a:cubicBezTo>
                    <a:pt x="11690" y="8842"/>
                    <a:pt x="12594" y="8096"/>
                    <a:pt x="12793" y="7063"/>
                  </a:cubicBezTo>
                  <a:cubicBezTo>
                    <a:pt x="12899" y="6517"/>
                    <a:pt x="12987" y="5806"/>
                    <a:pt x="13037" y="4879"/>
                  </a:cubicBezTo>
                  <a:cubicBezTo>
                    <a:pt x="13090" y="3883"/>
                    <a:pt x="12542" y="2950"/>
                    <a:pt x="11644" y="2512"/>
                  </a:cubicBezTo>
                  <a:lnTo>
                    <a:pt x="11644" y="2511"/>
                  </a:lnTo>
                  <a:lnTo>
                    <a:pt x="7355" y="419"/>
                  </a:lnTo>
                  <a:cubicBezTo>
                    <a:pt x="6783" y="141"/>
                    <a:pt x="6161" y="1"/>
                    <a:pt x="553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4"/>
            <p:cNvSpPr/>
            <p:nvPr/>
          </p:nvSpPr>
          <p:spPr>
            <a:xfrm>
              <a:off x="8068319" y="2458476"/>
              <a:ext cx="73348" cy="201055"/>
            </a:xfrm>
            <a:custGeom>
              <a:rect b="b" l="l" r="r" t="t"/>
              <a:pathLst>
                <a:path extrusionOk="0" h="7486" w="2731">
                  <a:moveTo>
                    <a:pt x="2331" y="0"/>
                  </a:moveTo>
                  <a:cubicBezTo>
                    <a:pt x="2293" y="0"/>
                    <a:pt x="2255" y="13"/>
                    <a:pt x="2225" y="41"/>
                  </a:cubicBezTo>
                  <a:cubicBezTo>
                    <a:pt x="1065" y="1068"/>
                    <a:pt x="0" y="2818"/>
                    <a:pt x="107" y="5768"/>
                  </a:cubicBezTo>
                  <a:cubicBezTo>
                    <a:pt x="140" y="6726"/>
                    <a:pt x="925" y="7485"/>
                    <a:pt x="1884" y="7485"/>
                  </a:cubicBezTo>
                  <a:cubicBezTo>
                    <a:pt x="1885" y="7485"/>
                    <a:pt x="1886" y="7485"/>
                    <a:pt x="1887" y="7485"/>
                  </a:cubicBezTo>
                  <a:lnTo>
                    <a:pt x="2730" y="7485"/>
                  </a:lnTo>
                  <a:cubicBezTo>
                    <a:pt x="2241" y="7485"/>
                    <a:pt x="1773" y="7285"/>
                    <a:pt x="1438" y="6929"/>
                  </a:cubicBezTo>
                  <a:cubicBezTo>
                    <a:pt x="1138" y="6615"/>
                    <a:pt x="965" y="6201"/>
                    <a:pt x="950" y="5768"/>
                  </a:cubicBezTo>
                  <a:cubicBezTo>
                    <a:pt x="856" y="3132"/>
                    <a:pt x="1696" y="1454"/>
                    <a:pt x="2703" y="395"/>
                  </a:cubicBezTo>
                  <a:lnTo>
                    <a:pt x="2460" y="65"/>
                  </a:lnTo>
                  <a:cubicBezTo>
                    <a:pt x="2428" y="22"/>
                    <a:pt x="2380" y="0"/>
                    <a:pt x="23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4"/>
            <p:cNvSpPr/>
            <p:nvPr/>
          </p:nvSpPr>
          <p:spPr>
            <a:xfrm>
              <a:off x="8317718" y="2629289"/>
              <a:ext cx="49633" cy="11388"/>
            </a:xfrm>
            <a:custGeom>
              <a:rect b="b" l="l" r="r" t="t"/>
              <a:pathLst>
                <a:path extrusionOk="0" h="424" w="1848">
                  <a:moveTo>
                    <a:pt x="209" y="1"/>
                  </a:moveTo>
                  <a:cubicBezTo>
                    <a:pt x="94" y="1"/>
                    <a:pt x="0" y="95"/>
                    <a:pt x="0" y="212"/>
                  </a:cubicBezTo>
                  <a:cubicBezTo>
                    <a:pt x="0" y="329"/>
                    <a:pt x="96" y="423"/>
                    <a:pt x="212" y="423"/>
                  </a:cubicBezTo>
                  <a:cubicBezTo>
                    <a:pt x="214" y="423"/>
                    <a:pt x="216" y="423"/>
                    <a:pt x="217" y="423"/>
                  </a:cubicBezTo>
                  <a:lnTo>
                    <a:pt x="1644" y="423"/>
                  </a:lnTo>
                  <a:cubicBezTo>
                    <a:pt x="1758" y="419"/>
                    <a:pt x="1848" y="326"/>
                    <a:pt x="1848" y="212"/>
                  </a:cubicBezTo>
                  <a:cubicBezTo>
                    <a:pt x="1848" y="98"/>
                    <a:pt x="1758" y="4"/>
                    <a:pt x="1644" y="1"/>
                  </a:cubicBezTo>
                  <a:lnTo>
                    <a:pt x="217" y="1"/>
                  </a:lnTo>
                  <a:cubicBezTo>
                    <a:pt x="215" y="1"/>
                    <a:pt x="212" y="1"/>
                    <a:pt x="2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4"/>
            <p:cNvSpPr/>
            <p:nvPr/>
          </p:nvSpPr>
          <p:spPr>
            <a:xfrm>
              <a:off x="8317718" y="2611268"/>
              <a:ext cx="49633" cy="11334"/>
            </a:xfrm>
            <a:custGeom>
              <a:rect b="b" l="l" r="r" t="t"/>
              <a:pathLst>
                <a:path extrusionOk="0" h="422" w="1848">
                  <a:moveTo>
                    <a:pt x="209" y="0"/>
                  </a:moveTo>
                  <a:cubicBezTo>
                    <a:pt x="94" y="0"/>
                    <a:pt x="0" y="94"/>
                    <a:pt x="0" y="210"/>
                  </a:cubicBezTo>
                  <a:cubicBezTo>
                    <a:pt x="0" y="327"/>
                    <a:pt x="94" y="421"/>
                    <a:pt x="209" y="421"/>
                  </a:cubicBezTo>
                  <a:cubicBezTo>
                    <a:pt x="212" y="421"/>
                    <a:pt x="215" y="421"/>
                    <a:pt x="217" y="421"/>
                  </a:cubicBezTo>
                  <a:lnTo>
                    <a:pt x="1644" y="421"/>
                  </a:lnTo>
                  <a:cubicBezTo>
                    <a:pt x="1758" y="418"/>
                    <a:pt x="1848" y="325"/>
                    <a:pt x="1848" y="210"/>
                  </a:cubicBezTo>
                  <a:cubicBezTo>
                    <a:pt x="1848" y="96"/>
                    <a:pt x="1758" y="3"/>
                    <a:pt x="1644" y="0"/>
                  </a:cubicBezTo>
                  <a:lnTo>
                    <a:pt x="217" y="0"/>
                  </a:lnTo>
                  <a:cubicBezTo>
                    <a:pt x="215" y="0"/>
                    <a:pt x="212" y="0"/>
                    <a:pt x="20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4"/>
            <p:cNvSpPr/>
            <p:nvPr/>
          </p:nvSpPr>
          <p:spPr>
            <a:xfrm>
              <a:off x="8317718" y="2593220"/>
              <a:ext cx="49633" cy="11388"/>
            </a:xfrm>
            <a:custGeom>
              <a:rect b="b" l="l" r="r" t="t"/>
              <a:pathLst>
                <a:path extrusionOk="0" h="424" w="1848">
                  <a:moveTo>
                    <a:pt x="209" y="1"/>
                  </a:moveTo>
                  <a:cubicBezTo>
                    <a:pt x="94" y="1"/>
                    <a:pt x="0" y="95"/>
                    <a:pt x="0" y="212"/>
                  </a:cubicBezTo>
                  <a:cubicBezTo>
                    <a:pt x="0" y="329"/>
                    <a:pt x="96" y="423"/>
                    <a:pt x="212" y="423"/>
                  </a:cubicBezTo>
                  <a:cubicBezTo>
                    <a:pt x="214" y="423"/>
                    <a:pt x="216" y="423"/>
                    <a:pt x="217" y="423"/>
                  </a:cubicBezTo>
                  <a:lnTo>
                    <a:pt x="1644" y="423"/>
                  </a:lnTo>
                  <a:cubicBezTo>
                    <a:pt x="1758" y="419"/>
                    <a:pt x="1848" y="326"/>
                    <a:pt x="1848" y="212"/>
                  </a:cubicBezTo>
                  <a:cubicBezTo>
                    <a:pt x="1848" y="98"/>
                    <a:pt x="1758" y="4"/>
                    <a:pt x="1644" y="1"/>
                  </a:cubicBezTo>
                  <a:lnTo>
                    <a:pt x="217" y="1"/>
                  </a:lnTo>
                  <a:cubicBezTo>
                    <a:pt x="215" y="1"/>
                    <a:pt x="212" y="1"/>
                    <a:pt x="2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4"/>
            <p:cNvSpPr/>
            <p:nvPr/>
          </p:nvSpPr>
          <p:spPr>
            <a:xfrm>
              <a:off x="8117039" y="2597275"/>
              <a:ext cx="11576" cy="20788"/>
            </a:xfrm>
            <a:custGeom>
              <a:rect b="b" l="l" r="r" t="t"/>
              <a:pathLst>
                <a:path extrusionOk="0" h="774" w="431">
                  <a:moveTo>
                    <a:pt x="216" y="0"/>
                  </a:moveTo>
                  <a:cubicBezTo>
                    <a:pt x="96" y="0"/>
                    <a:pt x="0" y="99"/>
                    <a:pt x="5" y="218"/>
                  </a:cubicBezTo>
                  <a:lnTo>
                    <a:pt x="5" y="562"/>
                  </a:lnTo>
                  <a:cubicBezTo>
                    <a:pt x="5" y="679"/>
                    <a:pt x="99" y="774"/>
                    <a:pt x="216" y="774"/>
                  </a:cubicBezTo>
                  <a:cubicBezTo>
                    <a:pt x="332" y="774"/>
                    <a:pt x="427" y="679"/>
                    <a:pt x="427" y="562"/>
                  </a:cubicBezTo>
                  <a:lnTo>
                    <a:pt x="427" y="218"/>
                  </a:lnTo>
                  <a:cubicBezTo>
                    <a:pt x="430" y="99"/>
                    <a:pt x="335" y="0"/>
                    <a:pt x="2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4"/>
            <p:cNvSpPr/>
            <p:nvPr/>
          </p:nvSpPr>
          <p:spPr>
            <a:xfrm>
              <a:off x="8219446" y="2597275"/>
              <a:ext cx="11549" cy="20788"/>
            </a:xfrm>
            <a:custGeom>
              <a:rect b="b" l="l" r="r" t="t"/>
              <a:pathLst>
                <a:path extrusionOk="0" h="774" w="430">
                  <a:moveTo>
                    <a:pt x="215" y="0"/>
                  </a:moveTo>
                  <a:cubicBezTo>
                    <a:pt x="96" y="0"/>
                    <a:pt x="1" y="99"/>
                    <a:pt x="4" y="218"/>
                  </a:cubicBezTo>
                  <a:lnTo>
                    <a:pt x="4" y="562"/>
                  </a:lnTo>
                  <a:cubicBezTo>
                    <a:pt x="4" y="679"/>
                    <a:pt x="98" y="774"/>
                    <a:pt x="215" y="774"/>
                  </a:cubicBezTo>
                  <a:cubicBezTo>
                    <a:pt x="332" y="774"/>
                    <a:pt x="426" y="679"/>
                    <a:pt x="426" y="562"/>
                  </a:cubicBezTo>
                  <a:lnTo>
                    <a:pt x="426" y="218"/>
                  </a:lnTo>
                  <a:cubicBezTo>
                    <a:pt x="429" y="99"/>
                    <a:pt x="333" y="0"/>
                    <a:pt x="2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4"/>
            <p:cNvSpPr/>
            <p:nvPr/>
          </p:nvSpPr>
          <p:spPr>
            <a:xfrm>
              <a:off x="8155069" y="2605950"/>
              <a:ext cx="38057" cy="17055"/>
            </a:xfrm>
            <a:custGeom>
              <a:rect b="b" l="l" r="r" t="t"/>
              <a:pathLst>
                <a:path extrusionOk="0" h="635" w="1417">
                  <a:moveTo>
                    <a:pt x="1180" y="1"/>
                  </a:moveTo>
                  <a:cubicBezTo>
                    <a:pt x="1119" y="1"/>
                    <a:pt x="1059" y="27"/>
                    <a:pt x="1017" y="77"/>
                  </a:cubicBezTo>
                  <a:cubicBezTo>
                    <a:pt x="933" y="167"/>
                    <a:pt x="820" y="212"/>
                    <a:pt x="706" y="212"/>
                  </a:cubicBezTo>
                  <a:cubicBezTo>
                    <a:pt x="592" y="212"/>
                    <a:pt x="478" y="167"/>
                    <a:pt x="394" y="77"/>
                  </a:cubicBezTo>
                  <a:cubicBezTo>
                    <a:pt x="352" y="29"/>
                    <a:pt x="294" y="4"/>
                    <a:pt x="235" y="4"/>
                  </a:cubicBezTo>
                  <a:cubicBezTo>
                    <a:pt x="186" y="4"/>
                    <a:pt x="136" y="22"/>
                    <a:pt x="96" y="57"/>
                  </a:cubicBezTo>
                  <a:cubicBezTo>
                    <a:pt x="8" y="133"/>
                    <a:pt x="0" y="267"/>
                    <a:pt x="76" y="355"/>
                  </a:cubicBezTo>
                  <a:cubicBezTo>
                    <a:pt x="235" y="533"/>
                    <a:pt x="462" y="634"/>
                    <a:pt x="700" y="634"/>
                  </a:cubicBezTo>
                  <a:cubicBezTo>
                    <a:pt x="702" y="634"/>
                    <a:pt x="703" y="634"/>
                    <a:pt x="705" y="634"/>
                  </a:cubicBezTo>
                  <a:cubicBezTo>
                    <a:pt x="707" y="634"/>
                    <a:pt x="709" y="634"/>
                    <a:pt x="711" y="634"/>
                  </a:cubicBezTo>
                  <a:cubicBezTo>
                    <a:pt x="949" y="634"/>
                    <a:pt x="1176" y="533"/>
                    <a:pt x="1336" y="355"/>
                  </a:cubicBezTo>
                  <a:cubicBezTo>
                    <a:pt x="1416" y="267"/>
                    <a:pt x="1409" y="130"/>
                    <a:pt x="1319" y="53"/>
                  </a:cubicBezTo>
                  <a:cubicBezTo>
                    <a:pt x="1279" y="18"/>
                    <a:pt x="1229" y="1"/>
                    <a:pt x="11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4"/>
            <p:cNvSpPr/>
            <p:nvPr/>
          </p:nvSpPr>
          <p:spPr>
            <a:xfrm>
              <a:off x="8104792" y="2711930"/>
              <a:ext cx="96069" cy="85837"/>
            </a:xfrm>
            <a:custGeom>
              <a:rect b="b" l="l" r="r" t="t"/>
              <a:pathLst>
                <a:path extrusionOk="0" h="3196" w="3577">
                  <a:moveTo>
                    <a:pt x="2126" y="658"/>
                  </a:moveTo>
                  <a:cubicBezTo>
                    <a:pt x="2258" y="658"/>
                    <a:pt x="2611" y="658"/>
                    <a:pt x="2705" y="968"/>
                  </a:cubicBezTo>
                  <a:cubicBezTo>
                    <a:pt x="2836" y="1395"/>
                    <a:pt x="2488" y="2170"/>
                    <a:pt x="2018" y="2538"/>
                  </a:cubicBezTo>
                  <a:lnTo>
                    <a:pt x="1559" y="2538"/>
                  </a:lnTo>
                  <a:cubicBezTo>
                    <a:pt x="1090" y="2170"/>
                    <a:pt x="743" y="1395"/>
                    <a:pt x="873" y="968"/>
                  </a:cubicBezTo>
                  <a:cubicBezTo>
                    <a:pt x="898" y="883"/>
                    <a:pt x="967" y="658"/>
                    <a:pt x="1453" y="658"/>
                  </a:cubicBezTo>
                  <a:close/>
                  <a:moveTo>
                    <a:pt x="1453" y="0"/>
                  </a:moveTo>
                  <a:cubicBezTo>
                    <a:pt x="605" y="0"/>
                    <a:pt x="330" y="487"/>
                    <a:pt x="244" y="777"/>
                  </a:cubicBezTo>
                  <a:cubicBezTo>
                    <a:pt x="1" y="1574"/>
                    <a:pt x="585" y="2683"/>
                    <a:pt x="1269" y="3141"/>
                  </a:cubicBezTo>
                  <a:cubicBezTo>
                    <a:pt x="1324" y="3177"/>
                    <a:pt x="1388" y="3195"/>
                    <a:pt x="1453" y="3195"/>
                  </a:cubicBezTo>
                  <a:lnTo>
                    <a:pt x="2124" y="3195"/>
                  </a:lnTo>
                  <a:cubicBezTo>
                    <a:pt x="2190" y="3195"/>
                    <a:pt x="2254" y="3177"/>
                    <a:pt x="2308" y="3141"/>
                  </a:cubicBezTo>
                  <a:cubicBezTo>
                    <a:pt x="2992" y="2683"/>
                    <a:pt x="3577" y="1574"/>
                    <a:pt x="3334" y="777"/>
                  </a:cubicBezTo>
                  <a:cubicBezTo>
                    <a:pt x="3246" y="487"/>
                    <a:pt x="2972" y="0"/>
                    <a:pt x="21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4"/>
            <p:cNvSpPr/>
            <p:nvPr/>
          </p:nvSpPr>
          <p:spPr>
            <a:xfrm>
              <a:off x="8104792" y="2711930"/>
              <a:ext cx="96069" cy="85837"/>
            </a:xfrm>
            <a:custGeom>
              <a:rect b="b" l="l" r="r" t="t"/>
              <a:pathLst>
                <a:path extrusionOk="0" h="3196" w="3577">
                  <a:moveTo>
                    <a:pt x="2126" y="658"/>
                  </a:moveTo>
                  <a:cubicBezTo>
                    <a:pt x="2258" y="658"/>
                    <a:pt x="2611" y="658"/>
                    <a:pt x="2705" y="968"/>
                  </a:cubicBezTo>
                  <a:cubicBezTo>
                    <a:pt x="2836" y="1395"/>
                    <a:pt x="2488" y="2170"/>
                    <a:pt x="2018" y="2538"/>
                  </a:cubicBezTo>
                  <a:lnTo>
                    <a:pt x="1559" y="2538"/>
                  </a:lnTo>
                  <a:cubicBezTo>
                    <a:pt x="1090" y="2170"/>
                    <a:pt x="743" y="1395"/>
                    <a:pt x="873" y="968"/>
                  </a:cubicBezTo>
                  <a:cubicBezTo>
                    <a:pt x="898" y="883"/>
                    <a:pt x="967" y="658"/>
                    <a:pt x="1453" y="658"/>
                  </a:cubicBezTo>
                  <a:close/>
                  <a:moveTo>
                    <a:pt x="1453" y="0"/>
                  </a:moveTo>
                  <a:cubicBezTo>
                    <a:pt x="605" y="0"/>
                    <a:pt x="330" y="487"/>
                    <a:pt x="244" y="777"/>
                  </a:cubicBezTo>
                  <a:cubicBezTo>
                    <a:pt x="1" y="1574"/>
                    <a:pt x="585" y="2683"/>
                    <a:pt x="1269" y="3141"/>
                  </a:cubicBezTo>
                  <a:cubicBezTo>
                    <a:pt x="1324" y="3177"/>
                    <a:pt x="1388" y="3195"/>
                    <a:pt x="1453" y="3195"/>
                  </a:cubicBezTo>
                  <a:lnTo>
                    <a:pt x="2124" y="3195"/>
                  </a:lnTo>
                  <a:cubicBezTo>
                    <a:pt x="2190" y="3195"/>
                    <a:pt x="2254" y="3177"/>
                    <a:pt x="2308" y="3141"/>
                  </a:cubicBezTo>
                  <a:cubicBezTo>
                    <a:pt x="2992" y="2683"/>
                    <a:pt x="3577" y="1574"/>
                    <a:pt x="3334" y="777"/>
                  </a:cubicBezTo>
                  <a:cubicBezTo>
                    <a:pt x="3246" y="487"/>
                    <a:pt x="2972" y="0"/>
                    <a:pt x="2124" y="0"/>
                  </a:cubicBezTo>
                  <a:close/>
                </a:path>
              </a:pathLst>
            </a:custGeom>
            <a:solidFill>
              <a:srgbClr val="353F5B">
                <a:alpha val="215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35"/>
          <p:cNvSpPr/>
          <p:nvPr/>
        </p:nvSpPr>
        <p:spPr>
          <a:xfrm>
            <a:off x="2264400" y="541800"/>
            <a:ext cx="4615200" cy="4059900"/>
          </a:xfrm>
          <a:prstGeom prst="roundRect">
            <a:avLst>
              <a:gd fmla="val 3498" name="adj"/>
            </a:avLst>
          </a:prstGeom>
          <a:solidFill>
            <a:schemeClr val="lt1"/>
          </a:solidFill>
          <a:ln>
            <a:noFill/>
          </a:ln>
          <a:effectLst>
            <a:outerShdw rotWithShape="0" algn="bl" dir="3120000" dist="66675">
              <a:schemeClr val="accent4">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5"/>
          <p:cNvSpPr txBox="1"/>
          <p:nvPr>
            <p:ph idx="1" type="subTitle"/>
          </p:nvPr>
        </p:nvSpPr>
        <p:spPr>
          <a:xfrm>
            <a:off x="2633250" y="1620049"/>
            <a:ext cx="3877500" cy="2970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t/>
            </a:r>
            <a:endParaRPr/>
          </a:p>
        </p:txBody>
      </p:sp>
      <p:sp>
        <p:nvSpPr>
          <p:cNvPr id="825" name="Google Shape;825;p35"/>
          <p:cNvSpPr txBox="1"/>
          <p:nvPr>
            <p:ph type="title"/>
          </p:nvPr>
        </p:nvSpPr>
        <p:spPr>
          <a:xfrm>
            <a:off x="2633250" y="759110"/>
            <a:ext cx="3877500" cy="6072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a:t>Order Class:</a:t>
            </a:r>
            <a:endParaRPr/>
          </a:p>
        </p:txBody>
      </p:sp>
      <p:sp>
        <p:nvSpPr>
          <p:cNvPr id="826" name="Google Shape;826;p35"/>
          <p:cNvSpPr txBox="1"/>
          <p:nvPr>
            <p:ph idx="2" type="title"/>
          </p:nvPr>
        </p:nvSpPr>
        <p:spPr>
          <a:xfrm>
            <a:off x="2633250" y="2087846"/>
            <a:ext cx="3877500" cy="6072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t/>
            </a:r>
            <a:endParaRPr/>
          </a:p>
        </p:txBody>
      </p:sp>
      <p:sp>
        <p:nvSpPr>
          <p:cNvPr id="827" name="Google Shape;827;p35"/>
          <p:cNvSpPr txBox="1"/>
          <p:nvPr>
            <p:ph idx="3" type="subTitle"/>
          </p:nvPr>
        </p:nvSpPr>
        <p:spPr>
          <a:xfrm>
            <a:off x="2633250" y="2757497"/>
            <a:ext cx="3877500" cy="2970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a:t>The Sun’s mass compared to Earth’s</a:t>
            </a:r>
            <a:endParaRPr/>
          </a:p>
        </p:txBody>
      </p:sp>
      <p:sp>
        <p:nvSpPr>
          <p:cNvPr id="828" name="Google Shape;828;p35"/>
          <p:cNvSpPr txBox="1"/>
          <p:nvPr>
            <p:ph idx="4" type="title"/>
          </p:nvPr>
        </p:nvSpPr>
        <p:spPr>
          <a:xfrm>
            <a:off x="2633250" y="3226432"/>
            <a:ext cx="3877500" cy="6072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a:t>386,000 km</a:t>
            </a:r>
            <a:endParaRPr/>
          </a:p>
        </p:txBody>
      </p:sp>
      <p:sp>
        <p:nvSpPr>
          <p:cNvPr id="829" name="Google Shape;829;p35"/>
          <p:cNvSpPr txBox="1"/>
          <p:nvPr>
            <p:ph idx="5" type="subTitle"/>
          </p:nvPr>
        </p:nvSpPr>
        <p:spPr>
          <a:xfrm>
            <a:off x="2633250" y="3897240"/>
            <a:ext cx="3877500" cy="2970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a:t>Distance between Earth and the Moon</a:t>
            </a:r>
            <a:endParaRPr/>
          </a:p>
        </p:txBody>
      </p:sp>
      <p:grpSp>
        <p:nvGrpSpPr>
          <p:cNvPr id="830" name="Google Shape;830;p35"/>
          <p:cNvGrpSpPr/>
          <p:nvPr/>
        </p:nvGrpSpPr>
        <p:grpSpPr>
          <a:xfrm rot="-1649039">
            <a:off x="973808" y="1255741"/>
            <a:ext cx="614019" cy="1600844"/>
            <a:chOff x="199266" y="-9592914"/>
            <a:chExt cx="873790" cy="2278108"/>
          </a:xfrm>
        </p:grpSpPr>
        <p:sp>
          <p:nvSpPr>
            <p:cNvPr id="831" name="Google Shape;831;p35"/>
            <p:cNvSpPr/>
            <p:nvPr/>
          </p:nvSpPr>
          <p:spPr>
            <a:xfrm>
              <a:off x="200727" y="-9592914"/>
              <a:ext cx="872329" cy="2278108"/>
            </a:xfrm>
            <a:custGeom>
              <a:rect b="b" l="l" r="r" t="t"/>
              <a:pathLst>
                <a:path extrusionOk="0" h="38977" w="14925">
                  <a:moveTo>
                    <a:pt x="11668" y="0"/>
                  </a:moveTo>
                  <a:cubicBezTo>
                    <a:pt x="11636" y="0"/>
                    <a:pt x="11605" y="3"/>
                    <a:pt x="11574" y="3"/>
                  </a:cubicBezTo>
                  <a:lnTo>
                    <a:pt x="11554" y="3"/>
                  </a:lnTo>
                  <a:cubicBezTo>
                    <a:pt x="11437" y="6"/>
                    <a:pt x="11321" y="9"/>
                    <a:pt x="11202" y="16"/>
                  </a:cubicBezTo>
                  <a:cubicBezTo>
                    <a:pt x="11176" y="16"/>
                    <a:pt x="11150" y="18"/>
                    <a:pt x="11124" y="22"/>
                  </a:cubicBezTo>
                  <a:cubicBezTo>
                    <a:pt x="10996" y="31"/>
                    <a:pt x="10872" y="41"/>
                    <a:pt x="10747" y="56"/>
                  </a:cubicBezTo>
                  <a:cubicBezTo>
                    <a:pt x="10722" y="59"/>
                    <a:pt x="10697" y="62"/>
                    <a:pt x="10676" y="66"/>
                  </a:cubicBezTo>
                  <a:cubicBezTo>
                    <a:pt x="10548" y="80"/>
                    <a:pt x="10422" y="96"/>
                    <a:pt x="10295" y="119"/>
                  </a:cubicBezTo>
                  <a:cubicBezTo>
                    <a:pt x="10276" y="125"/>
                    <a:pt x="10256" y="128"/>
                    <a:pt x="10237" y="131"/>
                  </a:cubicBezTo>
                  <a:cubicBezTo>
                    <a:pt x="10105" y="153"/>
                    <a:pt x="9977" y="174"/>
                    <a:pt x="9849" y="203"/>
                  </a:cubicBezTo>
                  <a:cubicBezTo>
                    <a:pt x="9834" y="206"/>
                    <a:pt x="9818" y="212"/>
                    <a:pt x="9800" y="215"/>
                  </a:cubicBezTo>
                  <a:cubicBezTo>
                    <a:pt x="9672" y="243"/>
                    <a:pt x="9544" y="274"/>
                    <a:pt x="9416" y="309"/>
                  </a:cubicBezTo>
                  <a:cubicBezTo>
                    <a:pt x="9403" y="311"/>
                    <a:pt x="9394" y="315"/>
                    <a:pt x="9382" y="318"/>
                  </a:cubicBezTo>
                  <a:cubicBezTo>
                    <a:pt x="9247" y="352"/>
                    <a:pt x="9116" y="393"/>
                    <a:pt x="8986" y="434"/>
                  </a:cubicBezTo>
                  <a:lnTo>
                    <a:pt x="8964" y="439"/>
                  </a:lnTo>
                  <a:cubicBezTo>
                    <a:pt x="5615" y="1520"/>
                    <a:pt x="3178" y="4417"/>
                    <a:pt x="2684" y="7901"/>
                  </a:cubicBezTo>
                  <a:lnTo>
                    <a:pt x="2002" y="12737"/>
                  </a:lnTo>
                  <a:lnTo>
                    <a:pt x="2002" y="12738"/>
                  </a:lnTo>
                  <a:cubicBezTo>
                    <a:pt x="1829" y="13961"/>
                    <a:pt x="2680" y="15093"/>
                    <a:pt x="3904" y="15266"/>
                  </a:cubicBezTo>
                  <a:lnTo>
                    <a:pt x="5007" y="15421"/>
                  </a:lnTo>
                  <a:lnTo>
                    <a:pt x="3925" y="23086"/>
                  </a:lnTo>
                  <a:cubicBezTo>
                    <a:pt x="3409" y="23360"/>
                    <a:pt x="3027" y="23834"/>
                    <a:pt x="2871" y="24398"/>
                  </a:cubicBezTo>
                  <a:cubicBezTo>
                    <a:pt x="2590" y="25414"/>
                    <a:pt x="2014" y="27403"/>
                    <a:pt x="841" y="31104"/>
                  </a:cubicBezTo>
                  <a:cubicBezTo>
                    <a:pt x="0" y="33760"/>
                    <a:pt x="81" y="35825"/>
                    <a:pt x="1076" y="37246"/>
                  </a:cubicBezTo>
                  <a:cubicBezTo>
                    <a:pt x="2052" y="38637"/>
                    <a:pt x="3523" y="38874"/>
                    <a:pt x="3957" y="38915"/>
                  </a:cubicBezTo>
                  <a:cubicBezTo>
                    <a:pt x="4190" y="38956"/>
                    <a:pt x="4427" y="38977"/>
                    <a:pt x="4664" y="38977"/>
                  </a:cubicBezTo>
                  <a:cubicBezTo>
                    <a:pt x="5768" y="38977"/>
                    <a:pt x="6787" y="38552"/>
                    <a:pt x="7546" y="37786"/>
                  </a:cubicBezTo>
                  <a:cubicBezTo>
                    <a:pt x="8655" y="36648"/>
                    <a:pt x="9181" y="34793"/>
                    <a:pt x="9116" y="32270"/>
                  </a:cubicBezTo>
                  <a:cubicBezTo>
                    <a:pt x="9013" y="28385"/>
                    <a:pt x="9007" y="26318"/>
                    <a:pt x="9020" y="25264"/>
                  </a:cubicBezTo>
                  <a:cubicBezTo>
                    <a:pt x="9025" y="24681"/>
                    <a:pt x="8790" y="24119"/>
                    <a:pt x="8369" y="23715"/>
                  </a:cubicBezTo>
                  <a:lnTo>
                    <a:pt x="9450" y="16051"/>
                  </a:lnTo>
                  <a:lnTo>
                    <a:pt x="10557" y="16207"/>
                  </a:lnTo>
                  <a:cubicBezTo>
                    <a:pt x="10661" y="16222"/>
                    <a:pt x="10766" y="16229"/>
                    <a:pt x="10872" y="16229"/>
                  </a:cubicBezTo>
                  <a:cubicBezTo>
                    <a:pt x="11984" y="16224"/>
                    <a:pt x="12926" y="15406"/>
                    <a:pt x="13086" y="14305"/>
                  </a:cubicBezTo>
                  <a:lnTo>
                    <a:pt x="14769" y="2357"/>
                  </a:lnTo>
                  <a:lnTo>
                    <a:pt x="14769" y="2355"/>
                  </a:lnTo>
                  <a:cubicBezTo>
                    <a:pt x="14925" y="1260"/>
                    <a:pt x="14161" y="248"/>
                    <a:pt x="13067" y="93"/>
                  </a:cubicBezTo>
                  <a:cubicBezTo>
                    <a:pt x="12911" y="71"/>
                    <a:pt x="12752" y="53"/>
                    <a:pt x="12596" y="41"/>
                  </a:cubicBezTo>
                  <a:cubicBezTo>
                    <a:pt x="12571" y="37"/>
                    <a:pt x="12544" y="37"/>
                    <a:pt x="12512" y="34"/>
                  </a:cubicBezTo>
                  <a:cubicBezTo>
                    <a:pt x="12384" y="22"/>
                    <a:pt x="12256" y="15"/>
                    <a:pt x="12132" y="9"/>
                  </a:cubicBezTo>
                  <a:cubicBezTo>
                    <a:pt x="12100" y="6"/>
                    <a:pt x="12069" y="6"/>
                    <a:pt x="12038" y="6"/>
                  </a:cubicBezTo>
                  <a:lnTo>
                    <a:pt x="12020" y="6"/>
                  </a:lnTo>
                  <a:cubicBezTo>
                    <a:pt x="11922" y="3"/>
                    <a:pt x="11829" y="0"/>
                    <a:pt x="11732" y="0"/>
                  </a:cubicBezTo>
                  <a:close/>
                </a:path>
              </a:pathLst>
            </a:custGeom>
            <a:solidFill>
              <a:schemeClr val="lt1"/>
            </a:solidFill>
            <a:ln>
              <a:noFill/>
            </a:ln>
            <a:effectLst>
              <a:outerShdw rotWithShape="0" algn="bl" dir="3300000" dist="66675">
                <a:schemeClr val="accent4">
                  <a:alpha val="2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5"/>
            <p:cNvSpPr/>
            <p:nvPr/>
          </p:nvSpPr>
          <p:spPr>
            <a:xfrm>
              <a:off x="452286" y="-8769797"/>
              <a:ext cx="248460" cy="851639"/>
            </a:xfrm>
            <a:custGeom>
              <a:rect b="b" l="l" r="r" t="t"/>
              <a:pathLst>
                <a:path extrusionOk="0" h="14571" w="4251">
                  <a:moveTo>
                    <a:pt x="2011" y="0"/>
                  </a:moveTo>
                  <a:lnTo>
                    <a:pt x="0" y="14254"/>
                  </a:lnTo>
                  <a:lnTo>
                    <a:pt x="2239" y="14570"/>
                  </a:lnTo>
                  <a:lnTo>
                    <a:pt x="4250" y="316"/>
                  </a:lnTo>
                  <a:lnTo>
                    <a:pt x="201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5"/>
            <p:cNvSpPr/>
            <p:nvPr/>
          </p:nvSpPr>
          <p:spPr>
            <a:xfrm>
              <a:off x="376538" y="-9528037"/>
              <a:ext cx="626557" cy="818674"/>
            </a:xfrm>
            <a:custGeom>
              <a:rect b="b" l="l" r="r" t="t"/>
              <a:pathLst>
                <a:path extrusionOk="0" h="14007" w="10720">
                  <a:moveTo>
                    <a:pt x="8752" y="1"/>
                  </a:moveTo>
                  <a:cubicBezTo>
                    <a:pt x="4794" y="1"/>
                    <a:pt x="1337" y="2915"/>
                    <a:pt x="768" y="6946"/>
                  </a:cubicBezTo>
                  <a:lnTo>
                    <a:pt x="84" y="11782"/>
                  </a:lnTo>
                  <a:cubicBezTo>
                    <a:pt x="0" y="12400"/>
                    <a:pt x="430" y="12970"/>
                    <a:pt x="1048" y="13057"/>
                  </a:cubicBezTo>
                  <a:lnTo>
                    <a:pt x="7693" y="13996"/>
                  </a:lnTo>
                  <a:cubicBezTo>
                    <a:pt x="7746" y="14003"/>
                    <a:pt x="7799" y="14007"/>
                    <a:pt x="7852" y="14007"/>
                  </a:cubicBezTo>
                  <a:cubicBezTo>
                    <a:pt x="8405" y="14007"/>
                    <a:pt x="8888" y="13599"/>
                    <a:pt x="8967" y="13036"/>
                  </a:cubicBezTo>
                  <a:lnTo>
                    <a:pt x="10652" y="1091"/>
                  </a:lnTo>
                  <a:cubicBezTo>
                    <a:pt x="10720" y="603"/>
                    <a:pt x="10379" y="150"/>
                    <a:pt x="9891" y="81"/>
                  </a:cubicBezTo>
                  <a:cubicBezTo>
                    <a:pt x="9508" y="27"/>
                    <a:pt x="9128" y="1"/>
                    <a:pt x="87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5"/>
            <p:cNvSpPr/>
            <p:nvPr/>
          </p:nvSpPr>
          <p:spPr>
            <a:xfrm>
              <a:off x="199266" y="-8193212"/>
              <a:ext cx="474711" cy="813589"/>
            </a:xfrm>
            <a:custGeom>
              <a:rect b="b" l="l" r="r" t="t"/>
              <a:pathLst>
                <a:path extrusionOk="0" h="13920" w="8122">
                  <a:moveTo>
                    <a:pt x="4980" y="0"/>
                  </a:moveTo>
                  <a:cubicBezTo>
                    <a:pt x="4530" y="0"/>
                    <a:pt x="4126" y="301"/>
                    <a:pt x="4003" y="746"/>
                  </a:cubicBezTo>
                  <a:cubicBezTo>
                    <a:pt x="3732" y="1735"/>
                    <a:pt x="3152" y="3733"/>
                    <a:pt x="1961" y="7492"/>
                  </a:cubicBezTo>
                  <a:cubicBezTo>
                    <a:pt x="0" y="13691"/>
                    <a:pt x="4172" y="13866"/>
                    <a:pt x="4172" y="13866"/>
                  </a:cubicBezTo>
                  <a:cubicBezTo>
                    <a:pt x="4172" y="13866"/>
                    <a:pt x="4389" y="13920"/>
                    <a:pt x="4719" y="13920"/>
                  </a:cubicBezTo>
                  <a:cubicBezTo>
                    <a:pt x="5806" y="13920"/>
                    <a:pt x="8121" y="13339"/>
                    <a:pt x="7989" y="8351"/>
                  </a:cubicBezTo>
                  <a:cubicBezTo>
                    <a:pt x="7886" y="4406"/>
                    <a:pt x="7881" y="2327"/>
                    <a:pt x="7893" y="1301"/>
                  </a:cubicBezTo>
                  <a:cubicBezTo>
                    <a:pt x="7899" y="792"/>
                    <a:pt x="7526" y="357"/>
                    <a:pt x="7024" y="284"/>
                  </a:cubicBezTo>
                  <a:lnTo>
                    <a:pt x="6107" y="157"/>
                  </a:lnTo>
                  <a:lnTo>
                    <a:pt x="6108" y="147"/>
                  </a:lnTo>
                  <a:lnTo>
                    <a:pt x="5123" y="10"/>
                  </a:lnTo>
                  <a:cubicBezTo>
                    <a:pt x="5075" y="4"/>
                    <a:pt x="5028" y="0"/>
                    <a:pt x="49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5"/>
            <p:cNvSpPr/>
            <p:nvPr/>
          </p:nvSpPr>
          <p:spPr>
            <a:xfrm>
              <a:off x="604659" y="-9528037"/>
              <a:ext cx="398612" cy="818674"/>
            </a:xfrm>
            <a:custGeom>
              <a:rect b="b" l="l" r="r" t="t"/>
              <a:pathLst>
                <a:path extrusionOk="0" h="14007" w="6820">
                  <a:moveTo>
                    <a:pt x="4854" y="0"/>
                  </a:moveTo>
                  <a:cubicBezTo>
                    <a:pt x="3113" y="0"/>
                    <a:pt x="1406" y="567"/>
                    <a:pt x="1" y="1631"/>
                  </a:cubicBezTo>
                  <a:cubicBezTo>
                    <a:pt x="519" y="1482"/>
                    <a:pt x="1224" y="1330"/>
                    <a:pt x="1920" y="1330"/>
                  </a:cubicBezTo>
                  <a:cubicBezTo>
                    <a:pt x="3289" y="1330"/>
                    <a:pt x="4630" y="1918"/>
                    <a:pt x="4485" y="4283"/>
                  </a:cubicBezTo>
                  <a:cubicBezTo>
                    <a:pt x="4238" y="8281"/>
                    <a:pt x="1510" y="12409"/>
                    <a:pt x="697" y="13560"/>
                  </a:cubicBezTo>
                  <a:lnTo>
                    <a:pt x="3792" y="13996"/>
                  </a:lnTo>
                  <a:cubicBezTo>
                    <a:pt x="3846" y="14003"/>
                    <a:pt x="3899" y="14007"/>
                    <a:pt x="3952" y="14007"/>
                  </a:cubicBezTo>
                  <a:cubicBezTo>
                    <a:pt x="4506" y="14007"/>
                    <a:pt x="4988" y="13600"/>
                    <a:pt x="5068" y="13036"/>
                  </a:cubicBezTo>
                  <a:lnTo>
                    <a:pt x="6751" y="1091"/>
                  </a:lnTo>
                  <a:cubicBezTo>
                    <a:pt x="6819" y="603"/>
                    <a:pt x="6480" y="151"/>
                    <a:pt x="5990" y="81"/>
                  </a:cubicBezTo>
                  <a:cubicBezTo>
                    <a:pt x="5612" y="27"/>
                    <a:pt x="5232" y="0"/>
                    <a:pt x="4854" y="0"/>
                  </a:cubicBezTo>
                  <a:close/>
                </a:path>
              </a:pathLst>
            </a:custGeom>
            <a:solidFill>
              <a:srgbClr val="353F5B">
                <a:alpha val="215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5"/>
            <p:cNvSpPr/>
            <p:nvPr/>
          </p:nvSpPr>
          <p:spPr>
            <a:xfrm>
              <a:off x="733478" y="-9140004"/>
              <a:ext cx="97490" cy="91353"/>
            </a:xfrm>
            <a:custGeom>
              <a:rect b="b" l="l" r="r" t="t"/>
              <a:pathLst>
                <a:path extrusionOk="0" h="1563" w="1668">
                  <a:moveTo>
                    <a:pt x="835" y="1"/>
                  </a:moveTo>
                  <a:cubicBezTo>
                    <a:pt x="561" y="1"/>
                    <a:pt x="303" y="145"/>
                    <a:pt x="162" y="385"/>
                  </a:cubicBezTo>
                  <a:cubicBezTo>
                    <a:pt x="1" y="657"/>
                    <a:pt x="20" y="999"/>
                    <a:pt x="210" y="1251"/>
                  </a:cubicBezTo>
                  <a:cubicBezTo>
                    <a:pt x="360" y="1450"/>
                    <a:pt x="592" y="1563"/>
                    <a:pt x="833" y="1563"/>
                  </a:cubicBezTo>
                  <a:cubicBezTo>
                    <a:pt x="898" y="1563"/>
                    <a:pt x="964" y="1554"/>
                    <a:pt x="1029" y="1538"/>
                  </a:cubicBezTo>
                  <a:cubicBezTo>
                    <a:pt x="1334" y="1459"/>
                    <a:pt x="1563" y="1204"/>
                    <a:pt x="1607" y="891"/>
                  </a:cubicBezTo>
                  <a:cubicBezTo>
                    <a:pt x="1667" y="464"/>
                    <a:pt x="1369" y="69"/>
                    <a:pt x="943" y="8"/>
                  </a:cubicBezTo>
                  <a:cubicBezTo>
                    <a:pt x="907" y="3"/>
                    <a:pt x="871" y="1"/>
                    <a:pt x="8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5"/>
            <p:cNvSpPr/>
            <p:nvPr/>
          </p:nvSpPr>
          <p:spPr>
            <a:xfrm>
              <a:off x="778541" y="-9120307"/>
              <a:ext cx="32146" cy="32146"/>
            </a:xfrm>
            <a:custGeom>
              <a:rect b="b" l="l" r="r" t="t"/>
              <a:pathLst>
                <a:path extrusionOk="0" h="550" w="550">
                  <a:moveTo>
                    <a:pt x="275" y="1"/>
                  </a:moveTo>
                  <a:cubicBezTo>
                    <a:pt x="123" y="1"/>
                    <a:pt x="1" y="124"/>
                    <a:pt x="1" y="275"/>
                  </a:cubicBezTo>
                  <a:cubicBezTo>
                    <a:pt x="1" y="426"/>
                    <a:pt x="123" y="550"/>
                    <a:pt x="275" y="550"/>
                  </a:cubicBezTo>
                  <a:cubicBezTo>
                    <a:pt x="425" y="550"/>
                    <a:pt x="549" y="427"/>
                    <a:pt x="550" y="276"/>
                  </a:cubicBezTo>
                  <a:cubicBezTo>
                    <a:pt x="550" y="276"/>
                    <a:pt x="550" y="275"/>
                    <a:pt x="550" y="275"/>
                  </a:cubicBezTo>
                  <a:cubicBezTo>
                    <a:pt x="549" y="123"/>
                    <a:pt x="425" y="1"/>
                    <a:pt x="2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5"/>
            <p:cNvSpPr/>
            <p:nvPr/>
          </p:nvSpPr>
          <p:spPr>
            <a:xfrm>
              <a:off x="753935" y="-9088687"/>
              <a:ext cx="23204" cy="23204"/>
            </a:xfrm>
            <a:custGeom>
              <a:rect b="b" l="l" r="r" t="t"/>
              <a:pathLst>
                <a:path extrusionOk="0" h="397" w="397">
                  <a:moveTo>
                    <a:pt x="199" y="1"/>
                  </a:moveTo>
                  <a:cubicBezTo>
                    <a:pt x="89" y="1"/>
                    <a:pt x="1" y="90"/>
                    <a:pt x="1" y="199"/>
                  </a:cubicBezTo>
                  <a:cubicBezTo>
                    <a:pt x="1" y="309"/>
                    <a:pt x="89" y="397"/>
                    <a:pt x="199" y="397"/>
                  </a:cubicBezTo>
                  <a:cubicBezTo>
                    <a:pt x="307" y="397"/>
                    <a:pt x="397" y="309"/>
                    <a:pt x="397" y="200"/>
                  </a:cubicBezTo>
                  <a:lnTo>
                    <a:pt x="397" y="199"/>
                  </a:lnTo>
                  <a:cubicBezTo>
                    <a:pt x="397" y="89"/>
                    <a:pt x="307" y="1"/>
                    <a:pt x="1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5"/>
            <p:cNvSpPr/>
            <p:nvPr/>
          </p:nvSpPr>
          <p:spPr>
            <a:xfrm>
              <a:off x="537445" y="-9167708"/>
              <a:ext cx="97432" cy="91353"/>
            </a:xfrm>
            <a:custGeom>
              <a:rect b="b" l="l" r="r" t="t"/>
              <a:pathLst>
                <a:path extrusionOk="0" h="1563" w="1667">
                  <a:moveTo>
                    <a:pt x="833" y="0"/>
                  </a:moveTo>
                  <a:cubicBezTo>
                    <a:pt x="560" y="0"/>
                    <a:pt x="302" y="145"/>
                    <a:pt x="160" y="385"/>
                  </a:cubicBezTo>
                  <a:cubicBezTo>
                    <a:pt x="0" y="656"/>
                    <a:pt x="20" y="998"/>
                    <a:pt x="209" y="1251"/>
                  </a:cubicBezTo>
                  <a:cubicBezTo>
                    <a:pt x="359" y="1450"/>
                    <a:pt x="591" y="1562"/>
                    <a:pt x="833" y="1562"/>
                  </a:cubicBezTo>
                  <a:cubicBezTo>
                    <a:pt x="898" y="1562"/>
                    <a:pt x="964" y="1554"/>
                    <a:pt x="1028" y="1537"/>
                  </a:cubicBezTo>
                  <a:cubicBezTo>
                    <a:pt x="1334" y="1459"/>
                    <a:pt x="1563" y="1203"/>
                    <a:pt x="1607" y="891"/>
                  </a:cubicBezTo>
                  <a:cubicBezTo>
                    <a:pt x="1667" y="464"/>
                    <a:pt x="1369" y="69"/>
                    <a:pt x="942" y="8"/>
                  </a:cubicBezTo>
                  <a:cubicBezTo>
                    <a:pt x="906" y="3"/>
                    <a:pt x="870" y="0"/>
                    <a:pt x="8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5"/>
            <p:cNvSpPr/>
            <p:nvPr/>
          </p:nvSpPr>
          <p:spPr>
            <a:xfrm>
              <a:off x="582449" y="-9148011"/>
              <a:ext cx="32146" cy="32146"/>
            </a:xfrm>
            <a:custGeom>
              <a:rect b="b" l="l" r="r" t="t"/>
              <a:pathLst>
                <a:path extrusionOk="0" h="550" w="550">
                  <a:moveTo>
                    <a:pt x="274" y="0"/>
                  </a:moveTo>
                  <a:cubicBezTo>
                    <a:pt x="124" y="1"/>
                    <a:pt x="0" y="124"/>
                    <a:pt x="0" y="275"/>
                  </a:cubicBezTo>
                  <a:cubicBezTo>
                    <a:pt x="0" y="426"/>
                    <a:pt x="124" y="549"/>
                    <a:pt x="274" y="549"/>
                  </a:cubicBezTo>
                  <a:cubicBezTo>
                    <a:pt x="426" y="549"/>
                    <a:pt x="549" y="427"/>
                    <a:pt x="549" y="276"/>
                  </a:cubicBezTo>
                  <a:cubicBezTo>
                    <a:pt x="549" y="275"/>
                    <a:pt x="549" y="275"/>
                    <a:pt x="549" y="274"/>
                  </a:cubicBezTo>
                  <a:cubicBezTo>
                    <a:pt x="549" y="123"/>
                    <a:pt x="426" y="0"/>
                    <a:pt x="2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5"/>
            <p:cNvSpPr/>
            <p:nvPr/>
          </p:nvSpPr>
          <p:spPr>
            <a:xfrm>
              <a:off x="557901" y="-9116333"/>
              <a:ext cx="23145" cy="23204"/>
            </a:xfrm>
            <a:custGeom>
              <a:rect b="b" l="l" r="r" t="t"/>
              <a:pathLst>
                <a:path extrusionOk="0" h="397" w="396">
                  <a:moveTo>
                    <a:pt x="197" y="1"/>
                  </a:moveTo>
                  <a:cubicBezTo>
                    <a:pt x="89" y="1"/>
                    <a:pt x="0" y="89"/>
                    <a:pt x="0" y="199"/>
                  </a:cubicBezTo>
                  <a:cubicBezTo>
                    <a:pt x="0" y="307"/>
                    <a:pt x="89" y="397"/>
                    <a:pt x="197" y="397"/>
                  </a:cubicBezTo>
                  <a:cubicBezTo>
                    <a:pt x="307" y="397"/>
                    <a:pt x="395" y="308"/>
                    <a:pt x="395" y="199"/>
                  </a:cubicBezTo>
                  <a:lnTo>
                    <a:pt x="395" y="197"/>
                  </a:lnTo>
                  <a:cubicBezTo>
                    <a:pt x="395" y="89"/>
                    <a:pt x="307" y="1"/>
                    <a:pt x="1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5"/>
            <p:cNvSpPr/>
            <p:nvPr/>
          </p:nvSpPr>
          <p:spPr>
            <a:xfrm>
              <a:off x="609511" y="-9052917"/>
              <a:ext cx="126363" cy="87847"/>
            </a:xfrm>
            <a:custGeom>
              <a:rect b="b" l="l" r="r" t="t"/>
              <a:pathLst>
                <a:path extrusionOk="0" h="1503" w="2162">
                  <a:moveTo>
                    <a:pt x="316" y="0"/>
                  </a:moveTo>
                  <a:cubicBezTo>
                    <a:pt x="177" y="0"/>
                    <a:pt x="55" y="99"/>
                    <a:pt x="27" y="239"/>
                  </a:cubicBezTo>
                  <a:cubicBezTo>
                    <a:pt x="17" y="297"/>
                    <a:pt x="12" y="356"/>
                    <a:pt x="8" y="413"/>
                  </a:cubicBezTo>
                  <a:cubicBezTo>
                    <a:pt x="0" y="980"/>
                    <a:pt x="434" y="1456"/>
                    <a:pt x="999" y="1499"/>
                  </a:cubicBezTo>
                  <a:cubicBezTo>
                    <a:pt x="1027" y="1501"/>
                    <a:pt x="1055" y="1502"/>
                    <a:pt x="1083" y="1502"/>
                  </a:cubicBezTo>
                  <a:cubicBezTo>
                    <a:pt x="1613" y="1502"/>
                    <a:pt x="2069" y="1112"/>
                    <a:pt x="2144" y="580"/>
                  </a:cubicBezTo>
                  <a:cubicBezTo>
                    <a:pt x="2147" y="567"/>
                    <a:pt x="2148" y="554"/>
                    <a:pt x="2148" y="541"/>
                  </a:cubicBezTo>
                  <a:cubicBezTo>
                    <a:pt x="2161" y="385"/>
                    <a:pt x="2050" y="243"/>
                    <a:pt x="1895" y="221"/>
                  </a:cubicBezTo>
                  <a:lnTo>
                    <a:pt x="351" y="2"/>
                  </a:lnTo>
                  <a:cubicBezTo>
                    <a:pt x="340" y="1"/>
                    <a:pt x="328" y="0"/>
                    <a:pt x="3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5"/>
            <p:cNvSpPr/>
            <p:nvPr/>
          </p:nvSpPr>
          <p:spPr>
            <a:xfrm>
              <a:off x="624941" y="-9010777"/>
              <a:ext cx="83112" cy="45706"/>
            </a:xfrm>
            <a:custGeom>
              <a:rect b="b" l="l" r="r" t="t"/>
              <a:pathLst>
                <a:path extrusionOk="0" h="782" w="1422">
                  <a:moveTo>
                    <a:pt x="671" y="0"/>
                  </a:moveTo>
                  <a:cubicBezTo>
                    <a:pt x="395" y="0"/>
                    <a:pt x="137" y="149"/>
                    <a:pt x="0" y="394"/>
                  </a:cubicBezTo>
                  <a:cubicBezTo>
                    <a:pt x="210" y="648"/>
                    <a:pt x="515" y="782"/>
                    <a:pt x="823" y="782"/>
                  </a:cubicBezTo>
                  <a:cubicBezTo>
                    <a:pt x="1030" y="782"/>
                    <a:pt x="1239" y="721"/>
                    <a:pt x="1422" y="597"/>
                  </a:cubicBezTo>
                  <a:cubicBezTo>
                    <a:pt x="1352" y="285"/>
                    <a:pt x="1096" y="51"/>
                    <a:pt x="780" y="8"/>
                  </a:cubicBezTo>
                  <a:cubicBezTo>
                    <a:pt x="743" y="3"/>
                    <a:pt x="707" y="0"/>
                    <a:pt x="6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5"/>
            <p:cNvSpPr/>
            <p:nvPr/>
          </p:nvSpPr>
          <p:spPr>
            <a:xfrm>
              <a:off x="774508" y="-9025856"/>
              <a:ext cx="86853" cy="81359"/>
            </a:xfrm>
            <a:custGeom>
              <a:rect b="b" l="l" r="r" t="t"/>
              <a:pathLst>
                <a:path extrusionOk="0" h="1392" w="1486">
                  <a:moveTo>
                    <a:pt x="744" y="0"/>
                  </a:moveTo>
                  <a:cubicBezTo>
                    <a:pt x="500" y="0"/>
                    <a:pt x="270" y="129"/>
                    <a:pt x="143" y="343"/>
                  </a:cubicBezTo>
                  <a:cubicBezTo>
                    <a:pt x="1" y="585"/>
                    <a:pt x="18" y="890"/>
                    <a:pt x="187" y="1115"/>
                  </a:cubicBezTo>
                  <a:cubicBezTo>
                    <a:pt x="321" y="1292"/>
                    <a:pt x="528" y="1392"/>
                    <a:pt x="744" y="1392"/>
                  </a:cubicBezTo>
                  <a:cubicBezTo>
                    <a:pt x="802" y="1392"/>
                    <a:pt x="860" y="1385"/>
                    <a:pt x="918" y="1370"/>
                  </a:cubicBezTo>
                  <a:cubicBezTo>
                    <a:pt x="1189" y="1299"/>
                    <a:pt x="1393" y="1071"/>
                    <a:pt x="1432" y="793"/>
                  </a:cubicBezTo>
                  <a:cubicBezTo>
                    <a:pt x="1486" y="412"/>
                    <a:pt x="1220" y="60"/>
                    <a:pt x="840" y="7"/>
                  </a:cubicBezTo>
                  <a:cubicBezTo>
                    <a:pt x="808" y="2"/>
                    <a:pt x="776" y="0"/>
                    <a:pt x="7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5"/>
            <p:cNvSpPr/>
            <p:nvPr/>
          </p:nvSpPr>
          <p:spPr>
            <a:xfrm>
              <a:off x="478354" y="-9067646"/>
              <a:ext cx="86853" cy="81417"/>
            </a:xfrm>
            <a:custGeom>
              <a:rect b="b" l="l" r="r" t="t"/>
              <a:pathLst>
                <a:path extrusionOk="0" h="1393" w="1486">
                  <a:moveTo>
                    <a:pt x="744" y="1"/>
                  </a:moveTo>
                  <a:cubicBezTo>
                    <a:pt x="500" y="1"/>
                    <a:pt x="270" y="129"/>
                    <a:pt x="144" y="344"/>
                  </a:cubicBezTo>
                  <a:cubicBezTo>
                    <a:pt x="0" y="586"/>
                    <a:pt x="19" y="892"/>
                    <a:pt x="187" y="1116"/>
                  </a:cubicBezTo>
                  <a:cubicBezTo>
                    <a:pt x="321" y="1293"/>
                    <a:pt x="528" y="1393"/>
                    <a:pt x="743" y="1393"/>
                  </a:cubicBezTo>
                  <a:cubicBezTo>
                    <a:pt x="801" y="1393"/>
                    <a:pt x="860" y="1385"/>
                    <a:pt x="917" y="1371"/>
                  </a:cubicBezTo>
                  <a:cubicBezTo>
                    <a:pt x="1190" y="1300"/>
                    <a:pt x="1393" y="1073"/>
                    <a:pt x="1433" y="793"/>
                  </a:cubicBezTo>
                  <a:cubicBezTo>
                    <a:pt x="1486" y="413"/>
                    <a:pt x="1221" y="62"/>
                    <a:pt x="840" y="8"/>
                  </a:cubicBezTo>
                  <a:cubicBezTo>
                    <a:pt x="808" y="3"/>
                    <a:pt x="776" y="1"/>
                    <a:pt x="7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5"/>
            <p:cNvSpPr/>
            <p:nvPr/>
          </p:nvSpPr>
          <p:spPr>
            <a:xfrm>
              <a:off x="443110" y="-8184621"/>
              <a:ext cx="230868" cy="804997"/>
            </a:xfrm>
            <a:custGeom>
              <a:rect b="b" l="l" r="r" t="t"/>
              <a:pathLst>
                <a:path extrusionOk="0" h="13773" w="3950">
                  <a:moveTo>
                    <a:pt x="1866" y="0"/>
                  </a:moveTo>
                  <a:lnTo>
                    <a:pt x="0" y="13719"/>
                  </a:lnTo>
                  <a:cubicBezTo>
                    <a:pt x="0" y="13719"/>
                    <a:pt x="217" y="13773"/>
                    <a:pt x="547" y="13773"/>
                  </a:cubicBezTo>
                  <a:cubicBezTo>
                    <a:pt x="1634" y="13773"/>
                    <a:pt x="3949" y="13191"/>
                    <a:pt x="3817" y="8202"/>
                  </a:cubicBezTo>
                  <a:cubicBezTo>
                    <a:pt x="3714" y="4259"/>
                    <a:pt x="3709" y="2180"/>
                    <a:pt x="3721" y="1154"/>
                  </a:cubicBezTo>
                  <a:cubicBezTo>
                    <a:pt x="3727" y="645"/>
                    <a:pt x="3354" y="210"/>
                    <a:pt x="2852" y="137"/>
                  </a:cubicBezTo>
                  <a:lnTo>
                    <a:pt x="1866" y="0"/>
                  </a:lnTo>
                  <a:close/>
                </a:path>
              </a:pathLst>
            </a:custGeom>
            <a:solidFill>
              <a:srgbClr val="353F5B">
                <a:alpha val="215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7" name="Google Shape;847;p35"/>
          <p:cNvGrpSpPr/>
          <p:nvPr/>
        </p:nvGrpSpPr>
        <p:grpSpPr>
          <a:xfrm rot="850506">
            <a:off x="7261261" y="2672345"/>
            <a:ext cx="1071938" cy="1241043"/>
            <a:chOff x="-4782384" y="-5935815"/>
            <a:chExt cx="1700147" cy="1968356"/>
          </a:xfrm>
        </p:grpSpPr>
        <p:sp>
          <p:nvSpPr>
            <p:cNvPr id="848" name="Google Shape;848;p35"/>
            <p:cNvSpPr/>
            <p:nvPr/>
          </p:nvSpPr>
          <p:spPr>
            <a:xfrm>
              <a:off x="-4782384" y="-5935815"/>
              <a:ext cx="1700147" cy="1968356"/>
            </a:xfrm>
            <a:custGeom>
              <a:rect b="b" l="l" r="r" t="t"/>
              <a:pathLst>
                <a:path extrusionOk="0" h="26420" w="22820">
                  <a:moveTo>
                    <a:pt x="14571" y="1"/>
                  </a:moveTo>
                  <a:cubicBezTo>
                    <a:pt x="13828" y="2"/>
                    <a:pt x="13089" y="88"/>
                    <a:pt x="12367" y="257"/>
                  </a:cubicBezTo>
                  <a:cubicBezTo>
                    <a:pt x="9441" y="946"/>
                    <a:pt x="6455" y="3908"/>
                    <a:pt x="6524" y="7672"/>
                  </a:cubicBezTo>
                  <a:lnTo>
                    <a:pt x="6526" y="7827"/>
                  </a:lnTo>
                  <a:cubicBezTo>
                    <a:pt x="6539" y="8417"/>
                    <a:pt x="6549" y="9034"/>
                    <a:pt x="6551" y="9614"/>
                  </a:cubicBezTo>
                  <a:cubicBezTo>
                    <a:pt x="6005" y="8432"/>
                    <a:pt x="5180" y="7344"/>
                    <a:pt x="3730" y="7344"/>
                  </a:cubicBezTo>
                  <a:cubicBezTo>
                    <a:pt x="3586" y="7345"/>
                    <a:pt x="3442" y="7356"/>
                    <a:pt x="3300" y="7379"/>
                  </a:cubicBezTo>
                  <a:cubicBezTo>
                    <a:pt x="2754" y="7466"/>
                    <a:pt x="1741" y="7849"/>
                    <a:pt x="1105" y="9434"/>
                  </a:cubicBezTo>
                  <a:cubicBezTo>
                    <a:pt x="1" y="12186"/>
                    <a:pt x="493" y="17182"/>
                    <a:pt x="3134" y="21125"/>
                  </a:cubicBezTo>
                  <a:cubicBezTo>
                    <a:pt x="3081" y="21257"/>
                    <a:pt x="3042" y="21394"/>
                    <a:pt x="3017" y="21533"/>
                  </a:cubicBezTo>
                  <a:lnTo>
                    <a:pt x="2882" y="22288"/>
                  </a:lnTo>
                  <a:cubicBezTo>
                    <a:pt x="2687" y="23390"/>
                    <a:pt x="3421" y="24443"/>
                    <a:pt x="4522" y="24642"/>
                  </a:cubicBezTo>
                  <a:lnTo>
                    <a:pt x="14281" y="26388"/>
                  </a:lnTo>
                  <a:cubicBezTo>
                    <a:pt x="14399" y="26409"/>
                    <a:pt x="14518" y="26419"/>
                    <a:pt x="14636" y="26419"/>
                  </a:cubicBezTo>
                  <a:cubicBezTo>
                    <a:pt x="15621" y="26419"/>
                    <a:pt x="16460" y="25714"/>
                    <a:pt x="16623" y="24761"/>
                  </a:cubicBezTo>
                  <a:lnTo>
                    <a:pt x="16758" y="24007"/>
                  </a:lnTo>
                  <a:cubicBezTo>
                    <a:pt x="16805" y="23738"/>
                    <a:pt x="16798" y="23462"/>
                    <a:pt x="16736" y="23196"/>
                  </a:cubicBezTo>
                  <a:cubicBezTo>
                    <a:pt x="18594" y="21179"/>
                    <a:pt x="22513" y="16206"/>
                    <a:pt x="22803" y="9936"/>
                  </a:cubicBezTo>
                  <a:cubicBezTo>
                    <a:pt x="22812" y="9718"/>
                    <a:pt x="22819" y="9490"/>
                    <a:pt x="22819" y="9243"/>
                  </a:cubicBezTo>
                  <a:lnTo>
                    <a:pt x="22819" y="9028"/>
                  </a:lnTo>
                  <a:cubicBezTo>
                    <a:pt x="22816" y="8872"/>
                    <a:pt x="22812" y="8719"/>
                    <a:pt x="22807" y="8570"/>
                  </a:cubicBezTo>
                  <a:cubicBezTo>
                    <a:pt x="22803" y="8488"/>
                    <a:pt x="22798" y="8411"/>
                    <a:pt x="22794" y="8333"/>
                  </a:cubicBezTo>
                  <a:cubicBezTo>
                    <a:pt x="22785" y="8193"/>
                    <a:pt x="22775" y="8052"/>
                    <a:pt x="22763" y="7912"/>
                  </a:cubicBezTo>
                  <a:lnTo>
                    <a:pt x="22760" y="7869"/>
                  </a:lnTo>
                  <a:cubicBezTo>
                    <a:pt x="22757" y="7809"/>
                    <a:pt x="22750" y="7750"/>
                    <a:pt x="22744" y="7691"/>
                  </a:cubicBezTo>
                  <a:cubicBezTo>
                    <a:pt x="22725" y="7535"/>
                    <a:pt x="22707" y="7386"/>
                    <a:pt x="22684" y="7235"/>
                  </a:cubicBezTo>
                  <a:lnTo>
                    <a:pt x="22679" y="7192"/>
                  </a:lnTo>
                  <a:cubicBezTo>
                    <a:pt x="22672" y="7158"/>
                    <a:pt x="22670" y="7121"/>
                    <a:pt x="22663" y="7083"/>
                  </a:cubicBezTo>
                  <a:cubicBezTo>
                    <a:pt x="22629" y="6883"/>
                    <a:pt x="22595" y="6689"/>
                    <a:pt x="22554" y="6503"/>
                  </a:cubicBezTo>
                  <a:cubicBezTo>
                    <a:pt x="22545" y="6469"/>
                    <a:pt x="22538" y="6435"/>
                    <a:pt x="22529" y="6400"/>
                  </a:cubicBezTo>
                  <a:lnTo>
                    <a:pt x="22522" y="6369"/>
                  </a:lnTo>
                  <a:cubicBezTo>
                    <a:pt x="22489" y="6225"/>
                    <a:pt x="22455" y="6081"/>
                    <a:pt x="22417" y="5944"/>
                  </a:cubicBezTo>
                  <a:lnTo>
                    <a:pt x="22370" y="5785"/>
                  </a:lnTo>
                  <a:lnTo>
                    <a:pt x="22361" y="5754"/>
                  </a:lnTo>
                  <a:cubicBezTo>
                    <a:pt x="22327" y="5639"/>
                    <a:pt x="22289" y="5520"/>
                    <a:pt x="22252" y="5408"/>
                  </a:cubicBezTo>
                  <a:cubicBezTo>
                    <a:pt x="22229" y="5342"/>
                    <a:pt x="22208" y="5277"/>
                    <a:pt x="22186" y="5214"/>
                  </a:cubicBezTo>
                  <a:cubicBezTo>
                    <a:pt x="22146" y="5099"/>
                    <a:pt x="22102" y="4990"/>
                    <a:pt x="22058" y="4880"/>
                  </a:cubicBezTo>
                  <a:lnTo>
                    <a:pt x="22040" y="4837"/>
                  </a:lnTo>
                  <a:cubicBezTo>
                    <a:pt x="22021" y="4794"/>
                    <a:pt x="22005" y="4753"/>
                    <a:pt x="21987" y="4709"/>
                  </a:cubicBezTo>
                  <a:cubicBezTo>
                    <a:pt x="21928" y="4572"/>
                    <a:pt x="21866" y="4439"/>
                    <a:pt x="21800" y="4307"/>
                  </a:cubicBezTo>
                  <a:cubicBezTo>
                    <a:pt x="21788" y="4283"/>
                    <a:pt x="21778" y="4258"/>
                    <a:pt x="21765" y="4236"/>
                  </a:cubicBezTo>
                  <a:cubicBezTo>
                    <a:pt x="21694" y="4096"/>
                    <a:pt x="21612" y="3952"/>
                    <a:pt x="21525" y="3799"/>
                  </a:cubicBezTo>
                  <a:cubicBezTo>
                    <a:pt x="21500" y="3758"/>
                    <a:pt x="21478" y="3721"/>
                    <a:pt x="21453" y="3684"/>
                  </a:cubicBezTo>
                  <a:lnTo>
                    <a:pt x="21431" y="3646"/>
                  </a:lnTo>
                  <a:cubicBezTo>
                    <a:pt x="21376" y="3556"/>
                    <a:pt x="21319" y="3465"/>
                    <a:pt x="21260" y="3378"/>
                  </a:cubicBezTo>
                  <a:cubicBezTo>
                    <a:pt x="21223" y="3323"/>
                    <a:pt x="21186" y="3269"/>
                    <a:pt x="21145" y="3213"/>
                  </a:cubicBezTo>
                  <a:cubicBezTo>
                    <a:pt x="21088" y="3132"/>
                    <a:pt x="21033" y="3058"/>
                    <a:pt x="20973" y="2979"/>
                  </a:cubicBezTo>
                  <a:lnTo>
                    <a:pt x="20960" y="2964"/>
                  </a:lnTo>
                  <a:cubicBezTo>
                    <a:pt x="20923" y="2914"/>
                    <a:pt x="20885" y="2867"/>
                    <a:pt x="20848" y="2820"/>
                  </a:cubicBezTo>
                  <a:cubicBezTo>
                    <a:pt x="20786" y="2745"/>
                    <a:pt x="20720" y="2670"/>
                    <a:pt x="20658" y="2599"/>
                  </a:cubicBezTo>
                  <a:lnTo>
                    <a:pt x="20630" y="2567"/>
                  </a:lnTo>
                  <a:cubicBezTo>
                    <a:pt x="20599" y="2530"/>
                    <a:pt x="20567" y="2496"/>
                    <a:pt x="20537" y="2462"/>
                  </a:cubicBezTo>
                  <a:cubicBezTo>
                    <a:pt x="20434" y="2352"/>
                    <a:pt x="20327" y="2246"/>
                    <a:pt x="20225" y="2147"/>
                  </a:cubicBezTo>
                  <a:cubicBezTo>
                    <a:pt x="20190" y="2112"/>
                    <a:pt x="20153" y="2082"/>
                    <a:pt x="20119" y="2050"/>
                  </a:cubicBezTo>
                  <a:lnTo>
                    <a:pt x="20085" y="2022"/>
                  </a:lnTo>
                  <a:cubicBezTo>
                    <a:pt x="20019" y="1963"/>
                    <a:pt x="19950" y="1903"/>
                    <a:pt x="19882" y="1844"/>
                  </a:cubicBezTo>
                  <a:cubicBezTo>
                    <a:pt x="19829" y="1801"/>
                    <a:pt x="19773" y="1757"/>
                    <a:pt x="19710" y="1707"/>
                  </a:cubicBezTo>
                  <a:cubicBezTo>
                    <a:pt x="19648" y="1661"/>
                    <a:pt x="19589" y="1613"/>
                    <a:pt x="19527" y="1567"/>
                  </a:cubicBezTo>
                  <a:cubicBezTo>
                    <a:pt x="19465" y="1520"/>
                    <a:pt x="19402" y="1476"/>
                    <a:pt x="19339" y="1433"/>
                  </a:cubicBezTo>
                  <a:cubicBezTo>
                    <a:pt x="19280" y="1392"/>
                    <a:pt x="19221" y="1352"/>
                    <a:pt x="19161" y="1314"/>
                  </a:cubicBezTo>
                  <a:lnTo>
                    <a:pt x="19149" y="1305"/>
                  </a:lnTo>
                  <a:cubicBezTo>
                    <a:pt x="19090" y="1264"/>
                    <a:pt x="19028" y="1224"/>
                    <a:pt x="18965" y="1186"/>
                  </a:cubicBezTo>
                  <a:cubicBezTo>
                    <a:pt x="18921" y="1158"/>
                    <a:pt x="18875" y="1130"/>
                    <a:pt x="18828" y="1105"/>
                  </a:cubicBezTo>
                  <a:lnTo>
                    <a:pt x="18797" y="1087"/>
                  </a:lnTo>
                  <a:cubicBezTo>
                    <a:pt x="18647" y="1002"/>
                    <a:pt x="18495" y="921"/>
                    <a:pt x="18348" y="850"/>
                  </a:cubicBezTo>
                  <a:lnTo>
                    <a:pt x="18326" y="838"/>
                  </a:lnTo>
                  <a:cubicBezTo>
                    <a:pt x="18299" y="822"/>
                    <a:pt x="18267" y="806"/>
                    <a:pt x="18239" y="793"/>
                  </a:cubicBezTo>
                  <a:cubicBezTo>
                    <a:pt x="18158" y="756"/>
                    <a:pt x="18080" y="722"/>
                    <a:pt x="17993" y="685"/>
                  </a:cubicBezTo>
                  <a:lnTo>
                    <a:pt x="17974" y="675"/>
                  </a:lnTo>
                  <a:cubicBezTo>
                    <a:pt x="17931" y="656"/>
                    <a:pt x="17890" y="641"/>
                    <a:pt x="17847" y="621"/>
                  </a:cubicBezTo>
                  <a:cubicBezTo>
                    <a:pt x="17765" y="587"/>
                    <a:pt x="17682" y="557"/>
                    <a:pt x="17595" y="525"/>
                  </a:cubicBezTo>
                  <a:cubicBezTo>
                    <a:pt x="17550" y="507"/>
                    <a:pt x="17504" y="491"/>
                    <a:pt x="17456" y="475"/>
                  </a:cubicBezTo>
                  <a:cubicBezTo>
                    <a:pt x="17369" y="445"/>
                    <a:pt x="17282" y="416"/>
                    <a:pt x="17191" y="388"/>
                  </a:cubicBezTo>
                  <a:cubicBezTo>
                    <a:pt x="17164" y="379"/>
                    <a:pt x="17079" y="354"/>
                    <a:pt x="17079" y="354"/>
                  </a:cubicBezTo>
                  <a:cubicBezTo>
                    <a:pt x="16751" y="258"/>
                    <a:pt x="16417" y="182"/>
                    <a:pt x="16079" y="127"/>
                  </a:cubicBezTo>
                  <a:lnTo>
                    <a:pt x="16041" y="120"/>
                  </a:lnTo>
                  <a:cubicBezTo>
                    <a:pt x="15936" y="105"/>
                    <a:pt x="15833" y="89"/>
                    <a:pt x="15730" y="77"/>
                  </a:cubicBezTo>
                  <a:lnTo>
                    <a:pt x="15643" y="64"/>
                  </a:lnTo>
                  <a:cubicBezTo>
                    <a:pt x="15540" y="51"/>
                    <a:pt x="15438" y="42"/>
                    <a:pt x="15331" y="33"/>
                  </a:cubicBezTo>
                  <a:lnTo>
                    <a:pt x="15253" y="26"/>
                  </a:lnTo>
                  <a:cubicBezTo>
                    <a:pt x="15145" y="17"/>
                    <a:pt x="15035" y="11"/>
                    <a:pt x="14926" y="8"/>
                  </a:cubicBezTo>
                  <a:cubicBezTo>
                    <a:pt x="14807" y="4"/>
                    <a:pt x="14690" y="1"/>
                    <a:pt x="14571" y="1"/>
                  </a:cubicBezTo>
                  <a:close/>
                </a:path>
              </a:pathLst>
            </a:custGeom>
            <a:solidFill>
              <a:schemeClr val="lt1"/>
            </a:solidFill>
            <a:ln>
              <a:noFill/>
            </a:ln>
            <a:effectLst>
              <a:outerShdw rotWithShape="0" algn="bl" dir="3120000" dist="66675">
                <a:schemeClr val="accent4">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5"/>
            <p:cNvSpPr/>
            <p:nvPr/>
          </p:nvSpPr>
          <p:spPr>
            <a:xfrm>
              <a:off x="-4734255" y="-5854161"/>
              <a:ext cx="1592714" cy="1649783"/>
            </a:xfrm>
            <a:custGeom>
              <a:rect b="b" l="l" r="r" t="t"/>
              <a:pathLst>
                <a:path extrusionOk="0" h="22144" w="21378">
                  <a:moveTo>
                    <a:pt x="13937" y="1"/>
                  </a:moveTo>
                  <a:cubicBezTo>
                    <a:pt x="13269" y="1"/>
                    <a:pt x="12607" y="80"/>
                    <a:pt x="11980" y="227"/>
                  </a:cubicBezTo>
                  <a:cubicBezTo>
                    <a:pt x="9554" y="798"/>
                    <a:pt x="6922" y="3342"/>
                    <a:pt x="6982" y="6552"/>
                  </a:cubicBezTo>
                  <a:cubicBezTo>
                    <a:pt x="7040" y="9764"/>
                    <a:pt x="7090" y="11838"/>
                    <a:pt x="6276" y="11904"/>
                  </a:cubicBezTo>
                  <a:cubicBezTo>
                    <a:pt x="6271" y="11904"/>
                    <a:pt x="6266" y="11904"/>
                    <a:pt x="6261" y="11904"/>
                  </a:cubicBezTo>
                  <a:cubicBezTo>
                    <a:pt x="5489" y="11904"/>
                    <a:pt x="5224" y="7339"/>
                    <a:pt x="3091" y="7339"/>
                  </a:cubicBezTo>
                  <a:cubicBezTo>
                    <a:pt x="3008" y="7339"/>
                    <a:pt x="2923" y="7346"/>
                    <a:pt x="2835" y="7361"/>
                  </a:cubicBezTo>
                  <a:cubicBezTo>
                    <a:pt x="449" y="7744"/>
                    <a:pt x="0" y="15205"/>
                    <a:pt x="4026" y="20265"/>
                  </a:cubicBezTo>
                  <a:lnTo>
                    <a:pt x="14515" y="22143"/>
                  </a:lnTo>
                  <a:cubicBezTo>
                    <a:pt x="14515" y="22143"/>
                    <a:pt x="20722" y="16412"/>
                    <a:pt x="21077" y="8773"/>
                  </a:cubicBezTo>
                  <a:cubicBezTo>
                    <a:pt x="21377" y="2326"/>
                    <a:pt x="17557" y="1"/>
                    <a:pt x="1393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5"/>
            <p:cNvSpPr/>
            <p:nvPr/>
          </p:nvSpPr>
          <p:spPr>
            <a:xfrm>
              <a:off x="-4734255" y="-5854161"/>
              <a:ext cx="1592714" cy="1649783"/>
            </a:xfrm>
            <a:custGeom>
              <a:rect b="b" l="l" r="r" t="t"/>
              <a:pathLst>
                <a:path extrusionOk="0" h="22144" w="21378">
                  <a:moveTo>
                    <a:pt x="13937" y="1"/>
                  </a:moveTo>
                  <a:cubicBezTo>
                    <a:pt x="13269" y="1"/>
                    <a:pt x="12607" y="80"/>
                    <a:pt x="11980" y="227"/>
                  </a:cubicBezTo>
                  <a:cubicBezTo>
                    <a:pt x="9554" y="798"/>
                    <a:pt x="6922" y="3342"/>
                    <a:pt x="6982" y="6552"/>
                  </a:cubicBezTo>
                  <a:cubicBezTo>
                    <a:pt x="7040" y="9764"/>
                    <a:pt x="7090" y="11838"/>
                    <a:pt x="6276" y="11904"/>
                  </a:cubicBezTo>
                  <a:cubicBezTo>
                    <a:pt x="6271" y="11904"/>
                    <a:pt x="6266" y="11904"/>
                    <a:pt x="6261" y="11904"/>
                  </a:cubicBezTo>
                  <a:cubicBezTo>
                    <a:pt x="5489" y="11904"/>
                    <a:pt x="5224" y="7339"/>
                    <a:pt x="3091" y="7339"/>
                  </a:cubicBezTo>
                  <a:cubicBezTo>
                    <a:pt x="3008" y="7339"/>
                    <a:pt x="2923" y="7346"/>
                    <a:pt x="2835" y="7361"/>
                  </a:cubicBezTo>
                  <a:cubicBezTo>
                    <a:pt x="449" y="7744"/>
                    <a:pt x="0" y="15205"/>
                    <a:pt x="4026" y="20265"/>
                  </a:cubicBezTo>
                  <a:lnTo>
                    <a:pt x="14515" y="22143"/>
                  </a:lnTo>
                  <a:cubicBezTo>
                    <a:pt x="14515" y="22143"/>
                    <a:pt x="20722" y="16412"/>
                    <a:pt x="21077" y="8773"/>
                  </a:cubicBezTo>
                  <a:cubicBezTo>
                    <a:pt x="21377" y="2326"/>
                    <a:pt x="17557" y="1"/>
                    <a:pt x="139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5"/>
            <p:cNvSpPr/>
            <p:nvPr/>
          </p:nvSpPr>
          <p:spPr>
            <a:xfrm>
              <a:off x="-3677213" y="-5078592"/>
              <a:ext cx="120545" cy="112648"/>
            </a:xfrm>
            <a:custGeom>
              <a:rect b="b" l="l" r="r" t="t"/>
              <a:pathLst>
                <a:path extrusionOk="0" h="1512" w="1618">
                  <a:moveTo>
                    <a:pt x="801" y="1"/>
                  </a:moveTo>
                  <a:cubicBezTo>
                    <a:pt x="546" y="1"/>
                    <a:pt x="306" y="130"/>
                    <a:pt x="166" y="349"/>
                  </a:cubicBezTo>
                  <a:cubicBezTo>
                    <a:pt x="0" y="607"/>
                    <a:pt x="7" y="938"/>
                    <a:pt x="183" y="1188"/>
                  </a:cubicBezTo>
                  <a:cubicBezTo>
                    <a:pt x="325" y="1394"/>
                    <a:pt x="558" y="1511"/>
                    <a:pt x="801" y="1511"/>
                  </a:cubicBezTo>
                  <a:cubicBezTo>
                    <a:pt x="855" y="1511"/>
                    <a:pt x="910" y="1506"/>
                    <a:pt x="964" y="1494"/>
                  </a:cubicBezTo>
                  <a:cubicBezTo>
                    <a:pt x="1263" y="1428"/>
                    <a:pt x="1493" y="1189"/>
                    <a:pt x="1546" y="889"/>
                  </a:cubicBezTo>
                  <a:cubicBezTo>
                    <a:pt x="1617" y="478"/>
                    <a:pt x="1344" y="88"/>
                    <a:pt x="934" y="13"/>
                  </a:cubicBezTo>
                  <a:cubicBezTo>
                    <a:pt x="890" y="5"/>
                    <a:pt x="845" y="1"/>
                    <a:pt x="8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5"/>
            <p:cNvSpPr/>
            <p:nvPr/>
          </p:nvSpPr>
          <p:spPr>
            <a:xfrm>
              <a:off x="-3627520" y="-5056614"/>
              <a:ext cx="47458" cy="40008"/>
            </a:xfrm>
            <a:custGeom>
              <a:rect b="b" l="l" r="r" t="t"/>
              <a:pathLst>
                <a:path extrusionOk="0" h="537" w="637">
                  <a:moveTo>
                    <a:pt x="342" y="0"/>
                  </a:moveTo>
                  <a:cubicBezTo>
                    <a:pt x="136" y="0"/>
                    <a:pt x="0" y="239"/>
                    <a:pt x="126" y="421"/>
                  </a:cubicBezTo>
                  <a:cubicBezTo>
                    <a:pt x="181" y="500"/>
                    <a:pt x="263" y="536"/>
                    <a:pt x="345" y="536"/>
                  </a:cubicBezTo>
                  <a:cubicBezTo>
                    <a:pt x="465" y="536"/>
                    <a:pt x="584" y="457"/>
                    <a:pt x="609" y="317"/>
                  </a:cubicBezTo>
                  <a:cubicBezTo>
                    <a:pt x="637" y="171"/>
                    <a:pt x="540" y="31"/>
                    <a:pt x="394" y="5"/>
                  </a:cubicBezTo>
                  <a:cubicBezTo>
                    <a:pt x="377" y="2"/>
                    <a:pt x="359" y="0"/>
                    <a:pt x="3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5"/>
            <p:cNvSpPr/>
            <p:nvPr/>
          </p:nvSpPr>
          <p:spPr>
            <a:xfrm>
              <a:off x="-3655309" y="-5018766"/>
              <a:ext cx="32036" cy="29726"/>
            </a:xfrm>
            <a:custGeom>
              <a:rect b="b" l="l" r="r" t="t"/>
              <a:pathLst>
                <a:path extrusionOk="0" h="399" w="430">
                  <a:moveTo>
                    <a:pt x="212" y="1"/>
                  </a:moveTo>
                  <a:cubicBezTo>
                    <a:pt x="118" y="1"/>
                    <a:pt x="35" y="68"/>
                    <a:pt x="20" y="163"/>
                  </a:cubicBezTo>
                  <a:lnTo>
                    <a:pt x="20" y="165"/>
                  </a:lnTo>
                  <a:cubicBezTo>
                    <a:pt x="1" y="273"/>
                    <a:pt x="73" y="376"/>
                    <a:pt x="182" y="394"/>
                  </a:cubicBezTo>
                  <a:lnTo>
                    <a:pt x="190" y="396"/>
                  </a:lnTo>
                  <a:cubicBezTo>
                    <a:pt x="200" y="398"/>
                    <a:pt x="210" y="399"/>
                    <a:pt x="221" y="399"/>
                  </a:cubicBezTo>
                  <a:cubicBezTo>
                    <a:pt x="314" y="399"/>
                    <a:pt x="397" y="331"/>
                    <a:pt x="413" y="236"/>
                  </a:cubicBezTo>
                  <a:cubicBezTo>
                    <a:pt x="430" y="127"/>
                    <a:pt x="359" y="25"/>
                    <a:pt x="250" y="5"/>
                  </a:cubicBezTo>
                  <a:lnTo>
                    <a:pt x="243" y="3"/>
                  </a:lnTo>
                  <a:cubicBezTo>
                    <a:pt x="233" y="2"/>
                    <a:pt x="222" y="1"/>
                    <a:pt x="2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5"/>
            <p:cNvSpPr/>
            <p:nvPr/>
          </p:nvSpPr>
          <p:spPr>
            <a:xfrm>
              <a:off x="-3917558" y="-5121580"/>
              <a:ext cx="120396" cy="112722"/>
            </a:xfrm>
            <a:custGeom>
              <a:rect b="b" l="l" r="r" t="t"/>
              <a:pathLst>
                <a:path extrusionOk="0" h="1513" w="1616">
                  <a:moveTo>
                    <a:pt x="801" y="1"/>
                  </a:moveTo>
                  <a:cubicBezTo>
                    <a:pt x="547" y="1"/>
                    <a:pt x="304" y="130"/>
                    <a:pt x="164" y="350"/>
                  </a:cubicBezTo>
                  <a:cubicBezTo>
                    <a:pt x="0" y="607"/>
                    <a:pt x="7" y="939"/>
                    <a:pt x="181" y="1189"/>
                  </a:cubicBezTo>
                  <a:cubicBezTo>
                    <a:pt x="324" y="1394"/>
                    <a:pt x="557" y="1512"/>
                    <a:pt x="801" y="1512"/>
                  </a:cubicBezTo>
                  <a:cubicBezTo>
                    <a:pt x="855" y="1512"/>
                    <a:pt x="909" y="1506"/>
                    <a:pt x="963" y="1494"/>
                  </a:cubicBezTo>
                  <a:cubicBezTo>
                    <a:pt x="1261" y="1429"/>
                    <a:pt x="1491" y="1190"/>
                    <a:pt x="1544" y="889"/>
                  </a:cubicBezTo>
                  <a:cubicBezTo>
                    <a:pt x="1616" y="479"/>
                    <a:pt x="1343" y="87"/>
                    <a:pt x="933" y="12"/>
                  </a:cubicBezTo>
                  <a:cubicBezTo>
                    <a:pt x="889" y="5"/>
                    <a:pt x="845" y="1"/>
                    <a:pt x="8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5"/>
            <p:cNvSpPr/>
            <p:nvPr/>
          </p:nvSpPr>
          <p:spPr>
            <a:xfrm>
              <a:off x="-3867641" y="-5099601"/>
              <a:ext cx="47384" cy="40008"/>
            </a:xfrm>
            <a:custGeom>
              <a:rect b="b" l="l" r="r" t="t"/>
              <a:pathLst>
                <a:path extrusionOk="0" h="537" w="636">
                  <a:moveTo>
                    <a:pt x="344" y="0"/>
                  </a:moveTo>
                  <a:cubicBezTo>
                    <a:pt x="136" y="0"/>
                    <a:pt x="0" y="239"/>
                    <a:pt x="126" y="421"/>
                  </a:cubicBezTo>
                  <a:cubicBezTo>
                    <a:pt x="180" y="500"/>
                    <a:pt x="263" y="537"/>
                    <a:pt x="344" y="537"/>
                  </a:cubicBezTo>
                  <a:cubicBezTo>
                    <a:pt x="465" y="537"/>
                    <a:pt x="584" y="457"/>
                    <a:pt x="609" y="316"/>
                  </a:cubicBezTo>
                  <a:cubicBezTo>
                    <a:pt x="635" y="171"/>
                    <a:pt x="539" y="32"/>
                    <a:pt x="394" y="5"/>
                  </a:cubicBezTo>
                  <a:cubicBezTo>
                    <a:pt x="377" y="2"/>
                    <a:pt x="360" y="0"/>
                    <a:pt x="3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5"/>
            <p:cNvSpPr/>
            <p:nvPr/>
          </p:nvSpPr>
          <p:spPr>
            <a:xfrm>
              <a:off x="-3898932" y="-5061382"/>
              <a:ext cx="35240" cy="29801"/>
            </a:xfrm>
            <a:custGeom>
              <a:rect b="b" l="l" r="r" t="t"/>
              <a:pathLst>
                <a:path extrusionOk="0" h="400" w="473">
                  <a:moveTo>
                    <a:pt x="257" y="0"/>
                  </a:moveTo>
                  <a:cubicBezTo>
                    <a:pt x="102" y="0"/>
                    <a:pt x="0" y="179"/>
                    <a:pt x="95" y="315"/>
                  </a:cubicBezTo>
                  <a:cubicBezTo>
                    <a:pt x="137" y="373"/>
                    <a:pt x="197" y="399"/>
                    <a:pt x="257" y="399"/>
                  </a:cubicBezTo>
                  <a:cubicBezTo>
                    <a:pt x="349" y="399"/>
                    <a:pt x="439" y="338"/>
                    <a:pt x="455" y="230"/>
                  </a:cubicBezTo>
                  <a:cubicBezTo>
                    <a:pt x="472" y="125"/>
                    <a:pt x="401" y="24"/>
                    <a:pt x="296" y="4"/>
                  </a:cubicBezTo>
                  <a:cubicBezTo>
                    <a:pt x="283" y="1"/>
                    <a:pt x="270" y="0"/>
                    <a:pt x="2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5"/>
            <p:cNvSpPr/>
            <p:nvPr/>
          </p:nvSpPr>
          <p:spPr>
            <a:xfrm>
              <a:off x="-3840001" y="-4978163"/>
              <a:ext cx="162937" cy="110115"/>
            </a:xfrm>
            <a:custGeom>
              <a:rect b="b" l="l" r="r" t="t"/>
              <a:pathLst>
                <a:path extrusionOk="0" h="1478" w="2187">
                  <a:moveTo>
                    <a:pt x="397" y="0"/>
                  </a:moveTo>
                  <a:cubicBezTo>
                    <a:pt x="269" y="0"/>
                    <a:pt x="154" y="88"/>
                    <a:pt x="123" y="217"/>
                  </a:cubicBezTo>
                  <a:cubicBezTo>
                    <a:pt x="1" y="777"/>
                    <a:pt x="356" y="1331"/>
                    <a:pt x="916" y="1453"/>
                  </a:cubicBezTo>
                  <a:cubicBezTo>
                    <a:pt x="991" y="1469"/>
                    <a:pt x="1065" y="1477"/>
                    <a:pt x="1138" y="1477"/>
                  </a:cubicBezTo>
                  <a:cubicBezTo>
                    <a:pt x="1615" y="1477"/>
                    <a:pt x="2046" y="1145"/>
                    <a:pt x="2152" y="660"/>
                  </a:cubicBezTo>
                  <a:cubicBezTo>
                    <a:pt x="2154" y="647"/>
                    <a:pt x="2157" y="635"/>
                    <a:pt x="2159" y="622"/>
                  </a:cubicBezTo>
                  <a:cubicBezTo>
                    <a:pt x="2162" y="610"/>
                    <a:pt x="2162" y="601"/>
                    <a:pt x="2165" y="588"/>
                  </a:cubicBezTo>
                  <a:cubicBezTo>
                    <a:pt x="2187" y="438"/>
                    <a:pt x="2085" y="297"/>
                    <a:pt x="1934" y="270"/>
                  </a:cubicBezTo>
                  <a:lnTo>
                    <a:pt x="450" y="5"/>
                  </a:lnTo>
                  <a:cubicBezTo>
                    <a:pt x="432" y="2"/>
                    <a:pt x="415" y="0"/>
                    <a:pt x="3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5"/>
            <p:cNvSpPr/>
            <p:nvPr/>
          </p:nvSpPr>
          <p:spPr>
            <a:xfrm>
              <a:off x="-3816234" y="-4924819"/>
              <a:ext cx="102068" cy="56994"/>
            </a:xfrm>
            <a:custGeom>
              <a:rect b="b" l="l" r="r" t="t"/>
              <a:pathLst>
                <a:path extrusionOk="0" h="765" w="1370">
                  <a:moveTo>
                    <a:pt x="635" y="1"/>
                  </a:moveTo>
                  <a:cubicBezTo>
                    <a:pt x="379" y="1"/>
                    <a:pt x="136" y="134"/>
                    <a:pt x="1" y="359"/>
                  </a:cubicBezTo>
                  <a:cubicBezTo>
                    <a:pt x="202" y="623"/>
                    <a:pt x="508" y="764"/>
                    <a:pt x="819" y="764"/>
                  </a:cubicBezTo>
                  <a:cubicBezTo>
                    <a:pt x="1008" y="764"/>
                    <a:pt x="1199" y="712"/>
                    <a:pt x="1370" y="605"/>
                  </a:cubicBezTo>
                  <a:cubicBezTo>
                    <a:pt x="1310" y="302"/>
                    <a:pt x="1071" y="67"/>
                    <a:pt x="767" y="13"/>
                  </a:cubicBezTo>
                  <a:cubicBezTo>
                    <a:pt x="723" y="5"/>
                    <a:pt x="679" y="1"/>
                    <a:pt x="6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5"/>
            <p:cNvSpPr/>
            <p:nvPr/>
          </p:nvSpPr>
          <p:spPr>
            <a:xfrm>
              <a:off x="-3631915" y="-4936292"/>
              <a:ext cx="107358" cy="100355"/>
            </a:xfrm>
            <a:custGeom>
              <a:rect b="b" l="l" r="r" t="t"/>
              <a:pathLst>
                <a:path extrusionOk="0" h="1347" w="1441">
                  <a:moveTo>
                    <a:pt x="713" y="0"/>
                  </a:moveTo>
                  <a:cubicBezTo>
                    <a:pt x="486" y="0"/>
                    <a:pt x="271" y="115"/>
                    <a:pt x="146" y="312"/>
                  </a:cubicBezTo>
                  <a:cubicBezTo>
                    <a:pt x="0" y="541"/>
                    <a:pt x="7" y="836"/>
                    <a:pt x="162" y="1059"/>
                  </a:cubicBezTo>
                  <a:cubicBezTo>
                    <a:pt x="290" y="1241"/>
                    <a:pt x="497" y="1346"/>
                    <a:pt x="714" y="1346"/>
                  </a:cubicBezTo>
                  <a:cubicBezTo>
                    <a:pt x="763" y="1346"/>
                    <a:pt x="811" y="1341"/>
                    <a:pt x="860" y="1330"/>
                  </a:cubicBezTo>
                  <a:cubicBezTo>
                    <a:pt x="1125" y="1272"/>
                    <a:pt x="1329" y="1058"/>
                    <a:pt x="1376" y="790"/>
                  </a:cubicBezTo>
                  <a:cubicBezTo>
                    <a:pt x="1440" y="425"/>
                    <a:pt x="1196" y="76"/>
                    <a:pt x="830" y="10"/>
                  </a:cubicBezTo>
                  <a:cubicBezTo>
                    <a:pt x="791" y="3"/>
                    <a:pt x="752" y="0"/>
                    <a:pt x="71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5"/>
            <p:cNvSpPr/>
            <p:nvPr/>
          </p:nvSpPr>
          <p:spPr>
            <a:xfrm>
              <a:off x="-3994519" y="-5001109"/>
              <a:ext cx="107358" cy="100280"/>
            </a:xfrm>
            <a:custGeom>
              <a:rect b="b" l="l" r="r" t="t"/>
              <a:pathLst>
                <a:path extrusionOk="0" h="1346" w="1441">
                  <a:moveTo>
                    <a:pt x="714" y="1"/>
                  </a:moveTo>
                  <a:cubicBezTo>
                    <a:pt x="487" y="1"/>
                    <a:pt x="272" y="116"/>
                    <a:pt x="147" y="312"/>
                  </a:cubicBezTo>
                  <a:cubicBezTo>
                    <a:pt x="1" y="541"/>
                    <a:pt x="7" y="836"/>
                    <a:pt x="164" y="1059"/>
                  </a:cubicBezTo>
                  <a:cubicBezTo>
                    <a:pt x="291" y="1242"/>
                    <a:pt x="497" y="1346"/>
                    <a:pt x="714" y="1346"/>
                  </a:cubicBezTo>
                  <a:cubicBezTo>
                    <a:pt x="762" y="1346"/>
                    <a:pt x="811" y="1341"/>
                    <a:pt x="860" y="1330"/>
                  </a:cubicBezTo>
                  <a:cubicBezTo>
                    <a:pt x="1126" y="1271"/>
                    <a:pt x="1330" y="1058"/>
                    <a:pt x="1377" y="790"/>
                  </a:cubicBezTo>
                  <a:cubicBezTo>
                    <a:pt x="1441" y="424"/>
                    <a:pt x="1197" y="76"/>
                    <a:pt x="832" y="11"/>
                  </a:cubicBezTo>
                  <a:cubicBezTo>
                    <a:pt x="792" y="4"/>
                    <a:pt x="753" y="1"/>
                    <a:pt x="7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5"/>
            <p:cNvSpPr/>
            <p:nvPr/>
          </p:nvSpPr>
          <p:spPr>
            <a:xfrm>
              <a:off x="-3895654" y="-5853565"/>
              <a:ext cx="753146" cy="1649336"/>
            </a:xfrm>
            <a:custGeom>
              <a:rect b="b" l="l" r="r" t="t"/>
              <a:pathLst>
                <a:path extrusionOk="0" h="22138" w="10109">
                  <a:moveTo>
                    <a:pt x="2990" y="1"/>
                  </a:moveTo>
                  <a:cubicBezTo>
                    <a:pt x="5175" y="865"/>
                    <a:pt x="8680" y="3218"/>
                    <a:pt x="7380" y="10122"/>
                  </a:cubicBezTo>
                  <a:cubicBezTo>
                    <a:pt x="6403" y="15310"/>
                    <a:pt x="2541" y="19532"/>
                    <a:pt x="0" y="21555"/>
                  </a:cubicBezTo>
                  <a:lnTo>
                    <a:pt x="3259" y="22138"/>
                  </a:lnTo>
                  <a:cubicBezTo>
                    <a:pt x="3259" y="22138"/>
                    <a:pt x="9466" y="16407"/>
                    <a:pt x="9821" y="8769"/>
                  </a:cubicBezTo>
                  <a:cubicBezTo>
                    <a:pt x="10109" y="2502"/>
                    <a:pt x="6513" y="129"/>
                    <a:pt x="2990" y="1"/>
                  </a:cubicBezTo>
                  <a:close/>
                </a:path>
              </a:pathLst>
            </a:custGeom>
            <a:solidFill>
              <a:srgbClr val="353F5B">
                <a:alpha val="215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5"/>
            <p:cNvSpPr/>
            <p:nvPr/>
          </p:nvSpPr>
          <p:spPr>
            <a:xfrm>
              <a:off x="-4499125" y="-4384677"/>
              <a:ext cx="897308" cy="345468"/>
            </a:xfrm>
            <a:custGeom>
              <a:rect b="b" l="l" r="r" t="t"/>
              <a:pathLst>
                <a:path extrusionOk="0" h="4637" w="12044">
                  <a:moveTo>
                    <a:pt x="529" y="1"/>
                  </a:moveTo>
                  <a:cubicBezTo>
                    <a:pt x="485" y="1"/>
                    <a:pt x="447" y="33"/>
                    <a:pt x="440" y="77"/>
                  </a:cubicBezTo>
                  <a:lnTo>
                    <a:pt x="9" y="2487"/>
                  </a:lnTo>
                  <a:cubicBezTo>
                    <a:pt x="0" y="2537"/>
                    <a:pt x="34" y="2585"/>
                    <a:pt x="84" y="2593"/>
                  </a:cubicBezTo>
                  <a:lnTo>
                    <a:pt x="11499" y="4635"/>
                  </a:lnTo>
                  <a:lnTo>
                    <a:pt x="11501" y="4636"/>
                  </a:lnTo>
                  <a:cubicBezTo>
                    <a:pt x="11506" y="4637"/>
                    <a:pt x="11510" y="4637"/>
                    <a:pt x="11514" y="4637"/>
                  </a:cubicBezTo>
                  <a:cubicBezTo>
                    <a:pt x="11559" y="4637"/>
                    <a:pt x="11598" y="4606"/>
                    <a:pt x="11604" y="4560"/>
                  </a:cubicBezTo>
                  <a:lnTo>
                    <a:pt x="12034" y="2150"/>
                  </a:lnTo>
                  <a:cubicBezTo>
                    <a:pt x="12043" y="2100"/>
                    <a:pt x="12009" y="2053"/>
                    <a:pt x="11960" y="2045"/>
                  </a:cubicBezTo>
                  <a:lnTo>
                    <a:pt x="545" y="2"/>
                  </a:lnTo>
                  <a:cubicBezTo>
                    <a:pt x="539" y="1"/>
                    <a:pt x="534" y="1"/>
                    <a:pt x="5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5"/>
            <p:cNvSpPr/>
            <p:nvPr/>
          </p:nvSpPr>
          <p:spPr>
            <a:xfrm>
              <a:off x="-4499125" y="-4384677"/>
              <a:ext cx="897308" cy="345468"/>
            </a:xfrm>
            <a:custGeom>
              <a:rect b="b" l="l" r="r" t="t"/>
              <a:pathLst>
                <a:path extrusionOk="0" h="4637" w="12044">
                  <a:moveTo>
                    <a:pt x="529" y="1"/>
                  </a:moveTo>
                  <a:cubicBezTo>
                    <a:pt x="485" y="1"/>
                    <a:pt x="447" y="33"/>
                    <a:pt x="440" y="77"/>
                  </a:cubicBezTo>
                  <a:lnTo>
                    <a:pt x="9" y="2487"/>
                  </a:lnTo>
                  <a:cubicBezTo>
                    <a:pt x="0" y="2537"/>
                    <a:pt x="34" y="2585"/>
                    <a:pt x="84" y="2593"/>
                  </a:cubicBezTo>
                  <a:lnTo>
                    <a:pt x="11499" y="4635"/>
                  </a:lnTo>
                  <a:lnTo>
                    <a:pt x="11501" y="4636"/>
                  </a:lnTo>
                  <a:cubicBezTo>
                    <a:pt x="11506" y="4637"/>
                    <a:pt x="11510" y="4637"/>
                    <a:pt x="11514" y="4637"/>
                  </a:cubicBezTo>
                  <a:cubicBezTo>
                    <a:pt x="11559" y="4637"/>
                    <a:pt x="11598" y="4606"/>
                    <a:pt x="11604" y="4560"/>
                  </a:cubicBezTo>
                  <a:lnTo>
                    <a:pt x="12034" y="2150"/>
                  </a:lnTo>
                  <a:cubicBezTo>
                    <a:pt x="12043" y="2100"/>
                    <a:pt x="12009" y="2053"/>
                    <a:pt x="11960" y="2045"/>
                  </a:cubicBezTo>
                  <a:lnTo>
                    <a:pt x="545" y="2"/>
                  </a:lnTo>
                  <a:cubicBezTo>
                    <a:pt x="539" y="1"/>
                    <a:pt x="534" y="1"/>
                    <a:pt x="529" y="1"/>
                  </a:cubicBezTo>
                  <a:close/>
                </a:path>
              </a:pathLst>
            </a:custGeom>
            <a:solidFill>
              <a:srgbClr val="353F5B">
                <a:alpha val="215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4" name="Google Shape;864;p35"/>
          <p:cNvSpPr/>
          <p:nvPr/>
        </p:nvSpPr>
        <p:spPr>
          <a:xfrm>
            <a:off x="852825" y="3995050"/>
            <a:ext cx="199200" cy="1992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65" name="Google Shape;865;p35" title="Screenshot 2025-07-21 103009.png"/>
          <p:cNvPicPr preferRelativeResize="0"/>
          <p:nvPr/>
        </p:nvPicPr>
        <p:blipFill>
          <a:blip r:embed="rId3">
            <a:alphaModFix/>
          </a:blip>
          <a:stretch>
            <a:fillRect/>
          </a:stretch>
        </p:blipFill>
        <p:spPr>
          <a:xfrm>
            <a:off x="2633250" y="1448850"/>
            <a:ext cx="3921026" cy="3006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36"/>
          <p:cNvSpPr/>
          <p:nvPr/>
        </p:nvSpPr>
        <p:spPr>
          <a:xfrm>
            <a:off x="1081825" y="1213425"/>
            <a:ext cx="2976000" cy="3386700"/>
          </a:xfrm>
          <a:prstGeom prst="roundRect">
            <a:avLst>
              <a:gd fmla="val 4003" name="adj"/>
            </a:avLst>
          </a:prstGeom>
          <a:solidFill>
            <a:schemeClr val="lt1"/>
          </a:solidFill>
          <a:ln>
            <a:noFill/>
          </a:ln>
          <a:effectLst>
            <a:outerShdw rotWithShape="0" algn="bl" dir="2640000" dist="66675">
              <a:schemeClr val="accent4">
                <a:alpha val="2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6"/>
          <p:cNvSpPr txBox="1"/>
          <p:nvPr>
            <p:ph type="title"/>
          </p:nvPr>
        </p:nvSpPr>
        <p:spPr>
          <a:xfrm>
            <a:off x="1212400" y="539500"/>
            <a:ext cx="6701700" cy="453000"/>
          </a:xfrm>
          <a:prstGeom prst="rect">
            <a:avLst/>
          </a:prstGeom>
        </p:spPr>
        <p:txBody>
          <a:bodyPr anchorCtr="0" anchor="t" bIns="91425" lIns="0" spcFirstLastPara="1" rIns="0" wrap="square" tIns="0">
            <a:noAutofit/>
          </a:bodyPr>
          <a:lstStyle/>
          <a:p>
            <a:pPr indent="0" lvl="0" marL="0" rtl="0" algn="ctr">
              <a:spcBef>
                <a:spcPts val="0"/>
              </a:spcBef>
              <a:spcAft>
                <a:spcPts val="0"/>
              </a:spcAft>
              <a:buNone/>
            </a:pPr>
            <a:r>
              <a:rPr lang="en"/>
              <a:t>Saving Orders to File</a:t>
            </a:r>
            <a:endParaRPr/>
          </a:p>
        </p:txBody>
      </p:sp>
      <p:sp>
        <p:nvSpPr>
          <p:cNvPr id="872" name="Google Shape;872;p36"/>
          <p:cNvSpPr txBox="1"/>
          <p:nvPr>
            <p:ph idx="1" type="subTitle"/>
          </p:nvPr>
        </p:nvSpPr>
        <p:spPr>
          <a:xfrm>
            <a:off x="1176175" y="1466713"/>
            <a:ext cx="2685900" cy="1240500"/>
          </a:xfrm>
          <a:prstGeom prst="rect">
            <a:avLst/>
          </a:prstGeom>
        </p:spPr>
        <p:txBody>
          <a:bodyPr anchorCtr="0" anchor="t" bIns="91425" lIns="0" spcFirstLastPara="1" rIns="0" wrap="square" tIns="0">
            <a:noAutofit/>
          </a:bodyPr>
          <a:lstStyle/>
          <a:p>
            <a:pPr indent="0" lvl="0" marL="0" rtl="0" algn="ctr">
              <a:lnSpc>
                <a:spcPct val="100000"/>
              </a:lnSpc>
              <a:spcBef>
                <a:spcPts val="0"/>
              </a:spcBef>
              <a:spcAft>
                <a:spcPts val="0"/>
              </a:spcAft>
              <a:buNone/>
            </a:pPr>
            <a:r>
              <a:rPr lang="en" sz="1300"/>
              <a:t>Orders are saved to a file called orders.txt</a:t>
            </a:r>
            <a:br>
              <a:rPr lang="en" sz="1300"/>
            </a:br>
            <a:endParaRPr sz="1300"/>
          </a:p>
          <a:p>
            <a:pPr indent="0" lvl="0" marL="0" rtl="0" algn="ctr">
              <a:lnSpc>
                <a:spcPct val="100000"/>
              </a:lnSpc>
              <a:spcBef>
                <a:spcPts val="1600"/>
              </a:spcBef>
              <a:spcAft>
                <a:spcPts val="0"/>
              </a:spcAft>
              <a:buNone/>
            </a:pPr>
            <a:r>
              <a:rPr lang="en" sz="1300"/>
              <a:t>Each time the user adds an order, it is immediately written to the file</a:t>
            </a:r>
            <a:br>
              <a:rPr lang="en" sz="1300"/>
            </a:br>
            <a:endParaRPr sz="1300"/>
          </a:p>
          <a:p>
            <a:pPr indent="0" lvl="0" marL="0" rtl="0" algn="ctr">
              <a:lnSpc>
                <a:spcPct val="100000"/>
              </a:lnSpc>
              <a:spcBef>
                <a:spcPts val="1600"/>
              </a:spcBef>
              <a:spcAft>
                <a:spcPts val="0"/>
              </a:spcAft>
              <a:buNone/>
            </a:pPr>
            <a:r>
              <a:rPr lang="en" sz="1300"/>
              <a:t>File is opened in append mode so older orders aren’t erased</a:t>
            </a:r>
            <a:br>
              <a:rPr lang="en" sz="1300"/>
            </a:br>
            <a:endParaRPr sz="1300"/>
          </a:p>
          <a:p>
            <a:pPr indent="0" lvl="0" marL="0" rtl="0" algn="ctr">
              <a:lnSpc>
                <a:spcPct val="100000"/>
              </a:lnSpc>
              <a:spcBef>
                <a:spcPts val="1600"/>
              </a:spcBef>
              <a:spcAft>
                <a:spcPts val="0"/>
              </a:spcAft>
              <a:buNone/>
            </a:pPr>
            <a:r>
              <a:rPr lang="en" sz="1300"/>
              <a:t>Data is saved in a simple, readable format using | as separators</a:t>
            </a:r>
            <a:endParaRPr sz="1300"/>
          </a:p>
          <a:p>
            <a:pPr indent="0" lvl="0" marL="0" rtl="0" algn="ctr">
              <a:spcBef>
                <a:spcPts val="1600"/>
              </a:spcBef>
              <a:spcAft>
                <a:spcPts val="1600"/>
              </a:spcAft>
              <a:buNone/>
            </a:pPr>
            <a:r>
              <a:t/>
            </a:r>
            <a:endParaRPr sz="1500"/>
          </a:p>
        </p:txBody>
      </p:sp>
      <p:grpSp>
        <p:nvGrpSpPr>
          <p:cNvPr id="873" name="Google Shape;873;p36"/>
          <p:cNvGrpSpPr/>
          <p:nvPr/>
        </p:nvGrpSpPr>
        <p:grpSpPr>
          <a:xfrm rot="1194948">
            <a:off x="583096" y="944677"/>
            <a:ext cx="711706" cy="702601"/>
            <a:chOff x="2008584" y="-9077153"/>
            <a:chExt cx="1398123" cy="1380238"/>
          </a:xfrm>
        </p:grpSpPr>
        <p:sp>
          <p:nvSpPr>
            <p:cNvPr id="874" name="Google Shape;874;p36"/>
            <p:cNvSpPr/>
            <p:nvPr/>
          </p:nvSpPr>
          <p:spPr>
            <a:xfrm>
              <a:off x="2008584" y="-9077153"/>
              <a:ext cx="1398123" cy="1380238"/>
            </a:xfrm>
            <a:custGeom>
              <a:rect b="b" l="l" r="r" t="t"/>
              <a:pathLst>
                <a:path extrusionOk="0" h="23615" w="23921">
                  <a:moveTo>
                    <a:pt x="17112" y="1"/>
                  </a:moveTo>
                  <a:cubicBezTo>
                    <a:pt x="16319" y="1"/>
                    <a:pt x="15400" y="145"/>
                    <a:pt x="14552" y="629"/>
                  </a:cubicBezTo>
                  <a:cubicBezTo>
                    <a:pt x="14379" y="730"/>
                    <a:pt x="14212" y="841"/>
                    <a:pt x="14052" y="963"/>
                  </a:cubicBezTo>
                  <a:cubicBezTo>
                    <a:pt x="13661" y="533"/>
                    <a:pt x="13131" y="321"/>
                    <a:pt x="12603" y="321"/>
                  </a:cubicBezTo>
                  <a:cubicBezTo>
                    <a:pt x="12024" y="321"/>
                    <a:pt x="11447" y="576"/>
                    <a:pt x="11056" y="1077"/>
                  </a:cubicBezTo>
                  <a:cubicBezTo>
                    <a:pt x="10981" y="1030"/>
                    <a:pt x="10909" y="989"/>
                    <a:pt x="10829" y="945"/>
                  </a:cubicBezTo>
                  <a:cubicBezTo>
                    <a:pt x="10693" y="869"/>
                    <a:pt x="10553" y="802"/>
                    <a:pt x="10409" y="742"/>
                  </a:cubicBezTo>
                  <a:cubicBezTo>
                    <a:pt x="9795" y="490"/>
                    <a:pt x="9167" y="398"/>
                    <a:pt x="8581" y="398"/>
                  </a:cubicBezTo>
                  <a:cubicBezTo>
                    <a:pt x="7167" y="398"/>
                    <a:pt x="5992" y="930"/>
                    <a:pt x="5817" y="1016"/>
                  </a:cubicBezTo>
                  <a:lnTo>
                    <a:pt x="4751" y="1521"/>
                  </a:lnTo>
                  <a:lnTo>
                    <a:pt x="5156" y="2630"/>
                  </a:lnTo>
                  <a:cubicBezTo>
                    <a:pt x="5277" y="2956"/>
                    <a:pt x="5428" y="3271"/>
                    <a:pt x="5603" y="3570"/>
                  </a:cubicBezTo>
                  <a:cubicBezTo>
                    <a:pt x="5996" y="4258"/>
                    <a:pt x="6641" y="5133"/>
                    <a:pt x="7591" y="5718"/>
                  </a:cubicBezTo>
                  <a:cubicBezTo>
                    <a:pt x="4905" y="8179"/>
                    <a:pt x="3808" y="11182"/>
                    <a:pt x="3358" y="13237"/>
                  </a:cubicBezTo>
                  <a:cubicBezTo>
                    <a:pt x="927" y="14646"/>
                    <a:pt x="0" y="17696"/>
                    <a:pt x="1237" y="20220"/>
                  </a:cubicBezTo>
                  <a:cubicBezTo>
                    <a:pt x="1270" y="20276"/>
                    <a:pt x="1369" y="20476"/>
                    <a:pt x="1369" y="20476"/>
                  </a:cubicBezTo>
                  <a:lnTo>
                    <a:pt x="1383" y="20523"/>
                  </a:lnTo>
                  <a:cubicBezTo>
                    <a:pt x="1825" y="21293"/>
                    <a:pt x="2453" y="21942"/>
                    <a:pt x="3208" y="22410"/>
                  </a:cubicBezTo>
                  <a:cubicBezTo>
                    <a:pt x="3356" y="22499"/>
                    <a:pt x="3505" y="22579"/>
                    <a:pt x="3659" y="22657"/>
                  </a:cubicBezTo>
                  <a:cubicBezTo>
                    <a:pt x="4275" y="22960"/>
                    <a:pt x="4944" y="23142"/>
                    <a:pt x="5629" y="23193"/>
                  </a:cubicBezTo>
                  <a:cubicBezTo>
                    <a:pt x="5762" y="23202"/>
                    <a:pt x="5895" y="23207"/>
                    <a:pt x="6026" y="23207"/>
                  </a:cubicBezTo>
                  <a:cubicBezTo>
                    <a:pt x="8798" y="23207"/>
                    <a:pt x="11141" y="21067"/>
                    <a:pt x="11347" y="18258"/>
                  </a:cubicBezTo>
                  <a:cubicBezTo>
                    <a:pt x="11361" y="18088"/>
                    <a:pt x="11366" y="17917"/>
                    <a:pt x="11360" y="17746"/>
                  </a:cubicBezTo>
                  <a:cubicBezTo>
                    <a:pt x="11343" y="16857"/>
                    <a:pt x="11102" y="15987"/>
                    <a:pt x="10660" y="15216"/>
                  </a:cubicBezTo>
                  <a:cubicBezTo>
                    <a:pt x="10578" y="15069"/>
                    <a:pt x="10487" y="14927"/>
                    <a:pt x="10390" y="14790"/>
                  </a:cubicBezTo>
                  <a:lnTo>
                    <a:pt x="10302" y="14674"/>
                  </a:lnTo>
                  <a:lnTo>
                    <a:pt x="10279" y="14645"/>
                  </a:lnTo>
                  <a:cubicBezTo>
                    <a:pt x="10215" y="14558"/>
                    <a:pt x="10149" y="14478"/>
                    <a:pt x="10079" y="14393"/>
                  </a:cubicBezTo>
                  <a:cubicBezTo>
                    <a:pt x="10029" y="14340"/>
                    <a:pt x="9986" y="14289"/>
                    <a:pt x="9933" y="14234"/>
                  </a:cubicBezTo>
                  <a:cubicBezTo>
                    <a:pt x="9873" y="14165"/>
                    <a:pt x="9808" y="14098"/>
                    <a:pt x="9746" y="14038"/>
                  </a:cubicBezTo>
                  <a:cubicBezTo>
                    <a:pt x="9689" y="13988"/>
                    <a:pt x="9630" y="13932"/>
                    <a:pt x="9570" y="13875"/>
                  </a:cubicBezTo>
                  <a:cubicBezTo>
                    <a:pt x="9513" y="13826"/>
                    <a:pt x="9449" y="13772"/>
                    <a:pt x="9384" y="13720"/>
                  </a:cubicBezTo>
                  <a:cubicBezTo>
                    <a:pt x="9319" y="13667"/>
                    <a:pt x="9254" y="13614"/>
                    <a:pt x="9184" y="13564"/>
                  </a:cubicBezTo>
                  <a:cubicBezTo>
                    <a:pt x="9136" y="13529"/>
                    <a:pt x="9087" y="13503"/>
                    <a:pt x="9039" y="13468"/>
                  </a:cubicBezTo>
                  <a:lnTo>
                    <a:pt x="8980" y="13425"/>
                  </a:lnTo>
                  <a:cubicBezTo>
                    <a:pt x="8917" y="13378"/>
                    <a:pt x="8850" y="13335"/>
                    <a:pt x="8782" y="13297"/>
                  </a:cubicBezTo>
                  <a:cubicBezTo>
                    <a:pt x="8749" y="13274"/>
                    <a:pt x="8710" y="13255"/>
                    <a:pt x="8658" y="13222"/>
                  </a:cubicBezTo>
                  <a:cubicBezTo>
                    <a:pt x="8300" y="13020"/>
                    <a:pt x="7921" y="12859"/>
                    <a:pt x="7525" y="12742"/>
                  </a:cubicBezTo>
                  <a:cubicBezTo>
                    <a:pt x="8204" y="10759"/>
                    <a:pt x="9614" y="8522"/>
                    <a:pt x="12515" y="7031"/>
                  </a:cubicBezTo>
                  <a:cubicBezTo>
                    <a:pt x="13821" y="7992"/>
                    <a:pt x="14913" y="9212"/>
                    <a:pt x="15724" y="10616"/>
                  </a:cubicBezTo>
                  <a:cubicBezTo>
                    <a:pt x="16162" y="11384"/>
                    <a:pt x="16506" y="12201"/>
                    <a:pt x="16749" y="13051"/>
                  </a:cubicBezTo>
                  <a:cubicBezTo>
                    <a:pt x="16200" y="13165"/>
                    <a:pt x="15670" y="13364"/>
                    <a:pt x="15183" y="13641"/>
                  </a:cubicBezTo>
                  <a:cubicBezTo>
                    <a:pt x="12622" y="15102"/>
                    <a:pt x="11730" y="18361"/>
                    <a:pt x="13190" y="20920"/>
                  </a:cubicBezTo>
                  <a:cubicBezTo>
                    <a:pt x="14174" y="22647"/>
                    <a:pt x="15976" y="23615"/>
                    <a:pt x="17830" y="23615"/>
                  </a:cubicBezTo>
                  <a:cubicBezTo>
                    <a:pt x="18726" y="23615"/>
                    <a:pt x="19635" y="23389"/>
                    <a:pt x="20469" y="22913"/>
                  </a:cubicBezTo>
                  <a:cubicBezTo>
                    <a:pt x="23029" y="21454"/>
                    <a:pt x="23920" y="18194"/>
                    <a:pt x="22463" y="15632"/>
                  </a:cubicBezTo>
                  <a:cubicBezTo>
                    <a:pt x="22378" y="15484"/>
                    <a:pt x="22288" y="15340"/>
                    <a:pt x="22189" y="15201"/>
                  </a:cubicBezTo>
                  <a:cubicBezTo>
                    <a:pt x="22157" y="15158"/>
                    <a:pt x="22128" y="15119"/>
                    <a:pt x="22082" y="15062"/>
                  </a:cubicBezTo>
                  <a:cubicBezTo>
                    <a:pt x="22020" y="14972"/>
                    <a:pt x="21952" y="14888"/>
                    <a:pt x="21879" y="14805"/>
                  </a:cubicBezTo>
                  <a:cubicBezTo>
                    <a:pt x="21836" y="14754"/>
                    <a:pt x="21791" y="14710"/>
                    <a:pt x="21733" y="14646"/>
                  </a:cubicBezTo>
                  <a:lnTo>
                    <a:pt x="21537" y="14448"/>
                  </a:lnTo>
                  <a:cubicBezTo>
                    <a:pt x="21483" y="14389"/>
                    <a:pt x="21426" y="14338"/>
                    <a:pt x="21370" y="14288"/>
                  </a:cubicBezTo>
                  <a:cubicBezTo>
                    <a:pt x="21305" y="14235"/>
                    <a:pt x="21245" y="14180"/>
                    <a:pt x="21184" y="14132"/>
                  </a:cubicBezTo>
                  <a:cubicBezTo>
                    <a:pt x="21118" y="14079"/>
                    <a:pt x="21054" y="14026"/>
                    <a:pt x="20984" y="13976"/>
                  </a:cubicBezTo>
                  <a:cubicBezTo>
                    <a:pt x="20968" y="13969"/>
                    <a:pt x="20953" y="13959"/>
                    <a:pt x="20940" y="13947"/>
                  </a:cubicBezTo>
                  <a:cubicBezTo>
                    <a:pt x="20674" y="12099"/>
                    <a:pt x="20061" y="10317"/>
                    <a:pt x="19135" y="8696"/>
                  </a:cubicBezTo>
                  <a:cubicBezTo>
                    <a:pt x="18537" y="7655"/>
                    <a:pt x="17822" y="6686"/>
                    <a:pt x="17002" y="5809"/>
                  </a:cubicBezTo>
                  <a:cubicBezTo>
                    <a:pt x="17138" y="5750"/>
                    <a:pt x="17272" y="5684"/>
                    <a:pt x="17400" y="5609"/>
                  </a:cubicBezTo>
                  <a:cubicBezTo>
                    <a:pt x="18900" y="4752"/>
                    <a:pt x="19601" y="3149"/>
                    <a:pt x="19883" y="2276"/>
                  </a:cubicBezTo>
                  <a:cubicBezTo>
                    <a:pt x="19966" y="2021"/>
                    <a:pt x="20002" y="1856"/>
                    <a:pt x="20011" y="1823"/>
                  </a:cubicBezTo>
                  <a:lnTo>
                    <a:pt x="20264" y="670"/>
                  </a:lnTo>
                  <a:lnTo>
                    <a:pt x="19142" y="302"/>
                  </a:lnTo>
                  <a:cubicBezTo>
                    <a:pt x="18992" y="253"/>
                    <a:pt x="18163" y="1"/>
                    <a:pt x="17112" y="1"/>
                  </a:cubicBezTo>
                  <a:close/>
                </a:path>
              </a:pathLst>
            </a:custGeom>
            <a:solidFill>
              <a:schemeClr val="lt1"/>
            </a:solidFill>
            <a:ln>
              <a:noFill/>
            </a:ln>
            <a:effectLst>
              <a:outerShdw rotWithShape="0" algn="bl" dir="3300000" dist="66675">
                <a:schemeClr val="accent4">
                  <a:alpha val="2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6"/>
            <p:cNvSpPr/>
            <p:nvPr/>
          </p:nvSpPr>
          <p:spPr>
            <a:xfrm>
              <a:off x="2780678" y="-9001405"/>
              <a:ext cx="323507" cy="212164"/>
            </a:xfrm>
            <a:custGeom>
              <a:rect b="b" l="l" r="r" t="t"/>
              <a:pathLst>
                <a:path extrusionOk="0" h="3630" w="5535">
                  <a:moveTo>
                    <a:pt x="3902" y="0"/>
                  </a:moveTo>
                  <a:cubicBezTo>
                    <a:pt x="3294" y="0"/>
                    <a:pt x="2602" y="105"/>
                    <a:pt x="1990" y="455"/>
                  </a:cubicBezTo>
                  <a:cubicBezTo>
                    <a:pt x="464" y="1328"/>
                    <a:pt x="1" y="3396"/>
                    <a:pt x="1" y="3396"/>
                  </a:cubicBezTo>
                  <a:cubicBezTo>
                    <a:pt x="1" y="3396"/>
                    <a:pt x="724" y="3629"/>
                    <a:pt x="1632" y="3629"/>
                  </a:cubicBezTo>
                  <a:cubicBezTo>
                    <a:pt x="2241" y="3629"/>
                    <a:pt x="2932" y="3525"/>
                    <a:pt x="3544" y="3175"/>
                  </a:cubicBezTo>
                  <a:cubicBezTo>
                    <a:pt x="5071" y="2303"/>
                    <a:pt x="5534" y="234"/>
                    <a:pt x="5534" y="234"/>
                  </a:cubicBezTo>
                  <a:cubicBezTo>
                    <a:pt x="5534" y="234"/>
                    <a:pt x="4811" y="0"/>
                    <a:pt x="39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6"/>
            <p:cNvSpPr/>
            <p:nvPr/>
          </p:nvSpPr>
          <p:spPr>
            <a:xfrm>
              <a:off x="2780912" y="-8987436"/>
              <a:ext cx="323390" cy="198488"/>
            </a:xfrm>
            <a:custGeom>
              <a:rect b="b" l="l" r="r" t="t"/>
              <a:pathLst>
                <a:path extrusionOk="0" h="3396" w="5533">
                  <a:moveTo>
                    <a:pt x="5533" y="1"/>
                  </a:moveTo>
                  <a:lnTo>
                    <a:pt x="0" y="3161"/>
                  </a:lnTo>
                  <a:cubicBezTo>
                    <a:pt x="0" y="3161"/>
                    <a:pt x="724" y="3395"/>
                    <a:pt x="1632" y="3395"/>
                  </a:cubicBezTo>
                  <a:cubicBezTo>
                    <a:pt x="2241" y="3395"/>
                    <a:pt x="2932" y="3290"/>
                    <a:pt x="3544" y="2941"/>
                  </a:cubicBezTo>
                  <a:cubicBezTo>
                    <a:pt x="5071" y="2069"/>
                    <a:pt x="5533" y="1"/>
                    <a:pt x="5533" y="1"/>
                  </a:cubicBezTo>
                  <a:close/>
                </a:path>
              </a:pathLst>
            </a:custGeom>
            <a:solidFill>
              <a:srgbClr val="353F5B">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6"/>
            <p:cNvSpPr/>
            <p:nvPr/>
          </p:nvSpPr>
          <p:spPr>
            <a:xfrm>
              <a:off x="2374817" y="-8982117"/>
              <a:ext cx="347996" cy="196091"/>
            </a:xfrm>
            <a:custGeom>
              <a:rect b="b" l="l" r="r" t="t"/>
              <a:pathLst>
                <a:path extrusionOk="0" h="3355" w="5954">
                  <a:moveTo>
                    <a:pt x="2301" y="1"/>
                  </a:moveTo>
                  <a:cubicBezTo>
                    <a:pt x="1071" y="1"/>
                    <a:pt x="1" y="539"/>
                    <a:pt x="1" y="539"/>
                  </a:cubicBezTo>
                  <a:cubicBezTo>
                    <a:pt x="1" y="539"/>
                    <a:pt x="775" y="2512"/>
                    <a:pt x="2418" y="3141"/>
                  </a:cubicBezTo>
                  <a:cubicBezTo>
                    <a:pt x="2825" y="3296"/>
                    <a:pt x="3247" y="3355"/>
                    <a:pt x="3653" y="3355"/>
                  </a:cubicBezTo>
                  <a:cubicBezTo>
                    <a:pt x="4882" y="3355"/>
                    <a:pt x="5953" y="2816"/>
                    <a:pt x="5953" y="2816"/>
                  </a:cubicBezTo>
                  <a:cubicBezTo>
                    <a:pt x="5953" y="2816"/>
                    <a:pt x="5179" y="843"/>
                    <a:pt x="3537" y="215"/>
                  </a:cubicBezTo>
                  <a:cubicBezTo>
                    <a:pt x="3130" y="59"/>
                    <a:pt x="2707" y="1"/>
                    <a:pt x="23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6"/>
            <p:cNvSpPr/>
            <p:nvPr/>
          </p:nvSpPr>
          <p:spPr>
            <a:xfrm>
              <a:off x="2374700" y="-8950322"/>
              <a:ext cx="347996" cy="164647"/>
            </a:xfrm>
            <a:custGeom>
              <a:rect b="b" l="l" r="r" t="t"/>
              <a:pathLst>
                <a:path extrusionOk="0" h="2817" w="5954">
                  <a:moveTo>
                    <a:pt x="0" y="1"/>
                  </a:moveTo>
                  <a:cubicBezTo>
                    <a:pt x="0" y="1"/>
                    <a:pt x="776" y="1974"/>
                    <a:pt x="2417" y="2602"/>
                  </a:cubicBezTo>
                  <a:cubicBezTo>
                    <a:pt x="2825" y="2758"/>
                    <a:pt x="3247" y="2817"/>
                    <a:pt x="3653" y="2817"/>
                  </a:cubicBezTo>
                  <a:cubicBezTo>
                    <a:pt x="4883" y="2817"/>
                    <a:pt x="5954" y="2277"/>
                    <a:pt x="5954" y="2277"/>
                  </a:cubicBezTo>
                  <a:lnTo>
                    <a:pt x="0" y="1"/>
                  </a:lnTo>
                  <a:close/>
                </a:path>
              </a:pathLst>
            </a:custGeom>
            <a:solidFill>
              <a:srgbClr val="353F5B">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6"/>
            <p:cNvSpPr/>
            <p:nvPr/>
          </p:nvSpPr>
          <p:spPr>
            <a:xfrm>
              <a:off x="2233198" y="-8982819"/>
              <a:ext cx="961169" cy="952870"/>
            </a:xfrm>
            <a:custGeom>
              <a:rect b="b" l="l" r="r" t="t"/>
              <a:pathLst>
                <a:path extrusionOk="0" h="16303" w="16445">
                  <a:moveTo>
                    <a:pt x="8761" y="1"/>
                  </a:moveTo>
                  <a:cubicBezTo>
                    <a:pt x="8756" y="1"/>
                    <a:pt x="8751" y="1"/>
                    <a:pt x="8746" y="1"/>
                  </a:cubicBezTo>
                  <a:cubicBezTo>
                    <a:pt x="8378" y="9"/>
                    <a:pt x="8087" y="313"/>
                    <a:pt x="8095" y="681"/>
                  </a:cubicBezTo>
                  <a:lnTo>
                    <a:pt x="8141" y="2756"/>
                  </a:lnTo>
                  <a:cubicBezTo>
                    <a:pt x="1" y="6438"/>
                    <a:pt x="455" y="14915"/>
                    <a:pt x="463" y="15001"/>
                  </a:cubicBezTo>
                  <a:cubicBezTo>
                    <a:pt x="468" y="15101"/>
                    <a:pt x="497" y="15197"/>
                    <a:pt x="548" y="15284"/>
                  </a:cubicBezTo>
                  <a:cubicBezTo>
                    <a:pt x="668" y="15493"/>
                    <a:pt x="890" y="15617"/>
                    <a:pt x="1122" y="15617"/>
                  </a:cubicBezTo>
                  <a:cubicBezTo>
                    <a:pt x="1186" y="15617"/>
                    <a:pt x="1251" y="15607"/>
                    <a:pt x="1315" y="15588"/>
                  </a:cubicBezTo>
                  <a:cubicBezTo>
                    <a:pt x="1611" y="15498"/>
                    <a:pt x="1805" y="15217"/>
                    <a:pt x="1785" y="14908"/>
                  </a:cubicBezTo>
                  <a:cubicBezTo>
                    <a:pt x="1761" y="14590"/>
                    <a:pt x="1397" y="7189"/>
                    <a:pt x="8773" y="3915"/>
                  </a:cubicBezTo>
                  <a:cubicBezTo>
                    <a:pt x="9998" y="4666"/>
                    <a:pt x="15069" y="8245"/>
                    <a:pt x="14612" y="15598"/>
                  </a:cubicBezTo>
                  <a:cubicBezTo>
                    <a:pt x="14605" y="15727"/>
                    <a:pt x="14635" y="15856"/>
                    <a:pt x="14700" y="15969"/>
                  </a:cubicBezTo>
                  <a:cubicBezTo>
                    <a:pt x="14811" y="16163"/>
                    <a:pt x="15011" y="16286"/>
                    <a:pt x="15234" y="16300"/>
                  </a:cubicBezTo>
                  <a:cubicBezTo>
                    <a:pt x="15253" y="16301"/>
                    <a:pt x="15272" y="16302"/>
                    <a:pt x="15290" y="16302"/>
                  </a:cubicBezTo>
                  <a:cubicBezTo>
                    <a:pt x="15626" y="16302"/>
                    <a:pt x="15912" y="16045"/>
                    <a:pt x="15941" y="15704"/>
                  </a:cubicBezTo>
                  <a:cubicBezTo>
                    <a:pt x="15942" y="15698"/>
                    <a:pt x="15942" y="15693"/>
                    <a:pt x="15943" y="15687"/>
                  </a:cubicBezTo>
                  <a:cubicBezTo>
                    <a:pt x="16445" y="7687"/>
                    <a:pt x="10935" y="3703"/>
                    <a:pt x="9475" y="2795"/>
                  </a:cubicBezTo>
                  <a:lnTo>
                    <a:pt x="9427" y="653"/>
                  </a:lnTo>
                  <a:cubicBezTo>
                    <a:pt x="9419" y="290"/>
                    <a:pt x="9122" y="1"/>
                    <a:pt x="87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6"/>
            <p:cNvSpPr/>
            <p:nvPr/>
          </p:nvSpPr>
          <p:spPr>
            <a:xfrm>
              <a:off x="2814051" y="-8245445"/>
              <a:ext cx="472899" cy="472840"/>
            </a:xfrm>
            <a:custGeom>
              <a:rect b="b" l="l" r="r" t="t"/>
              <a:pathLst>
                <a:path extrusionOk="0" h="8090" w="8091">
                  <a:moveTo>
                    <a:pt x="4045" y="1"/>
                  </a:moveTo>
                  <a:cubicBezTo>
                    <a:pt x="1812" y="1"/>
                    <a:pt x="0" y="1811"/>
                    <a:pt x="0" y="4045"/>
                  </a:cubicBezTo>
                  <a:cubicBezTo>
                    <a:pt x="0" y="6280"/>
                    <a:pt x="1812" y="8090"/>
                    <a:pt x="4045" y="8090"/>
                  </a:cubicBezTo>
                  <a:cubicBezTo>
                    <a:pt x="6279" y="8090"/>
                    <a:pt x="8090" y="6280"/>
                    <a:pt x="8090" y="4045"/>
                  </a:cubicBezTo>
                  <a:cubicBezTo>
                    <a:pt x="8090" y="1811"/>
                    <a:pt x="6279" y="1"/>
                    <a:pt x="404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6"/>
            <p:cNvSpPr/>
            <p:nvPr/>
          </p:nvSpPr>
          <p:spPr>
            <a:xfrm>
              <a:off x="2838775" y="-8228670"/>
              <a:ext cx="481549" cy="456066"/>
            </a:xfrm>
            <a:custGeom>
              <a:rect b="b" l="l" r="r" t="t"/>
              <a:pathLst>
                <a:path extrusionOk="0" h="7803" w="8239">
                  <a:moveTo>
                    <a:pt x="5096" y="0"/>
                  </a:moveTo>
                  <a:cubicBezTo>
                    <a:pt x="6081" y="2000"/>
                    <a:pt x="5258" y="4418"/>
                    <a:pt x="3259" y="5403"/>
                  </a:cubicBezTo>
                  <a:cubicBezTo>
                    <a:pt x="2699" y="5679"/>
                    <a:pt x="2089" y="5817"/>
                    <a:pt x="1478" y="5817"/>
                  </a:cubicBezTo>
                  <a:cubicBezTo>
                    <a:pt x="978" y="5817"/>
                    <a:pt x="477" y="5724"/>
                    <a:pt x="1" y="5537"/>
                  </a:cubicBezTo>
                  <a:lnTo>
                    <a:pt x="1" y="5537"/>
                  </a:lnTo>
                  <a:cubicBezTo>
                    <a:pt x="37" y="5613"/>
                    <a:pt x="74" y="5689"/>
                    <a:pt x="115" y="5763"/>
                  </a:cubicBezTo>
                  <a:cubicBezTo>
                    <a:pt x="860" y="7070"/>
                    <a:pt x="2224" y="7803"/>
                    <a:pt x="3628" y="7803"/>
                  </a:cubicBezTo>
                  <a:cubicBezTo>
                    <a:pt x="4306" y="7803"/>
                    <a:pt x="4993" y="7632"/>
                    <a:pt x="5624" y="7273"/>
                  </a:cubicBezTo>
                  <a:cubicBezTo>
                    <a:pt x="7562" y="6169"/>
                    <a:pt x="8239" y="3703"/>
                    <a:pt x="7135" y="1765"/>
                  </a:cubicBezTo>
                  <a:lnTo>
                    <a:pt x="7130" y="1755"/>
                  </a:lnTo>
                  <a:cubicBezTo>
                    <a:pt x="6673" y="954"/>
                    <a:pt x="5956" y="334"/>
                    <a:pt x="5096" y="0"/>
                  </a:cubicBezTo>
                  <a:close/>
                </a:path>
              </a:pathLst>
            </a:custGeom>
            <a:solidFill>
              <a:srgbClr val="353F5B">
                <a:alpha val="215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6"/>
            <p:cNvSpPr/>
            <p:nvPr/>
          </p:nvSpPr>
          <p:spPr>
            <a:xfrm>
              <a:off x="2090761" y="-8269642"/>
              <a:ext cx="540113" cy="473016"/>
            </a:xfrm>
            <a:custGeom>
              <a:rect b="b" l="l" r="r" t="t"/>
              <a:pathLst>
                <a:path extrusionOk="0" h="8093" w="9241">
                  <a:moveTo>
                    <a:pt x="4617" y="0"/>
                  </a:moveTo>
                  <a:cubicBezTo>
                    <a:pt x="3937" y="0"/>
                    <a:pt x="3248" y="172"/>
                    <a:pt x="2615" y="534"/>
                  </a:cubicBezTo>
                  <a:cubicBezTo>
                    <a:pt x="675" y="1643"/>
                    <a:pt x="1" y="4113"/>
                    <a:pt x="1110" y="6053"/>
                  </a:cubicBezTo>
                  <a:cubicBezTo>
                    <a:pt x="1857" y="7360"/>
                    <a:pt x="3221" y="8092"/>
                    <a:pt x="4625" y="8092"/>
                  </a:cubicBezTo>
                  <a:cubicBezTo>
                    <a:pt x="5306" y="8092"/>
                    <a:pt x="5996" y="7920"/>
                    <a:pt x="6629" y="7558"/>
                  </a:cubicBezTo>
                  <a:cubicBezTo>
                    <a:pt x="8567" y="6450"/>
                    <a:pt x="9241" y="3980"/>
                    <a:pt x="8133" y="2039"/>
                  </a:cubicBezTo>
                  <a:cubicBezTo>
                    <a:pt x="7387" y="733"/>
                    <a:pt x="6022" y="0"/>
                    <a:pt x="46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6"/>
            <p:cNvSpPr/>
            <p:nvPr/>
          </p:nvSpPr>
          <p:spPr>
            <a:xfrm>
              <a:off x="2149209" y="-8252809"/>
              <a:ext cx="481549" cy="456124"/>
            </a:xfrm>
            <a:custGeom>
              <a:rect b="b" l="l" r="r" t="t"/>
              <a:pathLst>
                <a:path extrusionOk="0" h="7804" w="8239">
                  <a:moveTo>
                    <a:pt x="5096" y="0"/>
                  </a:moveTo>
                  <a:cubicBezTo>
                    <a:pt x="6081" y="1999"/>
                    <a:pt x="5258" y="4418"/>
                    <a:pt x="3258" y="5402"/>
                  </a:cubicBezTo>
                  <a:cubicBezTo>
                    <a:pt x="2698" y="5678"/>
                    <a:pt x="2088" y="5817"/>
                    <a:pt x="1476" y="5817"/>
                  </a:cubicBezTo>
                  <a:cubicBezTo>
                    <a:pt x="976" y="5817"/>
                    <a:pt x="476" y="5725"/>
                    <a:pt x="0" y="5538"/>
                  </a:cubicBezTo>
                  <a:lnTo>
                    <a:pt x="0" y="5538"/>
                  </a:lnTo>
                  <a:cubicBezTo>
                    <a:pt x="38" y="5614"/>
                    <a:pt x="74" y="5690"/>
                    <a:pt x="116" y="5762"/>
                  </a:cubicBezTo>
                  <a:cubicBezTo>
                    <a:pt x="860" y="7071"/>
                    <a:pt x="2224" y="7804"/>
                    <a:pt x="3628" y="7804"/>
                  </a:cubicBezTo>
                  <a:cubicBezTo>
                    <a:pt x="4306" y="7804"/>
                    <a:pt x="4992" y="7633"/>
                    <a:pt x="5623" y="7274"/>
                  </a:cubicBezTo>
                  <a:cubicBezTo>
                    <a:pt x="7561" y="6171"/>
                    <a:pt x="8238" y="3704"/>
                    <a:pt x="7135" y="1766"/>
                  </a:cubicBezTo>
                  <a:lnTo>
                    <a:pt x="7129" y="1755"/>
                  </a:lnTo>
                  <a:cubicBezTo>
                    <a:pt x="6673" y="955"/>
                    <a:pt x="5955" y="335"/>
                    <a:pt x="5096" y="0"/>
                  </a:cubicBezTo>
                  <a:close/>
                </a:path>
              </a:pathLst>
            </a:custGeom>
            <a:solidFill>
              <a:srgbClr val="353F5B">
                <a:alpha val="215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84" name="Google Shape;884;p36" title="Screenshot 2025-07-21 103516.png"/>
          <p:cNvPicPr preferRelativeResize="0"/>
          <p:nvPr/>
        </p:nvPicPr>
        <p:blipFill>
          <a:blip r:embed="rId3">
            <a:alphaModFix/>
          </a:blip>
          <a:stretch>
            <a:fillRect/>
          </a:stretch>
        </p:blipFill>
        <p:spPr>
          <a:xfrm>
            <a:off x="4708850" y="2347925"/>
            <a:ext cx="3776125" cy="1117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p37"/>
          <p:cNvSpPr/>
          <p:nvPr/>
        </p:nvSpPr>
        <p:spPr>
          <a:xfrm>
            <a:off x="1137300" y="1362150"/>
            <a:ext cx="2742300" cy="2419200"/>
          </a:xfrm>
          <a:prstGeom prst="roundRect">
            <a:avLst>
              <a:gd fmla="val 4003" name="adj"/>
            </a:avLst>
          </a:prstGeom>
          <a:solidFill>
            <a:schemeClr val="lt1"/>
          </a:solidFill>
          <a:ln>
            <a:noFill/>
          </a:ln>
          <a:effectLst>
            <a:outerShdw rotWithShape="0" algn="bl" dir="2640000" dist="66675">
              <a:schemeClr val="accent4">
                <a:alpha val="2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7"/>
          <p:cNvSpPr txBox="1"/>
          <p:nvPr>
            <p:ph type="title"/>
          </p:nvPr>
        </p:nvSpPr>
        <p:spPr>
          <a:xfrm>
            <a:off x="2778150" y="539500"/>
            <a:ext cx="3587700" cy="4776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Program Demo</a:t>
            </a:r>
            <a:endParaRPr/>
          </a:p>
        </p:txBody>
      </p:sp>
      <p:sp>
        <p:nvSpPr>
          <p:cNvPr id="891" name="Google Shape;891;p37"/>
          <p:cNvSpPr txBox="1"/>
          <p:nvPr>
            <p:ph idx="1" type="subTitle"/>
          </p:nvPr>
        </p:nvSpPr>
        <p:spPr>
          <a:xfrm>
            <a:off x="1338450" y="1530375"/>
            <a:ext cx="2401500" cy="22005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1400"/>
              <a:t>The program allows the user to add an order, which gets saved to a file.</a:t>
            </a:r>
            <a:endParaRPr sz="1400"/>
          </a:p>
          <a:p>
            <a:pPr indent="0" lvl="0" marL="0" rtl="0" algn="ctr">
              <a:spcBef>
                <a:spcPts val="0"/>
              </a:spcBef>
              <a:spcAft>
                <a:spcPts val="0"/>
              </a:spcAft>
              <a:buNone/>
            </a:pPr>
            <a:r>
              <a:rPr lang="en" sz="1400"/>
              <a:t>When “View Saved Orders” is selected, the program reads from the file and displays all saved entries.</a:t>
            </a:r>
            <a:endParaRPr sz="1400"/>
          </a:p>
          <a:p>
            <a:pPr indent="0" lvl="0" marL="0" rtl="0" algn="ctr">
              <a:spcBef>
                <a:spcPts val="0"/>
              </a:spcBef>
              <a:spcAft>
                <a:spcPts val="0"/>
              </a:spcAft>
              <a:buNone/>
            </a:pPr>
            <a:r>
              <a:rPr lang="en" sz="1400"/>
              <a:t>This confirms the data is being stored and retrieved correctly!</a:t>
            </a:r>
            <a:endParaRPr sz="1400"/>
          </a:p>
        </p:txBody>
      </p:sp>
      <p:grpSp>
        <p:nvGrpSpPr>
          <p:cNvPr id="892" name="Google Shape;892;p37"/>
          <p:cNvGrpSpPr/>
          <p:nvPr/>
        </p:nvGrpSpPr>
        <p:grpSpPr>
          <a:xfrm>
            <a:off x="4235883" y="1149964"/>
            <a:ext cx="4330366" cy="3484913"/>
            <a:chOff x="4271775" y="1345800"/>
            <a:chExt cx="4042915" cy="3253583"/>
          </a:xfrm>
        </p:grpSpPr>
        <p:sp>
          <p:nvSpPr>
            <p:cNvPr id="893" name="Google Shape;893;p37"/>
            <p:cNvSpPr/>
            <p:nvPr/>
          </p:nvSpPr>
          <p:spPr>
            <a:xfrm rot="5400000">
              <a:off x="6008025" y="3779455"/>
              <a:ext cx="469500" cy="740400"/>
            </a:xfrm>
            <a:prstGeom prst="round2SameRect">
              <a:avLst>
                <a:gd fmla="val 0" name="adj1"/>
                <a:gd fmla="val 0" name="adj2"/>
              </a:avLst>
            </a:prstGeom>
            <a:solidFill>
              <a:schemeClr val="accent4"/>
            </a:solidFill>
            <a:ln>
              <a:noFill/>
            </a:ln>
          </p:spPr>
          <p:txBody>
            <a:bodyPr anchorCtr="0" anchor="ctr" bIns="131725" lIns="131725" spcFirstLastPara="1" rIns="131725" wrap="square" tIns="131725">
              <a:noAutofit/>
            </a:bodyPr>
            <a:lstStyle/>
            <a:p>
              <a:pPr indent="0" lvl="0" marL="0" rtl="0" algn="l">
                <a:spcBef>
                  <a:spcPts val="0"/>
                </a:spcBef>
                <a:spcAft>
                  <a:spcPts val="0"/>
                </a:spcAft>
                <a:buNone/>
              </a:pPr>
              <a:r>
                <a:t/>
              </a:r>
              <a:endParaRPr/>
            </a:p>
          </p:txBody>
        </p:sp>
        <p:grpSp>
          <p:nvGrpSpPr>
            <p:cNvPr id="894" name="Google Shape;894;p37"/>
            <p:cNvGrpSpPr/>
            <p:nvPr/>
          </p:nvGrpSpPr>
          <p:grpSpPr>
            <a:xfrm>
              <a:off x="4271775" y="1345800"/>
              <a:ext cx="3942000" cy="2696400"/>
              <a:chOff x="4271775" y="1345800"/>
              <a:chExt cx="3942000" cy="2696400"/>
            </a:xfrm>
          </p:grpSpPr>
          <p:sp>
            <p:nvSpPr>
              <p:cNvPr id="895" name="Google Shape;895;p37"/>
              <p:cNvSpPr/>
              <p:nvPr/>
            </p:nvSpPr>
            <p:spPr>
              <a:xfrm>
                <a:off x="4271775" y="1345800"/>
                <a:ext cx="3942000" cy="2696400"/>
              </a:xfrm>
              <a:prstGeom prst="roundRect">
                <a:avLst>
                  <a:gd fmla="val 5534" name="adj"/>
                </a:avLst>
              </a:prstGeom>
              <a:solidFill>
                <a:schemeClr val="accent5"/>
              </a:solidFill>
              <a:ln>
                <a:noFill/>
              </a:ln>
            </p:spPr>
            <p:txBody>
              <a:bodyPr anchorCtr="0" anchor="ctr" bIns="131725" lIns="131725" spcFirstLastPara="1" rIns="131725" wrap="square" tIns="131725">
                <a:noAutofit/>
              </a:bodyPr>
              <a:lstStyle/>
              <a:p>
                <a:pPr indent="0" lvl="0" marL="0" rtl="0" algn="l">
                  <a:spcBef>
                    <a:spcPts val="0"/>
                  </a:spcBef>
                  <a:spcAft>
                    <a:spcPts val="0"/>
                  </a:spcAft>
                  <a:buNone/>
                </a:pPr>
                <a:r>
                  <a:t/>
                </a:r>
                <a:endParaRPr/>
              </a:p>
            </p:txBody>
          </p:sp>
          <p:sp>
            <p:nvSpPr>
              <p:cNvPr id="896" name="Google Shape;896;p37"/>
              <p:cNvSpPr/>
              <p:nvPr/>
            </p:nvSpPr>
            <p:spPr>
              <a:xfrm>
                <a:off x="5908125" y="1456098"/>
                <a:ext cx="669300" cy="77700"/>
              </a:xfrm>
              <a:prstGeom prst="roundRect">
                <a:avLst>
                  <a:gd fmla="val 50000" name="adj"/>
                </a:avLst>
              </a:prstGeom>
              <a:solidFill>
                <a:schemeClr val="accent4"/>
              </a:solidFill>
              <a:ln>
                <a:noFill/>
              </a:ln>
            </p:spPr>
            <p:txBody>
              <a:bodyPr anchorCtr="0" anchor="ctr" bIns="131725" lIns="131725" spcFirstLastPara="1" rIns="131725" wrap="square" tIns="131725">
                <a:noAutofit/>
              </a:bodyPr>
              <a:lstStyle/>
              <a:p>
                <a:pPr indent="0" lvl="0" marL="0" rtl="0" algn="l">
                  <a:spcBef>
                    <a:spcPts val="0"/>
                  </a:spcBef>
                  <a:spcAft>
                    <a:spcPts val="0"/>
                  </a:spcAft>
                  <a:buNone/>
                </a:pPr>
                <a:r>
                  <a:t/>
                </a:r>
                <a:endParaRPr/>
              </a:p>
            </p:txBody>
          </p:sp>
          <p:grpSp>
            <p:nvGrpSpPr>
              <p:cNvPr id="897" name="Google Shape;897;p37"/>
              <p:cNvGrpSpPr/>
              <p:nvPr/>
            </p:nvGrpSpPr>
            <p:grpSpPr>
              <a:xfrm>
                <a:off x="5959800" y="3854198"/>
                <a:ext cx="565950" cy="84129"/>
                <a:chOff x="4691024" y="4295322"/>
                <a:chExt cx="523785" cy="77861"/>
              </a:xfrm>
            </p:grpSpPr>
            <p:sp>
              <p:nvSpPr>
                <p:cNvPr id="898" name="Google Shape;898;p37"/>
                <p:cNvSpPr/>
                <p:nvPr/>
              </p:nvSpPr>
              <p:spPr>
                <a:xfrm>
                  <a:off x="4907338" y="4295322"/>
                  <a:ext cx="91090" cy="77861"/>
                </a:xfrm>
                <a:custGeom>
                  <a:rect b="b" l="l" r="r" t="t"/>
                  <a:pathLst>
                    <a:path extrusionOk="0" h="1136" w="1329">
                      <a:moveTo>
                        <a:pt x="763" y="1"/>
                      </a:moveTo>
                      <a:cubicBezTo>
                        <a:pt x="762" y="1"/>
                        <a:pt x="761" y="1"/>
                        <a:pt x="760" y="1"/>
                      </a:cubicBezTo>
                      <a:cubicBezTo>
                        <a:pt x="254" y="1"/>
                        <a:pt x="0" y="611"/>
                        <a:pt x="359" y="970"/>
                      </a:cubicBezTo>
                      <a:cubicBezTo>
                        <a:pt x="468" y="1078"/>
                        <a:pt x="613" y="1135"/>
                        <a:pt x="761" y="1135"/>
                      </a:cubicBezTo>
                      <a:cubicBezTo>
                        <a:pt x="834" y="1135"/>
                        <a:pt x="907" y="1122"/>
                        <a:pt x="977" y="1093"/>
                      </a:cubicBezTo>
                      <a:cubicBezTo>
                        <a:pt x="1190" y="1005"/>
                        <a:pt x="1328" y="797"/>
                        <a:pt x="1328" y="567"/>
                      </a:cubicBezTo>
                      <a:cubicBezTo>
                        <a:pt x="1328" y="255"/>
                        <a:pt x="1074" y="1"/>
                        <a:pt x="763" y="1"/>
                      </a:cubicBezTo>
                      <a:close/>
                    </a:path>
                  </a:pathLst>
                </a:custGeom>
                <a:solidFill>
                  <a:schemeClr val="accent4"/>
                </a:solidFill>
                <a:ln>
                  <a:noFill/>
                </a:ln>
              </p:spPr>
              <p:txBody>
                <a:bodyPr anchorCtr="0" anchor="ctr" bIns="131725" lIns="131725" spcFirstLastPara="1" rIns="131725" wrap="square" tIns="131725">
                  <a:noAutofit/>
                </a:bodyPr>
                <a:lstStyle/>
                <a:p>
                  <a:pPr indent="0" lvl="0" marL="0" rtl="0" algn="l">
                    <a:spcBef>
                      <a:spcPts val="0"/>
                    </a:spcBef>
                    <a:spcAft>
                      <a:spcPts val="0"/>
                    </a:spcAft>
                    <a:buNone/>
                  </a:pPr>
                  <a:r>
                    <a:t/>
                  </a:r>
                  <a:endParaRPr/>
                </a:p>
              </p:txBody>
            </p:sp>
            <p:sp>
              <p:nvSpPr>
                <p:cNvPr id="899" name="Google Shape;899;p37"/>
                <p:cNvSpPr/>
                <p:nvPr/>
              </p:nvSpPr>
              <p:spPr>
                <a:xfrm>
                  <a:off x="4691024" y="4295322"/>
                  <a:ext cx="91021" cy="77793"/>
                </a:xfrm>
                <a:custGeom>
                  <a:rect b="b" l="l" r="r" t="t"/>
                  <a:pathLst>
                    <a:path extrusionOk="0" h="1135" w="1328">
                      <a:moveTo>
                        <a:pt x="762" y="1"/>
                      </a:moveTo>
                      <a:cubicBezTo>
                        <a:pt x="761" y="1"/>
                        <a:pt x="760" y="1"/>
                        <a:pt x="759" y="1"/>
                      </a:cubicBezTo>
                      <a:cubicBezTo>
                        <a:pt x="253" y="1"/>
                        <a:pt x="1" y="611"/>
                        <a:pt x="358" y="968"/>
                      </a:cubicBezTo>
                      <a:cubicBezTo>
                        <a:pt x="467" y="1077"/>
                        <a:pt x="612" y="1135"/>
                        <a:pt x="759" y="1135"/>
                      </a:cubicBezTo>
                      <a:cubicBezTo>
                        <a:pt x="833" y="1135"/>
                        <a:pt x="906" y="1121"/>
                        <a:pt x="976" y="1092"/>
                      </a:cubicBezTo>
                      <a:cubicBezTo>
                        <a:pt x="1189" y="1005"/>
                        <a:pt x="1327" y="797"/>
                        <a:pt x="1327" y="567"/>
                      </a:cubicBezTo>
                      <a:cubicBezTo>
                        <a:pt x="1327" y="255"/>
                        <a:pt x="1075" y="1"/>
                        <a:pt x="762" y="1"/>
                      </a:cubicBezTo>
                      <a:close/>
                    </a:path>
                  </a:pathLst>
                </a:custGeom>
                <a:solidFill>
                  <a:schemeClr val="accent4"/>
                </a:solidFill>
                <a:ln>
                  <a:noFill/>
                </a:ln>
              </p:spPr>
              <p:txBody>
                <a:bodyPr anchorCtr="0" anchor="ctr" bIns="131725" lIns="131725" spcFirstLastPara="1" rIns="131725" wrap="square" tIns="131725">
                  <a:noAutofit/>
                </a:bodyPr>
                <a:lstStyle/>
                <a:p>
                  <a:pPr indent="0" lvl="0" marL="0" rtl="0" algn="l">
                    <a:spcBef>
                      <a:spcPts val="0"/>
                    </a:spcBef>
                    <a:spcAft>
                      <a:spcPts val="0"/>
                    </a:spcAft>
                    <a:buNone/>
                  </a:pPr>
                  <a:r>
                    <a:t/>
                  </a:r>
                  <a:endParaRPr/>
                </a:p>
              </p:txBody>
            </p:sp>
            <p:sp>
              <p:nvSpPr>
                <p:cNvPr id="900" name="Google Shape;900;p37"/>
                <p:cNvSpPr/>
                <p:nvPr/>
              </p:nvSpPr>
              <p:spPr>
                <a:xfrm>
                  <a:off x="5123720" y="4295322"/>
                  <a:ext cx="91090" cy="77793"/>
                </a:xfrm>
                <a:custGeom>
                  <a:rect b="b" l="l" r="r" t="t"/>
                  <a:pathLst>
                    <a:path extrusionOk="0" h="1135" w="1329">
                      <a:moveTo>
                        <a:pt x="763" y="1"/>
                      </a:moveTo>
                      <a:cubicBezTo>
                        <a:pt x="762" y="1"/>
                        <a:pt x="761" y="1"/>
                        <a:pt x="760" y="1"/>
                      </a:cubicBezTo>
                      <a:cubicBezTo>
                        <a:pt x="759" y="1"/>
                        <a:pt x="759" y="1"/>
                        <a:pt x="758" y="1"/>
                      </a:cubicBezTo>
                      <a:cubicBezTo>
                        <a:pt x="254" y="1"/>
                        <a:pt x="1" y="612"/>
                        <a:pt x="359" y="968"/>
                      </a:cubicBezTo>
                      <a:cubicBezTo>
                        <a:pt x="467" y="1077"/>
                        <a:pt x="612" y="1135"/>
                        <a:pt x="760" y="1135"/>
                      </a:cubicBezTo>
                      <a:cubicBezTo>
                        <a:pt x="833" y="1135"/>
                        <a:pt x="907" y="1121"/>
                        <a:pt x="977" y="1092"/>
                      </a:cubicBezTo>
                      <a:cubicBezTo>
                        <a:pt x="1189" y="1005"/>
                        <a:pt x="1327" y="797"/>
                        <a:pt x="1328" y="567"/>
                      </a:cubicBezTo>
                      <a:cubicBezTo>
                        <a:pt x="1328" y="255"/>
                        <a:pt x="1075" y="1"/>
                        <a:pt x="763" y="1"/>
                      </a:cubicBezTo>
                      <a:close/>
                    </a:path>
                  </a:pathLst>
                </a:custGeom>
                <a:solidFill>
                  <a:schemeClr val="accent4"/>
                </a:solidFill>
                <a:ln>
                  <a:noFill/>
                </a:ln>
              </p:spPr>
              <p:txBody>
                <a:bodyPr anchorCtr="0" anchor="ctr" bIns="131725" lIns="131725" spcFirstLastPara="1" rIns="131725" wrap="square" tIns="131725">
                  <a:noAutofit/>
                </a:bodyPr>
                <a:lstStyle/>
                <a:p>
                  <a:pPr indent="0" lvl="0" marL="0" rtl="0" algn="l">
                    <a:spcBef>
                      <a:spcPts val="0"/>
                    </a:spcBef>
                    <a:spcAft>
                      <a:spcPts val="0"/>
                    </a:spcAft>
                    <a:buNone/>
                  </a:pPr>
                  <a:r>
                    <a:t/>
                  </a:r>
                  <a:endParaRPr/>
                </a:p>
              </p:txBody>
            </p:sp>
          </p:grpSp>
        </p:grpSp>
        <p:grpSp>
          <p:nvGrpSpPr>
            <p:cNvPr id="901" name="Google Shape;901;p37"/>
            <p:cNvGrpSpPr/>
            <p:nvPr/>
          </p:nvGrpSpPr>
          <p:grpSpPr>
            <a:xfrm>
              <a:off x="5415923" y="4289820"/>
              <a:ext cx="1653703" cy="309563"/>
              <a:chOff x="5281692" y="4201773"/>
              <a:chExt cx="1530498" cy="286500"/>
            </a:xfrm>
          </p:grpSpPr>
          <p:sp>
            <p:nvSpPr>
              <p:cNvPr id="902" name="Google Shape;902;p37"/>
              <p:cNvSpPr/>
              <p:nvPr/>
            </p:nvSpPr>
            <p:spPr>
              <a:xfrm>
                <a:off x="5281692" y="4201773"/>
                <a:ext cx="1432500" cy="286500"/>
              </a:xfrm>
              <a:prstGeom prst="round2SameRect">
                <a:avLst>
                  <a:gd fmla="val 50000" name="adj1"/>
                  <a:gd fmla="val 14626" name="adj2"/>
                </a:avLst>
              </a:prstGeom>
              <a:solidFill>
                <a:schemeClr val="accent4"/>
              </a:solidFill>
              <a:ln>
                <a:noFill/>
              </a:ln>
            </p:spPr>
            <p:txBody>
              <a:bodyPr anchorCtr="0" anchor="ctr" bIns="131725" lIns="131725" spcFirstLastPara="1" rIns="131725" wrap="square" tIns="131725">
                <a:noAutofit/>
              </a:bodyPr>
              <a:lstStyle/>
              <a:p>
                <a:pPr indent="0" lvl="0" marL="0" rtl="0" algn="l">
                  <a:spcBef>
                    <a:spcPts val="0"/>
                  </a:spcBef>
                  <a:spcAft>
                    <a:spcPts val="0"/>
                  </a:spcAft>
                  <a:buNone/>
                </a:pPr>
                <a:r>
                  <a:t/>
                </a:r>
                <a:endParaRPr/>
              </a:p>
            </p:txBody>
          </p:sp>
          <p:sp>
            <p:nvSpPr>
              <p:cNvPr id="903" name="Google Shape;903;p37"/>
              <p:cNvSpPr/>
              <p:nvPr/>
            </p:nvSpPr>
            <p:spPr>
              <a:xfrm>
                <a:off x="5379690" y="4201773"/>
                <a:ext cx="1432500" cy="286500"/>
              </a:xfrm>
              <a:prstGeom prst="round2SameRect">
                <a:avLst>
                  <a:gd fmla="val 50000" name="adj1"/>
                  <a:gd fmla="val 14626" name="adj2"/>
                </a:avLst>
              </a:prstGeom>
              <a:solidFill>
                <a:schemeClr val="accent5"/>
              </a:solidFill>
              <a:ln>
                <a:noFill/>
              </a:ln>
            </p:spPr>
            <p:txBody>
              <a:bodyPr anchorCtr="0" anchor="ctr" bIns="131725" lIns="131725" spcFirstLastPara="1" rIns="131725" wrap="square" tIns="131725">
                <a:noAutofit/>
              </a:bodyPr>
              <a:lstStyle/>
              <a:p>
                <a:pPr indent="0" lvl="0" marL="0" rtl="0" algn="l">
                  <a:spcBef>
                    <a:spcPts val="0"/>
                  </a:spcBef>
                  <a:spcAft>
                    <a:spcPts val="0"/>
                  </a:spcAft>
                  <a:buNone/>
                </a:pPr>
                <a:r>
                  <a:t/>
                </a:r>
                <a:endParaRPr/>
              </a:p>
            </p:txBody>
          </p:sp>
        </p:grpSp>
        <p:grpSp>
          <p:nvGrpSpPr>
            <p:cNvPr id="904" name="Google Shape;904;p37"/>
            <p:cNvGrpSpPr/>
            <p:nvPr/>
          </p:nvGrpSpPr>
          <p:grpSpPr>
            <a:xfrm rot="-5400000">
              <a:off x="7932284" y="3200624"/>
              <a:ext cx="658760" cy="106051"/>
              <a:chOff x="3702478" y="4833739"/>
              <a:chExt cx="609681" cy="98150"/>
            </a:xfrm>
          </p:grpSpPr>
          <p:sp>
            <p:nvSpPr>
              <p:cNvPr id="905" name="Google Shape;905;p37"/>
              <p:cNvSpPr/>
              <p:nvPr/>
            </p:nvSpPr>
            <p:spPr>
              <a:xfrm>
                <a:off x="3702478" y="4833739"/>
                <a:ext cx="153667" cy="98150"/>
              </a:xfrm>
              <a:custGeom>
                <a:rect b="b" l="l" r="r" t="t"/>
                <a:pathLst>
                  <a:path extrusionOk="0" h="1432" w="2242">
                    <a:moveTo>
                      <a:pt x="1" y="1"/>
                    </a:moveTo>
                    <a:lnTo>
                      <a:pt x="1" y="877"/>
                    </a:lnTo>
                    <a:cubicBezTo>
                      <a:pt x="1" y="1184"/>
                      <a:pt x="248" y="1432"/>
                      <a:pt x="555" y="1432"/>
                    </a:cubicBezTo>
                    <a:lnTo>
                      <a:pt x="1687" y="1432"/>
                    </a:lnTo>
                    <a:cubicBezTo>
                      <a:pt x="1994" y="1432"/>
                      <a:pt x="2241" y="1184"/>
                      <a:pt x="2241" y="877"/>
                    </a:cubicBezTo>
                    <a:lnTo>
                      <a:pt x="2241" y="1"/>
                    </a:lnTo>
                    <a:close/>
                  </a:path>
                </a:pathLst>
              </a:custGeom>
              <a:solidFill>
                <a:schemeClr val="accent5"/>
              </a:solidFill>
              <a:ln>
                <a:noFill/>
              </a:ln>
            </p:spPr>
            <p:txBody>
              <a:bodyPr anchorCtr="0" anchor="ctr" bIns="131725" lIns="131725" spcFirstLastPara="1" rIns="131725" wrap="square" tIns="131725">
                <a:noAutofit/>
              </a:bodyPr>
              <a:lstStyle/>
              <a:p>
                <a:pPr indent="0" lvl="0" marL="0" rtl="0" algn="l">
                  <a:spcBef>
                    <a:spcPts val="0"/>
                  </a:spcBef>
                  <a:spcAft>
                    <a:spcPts val="0"/>
                  </a:spcAft>
                  <a:buNone/>
                </a:pPr>
                <a:r>
                  <a:t/>
                </a:r>
                <a:endParaRPr/>
              </a:p>
            </p:txBody>
          </p:sp>
          <p:sp>
            <p:nvSpPr>
              <p:cNvPr id="906" name="Google Shape;906;p37"/>
              <p:cNvSpPr/>
              <p:nvPr/>
            </p:nvSpPr>
            <p:spPr>
              <a:xfrm>
                <a:off x="4158492" y="4833739"/>
                <a:ext cx="153667" cy="98149"/>
              </a:xfrm>
              <a:custGeom>
                <a:rect b="b" l="l" r="r" t="t"/>
                <a:pathLst>
                  <a:path extrusionOk="0" h="1432" w="2242">
                    <a:moveTo>
                      <a:pt x="1" y="1"/>
                    </a:moveTo>
                    <a:lnTo>
                      <a:pt x="1" y="877"/>
                    </a:lnTo>
                    <a:cubicBezTo>
                      <a:pt x="1" y="1184"/>
                      <a:pt x="248" y="1432"/>
                      <a:pt x="555" y="1432"/>
                    </a:cubicBezTo>
                    <a:lnTo>
                      <a:pt x="1687" y="1432"/>
                    </a:lnTo>
                    <a:cubicBezTo>
                      <a:pt x="1994" y="1432"/>
                      <a:pt x="2242" y="1184"/>
                      <a:pt x="2242" y="877"/>
                    </a:cubicBezTo>
                    <a:lnTo>
                      <a:pt x="2242" y="1"/>
                    </a:lnTo>
                    <a:close/>
                  </a:path>
                </a:pathLst>
              </a:custGeom>
              <a:solidFill>
                <a:schemeClr val="accent5"/>
              </a:solidFill>
              <a:ln>
                <a:noFill/>
              </a:ln>
            </p:spPr>
            <p:txBody>
              <a:bodyPr anchorCtr="0" anchor="ctr" bIns="131725" lIns="131725" spcFirstLastPara="1" rIns="131725" wrap="square" tIns="131725">
                <a:noAutofit/>
              </a:bodyPr>
              <a:lstStyle/>
              <a:p>
                <a:pPr indent="0" lvl="0" marL="0" rtl="0" algn="l">
                  <a:spcBef>
                    <a:spcPts val="0"/>
                  </a:spcBef>
                  <a:spcAft>
                    <a:spcPts val="0"/>
                  </a:spcAft>
                  <a:buNone/>
                </a:pPr>
                <a:r>
                  <a:t/>
                </a:r>
                <a:endParaRPr/>
              </a:p>
            </p:txBody>
          </p:sp>
          <p:sp>
            <p:nvSpPr>
              <p:cNvPr id="907" name="Google Shape;907;p37"/>
              <p:cNvSpPr/>
              <p:nvPr/>
            </p:nvSpPr>
            <p:spPr>
              <a:xfrm>
                <a:off x="3702478" y="4833739"/>
                <a:ext cx="95956" cy="98150"/>
              </a:xfrm>
              <a:custGeom>
                <a:rect b="b" l="l" r="r" t="t"/>
                <a:pathLst>
                  <a:path extrusionOk="0" h="1432" w="1400">
                    <a:moveTo>
                      <a:pt x="1" y="1"/>
                    </a:moveTo>
                    <a:lnTo>
                      <a:pt x="1" y="877"/>
                    </a:lnTo>
                    <a:cubicBezTo>
                      <a:pt x="1" y="1184"/>
                      <a:pt x="248" y="1432"/>
                      <a:pt x="555" y="1432"/>
                    </a:cubicBezTo>
                    <a:lnTo>
                      <a:pt x="1400" y="1432"/>
                    </a:lnTo>
                    <a:cubicBezTo>
                      <a:pt x="1093" y="1432"/>
                      <a:pt x="845" y="1184"/>
                      <a:pt x="845" y="877"/>
                    </a:cubicBezTo>
                    <a:lnTo>
                      <a:pt x="845" y="1"/>
                    </a:lnTo>
                    <a:close/>
                  </a:path>
                </a:pathLst>
              </a:custGeom>
              <a:solidFill>
                <a:schemeClr val="accent4"/>
              </a:solidFill>
              <a:ln>
                <a:noFill/>
              </a:ln>
            </p:spPr>
            <p:txBody>
              <a:bodyPr anchorCtr="0" anchor="ctr" bIns="131725" lIns="131725" spcFirstLastPara="1" rIns="131725" wrap="square" tIns="131725">
                <a:noAutofit/>
              </a:bodyPr>
              <a:lstStyle/>
              <a:p>
                <a:pPr indent="0" lvl="0" marL="0" rtl="0" algn="l">
                  <a:spcBef>
                    <a:spcPts val="0"/>
                  </a:spcBef>
                  <a:spcAft>
                    <a:spcPts val="0"/>
                  </a:spcAft>
                  <a:buNone/>
                </a:pPr>
                <a:r>
                  <a:t/>
                </a:r>
                <a:endParaRPr/>
              </a:p>
            </p:txBody>
          </p:sp>
          <p:sp>
            <p:nvSpPr>
              <p:cNvPr id="908" name="Google Shape;908;p37"/>
              <p:cNvSpPr/>
              <p:nvPr/>
            </p:nvSpPr>
            <p:spPr>
              <a:xfrm>
                <a:off x="4158492" y="4833739"/>
                <a:ext cx="95956" cy="98149"/>
              </a:xfrm>
              <a:custGeom>
                <a:rect b="b" l="l" r="r" t="t"/>
                <a:pathLst>
                  <a:path extrusionOk="0" h="1432" w="1400">
                    <a:moveTo>
                      <a:pt x="1" y="1"/>
                    </a:moveTo>
                    <a:lnTo>
                      <a:pt x="1" y="877"/>
                    </a:lnTo>
                    <a:cubicBezTo>
                      <a:pt x="1" y="1184"/>
                      <a:pt x="248" y="1432"/>
                      <a:pt x="555" y="1432"/>
                    </a:cubicBezTo>
                    <a:lnTo>
                      <a:pt x="1400" y="1432"/>
                    </a:lnTo>
                    <a:cubicBezTo>
                      <a:pt x="1093" y="1432"/>
                      <a:pt x="845" y="1184"/>
                      <a:pt x="845" y="877"/>
                    </a:cubicBezTo>
                    <a:lnTo>
                      <a:pt x="845" y="1"/>
                    </a:lnTo>
                    <a:close/>
                  </a:path>
                </a:pathLst>
              </a:custGeom>
              <a:solidFill>
                <a:schemeClr val="accent4"/>
              </a:solidFill>
              <a:ln>
                <a:noFill/>
              </a:ln>
            </p:spPr>
            <p:txBody>
              <a:bodyPr anchorCtr="0" anchor="ctr" bIns="131725" lIns="131725" spcFirstLastPara="1" rIns="131725" wrap="square" tIns="131725">
                <a:noAutofit/>
              </a:bodyPr>
              <a:lstStyle/>
              <a:p>
                <a:pPr indent="0" lvl="0" marL="0" rtl="0" algn="l">
                  <a:spcBef>
                    <a:spcPts val="0"/>
                  </a:spcBef>
                  <a:spcAft>
                    <a:spcPts val="0"/>
                  </a:spcAft>
                  <a:buNone/>
                </a:pPr>
                <a:r>
                  <a:t/>
                </a:r>
                <a:endParaRPr/>
              </a:p>
            </p:txBody>
          </p:sp>
        </p:grpSp>
        <p:grpSp>
          <p:nvGrpSpPr>
            <p:cNvPr id="909" name="Google Shape;909;p37"/>
            <p:cNvGrpSpPr/>
            <p:nvPr/>
          </p:nvGrpSpPr>
          <p:grpSpPr>
            <a:xfrm>
              <a:off x="6042819" y="4403608"/>
              <a:ext cx="399912" cy="81982"/>
              <a:chOff x="3928044" y="3973067"/>
              <a:chExt cx="370118" cy="75874"/>
            </a:xfrm>
          </p:grpSpPr>
          <p:sp>
            <p:nvSpPr>
              <p:cNvPr id="910" name="Google Shape;910;p37"/>
              <p:cNvSpPr/>
              <p:nvPr/>
            </p:nvSpPr>
            <p:spPr>
              <a:xfrm>
                <a:off x="3928044" y="3973067"/>
                <a:ext cx="28992" cy="59424"/>
              </a:xfrm>
              <a:custGeom>
                <a:rect b="b" l="l" r="r" t="t"/>
                <a:pathLst>
                  <a:path extrusionOk="0" h="867" w="423">
                    <a:moveTo>
                      <a:pt x="211" y="0"/>
                    </a:moveTo>
                    <a:cubicBezTo>
                      <a:pt x="97" y="0"/>
                      <a:pt x="3" y="91"/>
                      <a:pt x="0" y="205"/>
                    </a:cubicBezTo>
                    <a:lnTo>
                      <a:pt x="0" y="655"/>
                    </a:lnTo>
                    <a:cubicBezTo>
                      <a:pt x="0" y="772"/>
                      <a:pt x="94" y="866"/>
                      <a:pt x="211" y="866"/>
                    </a:cubicBezTo>
                    <a:cubicBezTo>
                      <a:pt x="328" y="866"/>
                      <a:pt x="423" y="772"/>
                      <a:pt x="423" y="655"/>
                    </a:cubicBezTo>
                    <a:lnTo>
                      <a:pt x="423" y="205"/>
                    </a:lnTo>
                    <a:cubicBezTo>
                      <a:pt x="418" y="91"/>
                      <a:pt x="325" y="0"/>
                      <a:pt x="211" y="0"/>
                    </a:cubicBezTo>
                    <a:close/>
                  </a:path>
                </a:pathLst>
              </a:custGeom>
              <a:solidFill>
                <a:schemeClr val="dk1"/>
              </a:solidFill>
              <a:ln>
                <a:noFill/>
              </a:ln>
            </p:spPr>
            <p:txBody>
              <a:bodyPr anchorCtr="0" anchor="ctr" bIns="131725" lIns="131725" spcFirstLastPara="1" rIns="131725" wrap="square" tIns="131725">
                <a:noAutofit/>
              </a:bodyPr>
              <a:lstStyle/>
              <a:p>
                <a:pPr indent="0" lvl="0" marL="0" rtl="0" algn="l">
                  <a:spcBef>
                    <a:spcPts val="0"/>
                  </a:spcBef>
                  <a:spcAft>
                    <a:spcPts val="0"/>
                  </a:spcAft>
                  <a:buNone/>
                </a:pPr>
                <a:r>
                  <a:t/>
                </a:r>
                <a:endParaRPr/>
              </a:p>
            </p:txBody>
          </p:sp>
          <p:sp>
            <p:nvSpPr>
              <p:cNvPr id="911" name="Google Shape;911;p37"/>
              <p:cNvSpPr/>
              <p:nvPr/>
            </p:nvSpPr>
            <p:spPr>
              <a:xfrm>
                <a:off x="4269170" y="3973067"/>
                <a:ext cx="28992" cy="59424"/>
              </a:xfrm>
              <a:custGeom>
                <a:rect b="b" l="l" r="r" t="t"/>
                <a:pathLst>
                  <a:path extrusionOk="0" h="867" w="423">
                    <a:moveTo>
                      <a:pt x="212" y="0"/>
                    </a:moveTo>
                    <a:cubicBezTo>
                      <a:pt x="98" y="0"/>
                      <a:pt x="5" y="91"/>
                      <a:pt x="0" y="205"/>
                    </a:cubicBezTo>
                    <a:lnTo>
                      <a:pt x="0" y="655"/>
                    </a:lnTo>
                    <a:cubicBezTo>
                      <a:pt x="0" y="772"/>
                      <a:pt x="96" y="866"/>
                      <a:pt x="212" y="866"/>
                    </a:cubicBezTo>
                    <a:cubicBezTo>
                      <a:pt x="329" y="866"/>
                      <a:pt x="423" y="772"/>
                      <a:pt x="423" y="655"/>
                    </a:cubicBezTo>
                    <a:lnTo>
                      <a:pt x="423" y="205"/>
                    </a:lnTo>
                    <a:cubicBezTo>
                      <a:pt x="420" y="91"/>
                      <a:pt x="326" y="0"/>
                      <a:pt x="212" y="0"/>
                    </a:cubicBezTo>
                    <a:close/>
                  </a:path>
                </a:pathLst>
              </a:custGeom>
              <a:solidFill>
                <a:schemeClr val="dk1"/>
              </a:solidFill>
              <a:ln>
                <a:noFill/>
              </a:ln>
            </p:spPr>
            <p:txBody>
              <a:bodyPr anchorCtr="0" anchor="ctr" bIns="131725" lIns="131725" spcFirstLastPara="1" rIns="131725" wrap="square" tIns="131725">
                <a:noAutofit/>
              </a:bodyPr>
              <a:lstStyle/>
              <a:p>
                <a:pPr indent="0" lvl="0" marL="0" rtl="0" algn="l">
                  <a:spcBef>
                    <a:spcPts val="0"/>
                  </a:spcBef>
                  <a:spcAft>
                    <a:spcPts val="0"/>
                  </a:spcAft>
                  <a:buNone/>
                </a:pPr>
                <a:r>
                  <a:t/>
                </a:r>
                <a:endParaRPr/>
              </a:p>
            </p:txBody>
          </p:sp>
          <p:sp>
            <p:nvSpPr>
              <p:cNvPr id="912" name="Google Shape;912;p37"/>
              <p:cNvSpPr/>
              <p:nvPr/>
            </p:nvSpPr>
            <p:spPr>
              <a:xfrm>
                <a:off x="4054638" y="4001168"/>
                <a:ext cx="116792" cy="47772"/>
              </a:xfrm>
              <a:custGeom>
                <a:rect b="b" l="l" r="r" t="t"/>
                <a:pathLst>
                  <a:path extrusionOk="0" h="697" w="1704">
                    <a:moveTo>
                      <a:pt x="237" y="1"/>
                    </a:moveTo>
                    <a:cubicBezTo>
                      <a:pt x="188" y="1"/>
                      <a:pt x="138" y="18"/>
                      <a:pt x="98" y="54"/>
                    </a:cubicBezTo>
                    <a:cubicBezTo>
                      <a:pt x="10" y="131"/>
                      <a:pt x="1" y="265"/>
                      <a:pt x="80" y="353"/>
                    </a:cubicBezTo>
                    <a:cubicBezTo>
                      <a:pt x="273" y="571"/>
                      <a:pt x="552" y="696"/>
                      <a:pt x="843" y="696"/>
                    </a:cubicBezTo>
                    <a:cubicBezTo>
                      <a:pt x="846" y="696"/>
                      <a:pt x="850" y="696"/>
                      <a:pt x="853" y="696"/>
                    </a:cubicBezTo>
                    <a:lnTo>
                      <a:pt x="855" y="696"/>
                    </a:lnTo>
                    <a:cubicBezTo>
                      <a:pt x="858" y="696"/>
                      <a:pt x="861" y="696"/>
                      <a:pt x="865" y="696"/>
                    </a:cubicBezTo>
                    <a:cubicBezTo>
                      <a:pt x="1156" y="696"/>
                      <a:pt x="1433" y="571"/>
                      <a:pt x="1628" y="353"/>
                    </a:cubicBezTo>
                    <a:cubicBezTo>
                      <a:pt x="1704" y="265"/>
                      <a:pt x="1695" y="131"/>
                      <a:pt x="1607" y="55"/>
                    </a:cubicBezTo>
                    <a:cubicBezTo>
                      <a:pt x="1566" y="20"/>
                      <a:pt x="1517" y="3"/>
                      <a:pt x="1467" y="3"/>
                    </a:cubicBezTo>
                    <a:cubicBezTo>
                      <a:pt x="1409" y="3"/>
                      <a:pt x="1351" y="27"/>
                      <a:pt x="1309" y="75"/>
                    </a:cubicBezTo>
                    <a:cubicBezTo>
                      <a:pt x="1186" y="208"/>
                      <a:pt x="1020" y="275"/>
                      <a:pt x="854" y="275"/>
                    </a:cubicBezTo>
                    <a:cubicBezTo>
                      <a:pt x="687" y="275"/>
                      <a:pt x="520" y="208"/>
                      <a:pt x="397" y="75"/>
                    </a:cubicBezTo>
                    <a:cubicBezTo>
                      <a:pt x="356" y="26"/>
                      <a:pt x="297" y="1"/>
                      <a:pt x="237" y="1"/>
                    </a:cubicBezTo>
                    <a:close/>
                  </a:path>
                </a:pathLst>
              </a:custGeom>
              <a:solidFill>
                <a:schemeClr val="dk1"/>
              </a:solidFill>
              <a:ln>
                <a:noFill/>
              </a:ln>
            </p:spPr>
            <p:txBody>
              <a:bodyPr anchorCtr="0" anchor="ctr" bIns="131725" lIns="131725" spcFirstLastPara="1" rIns="131725" wrap="square" tIns="131725">
                <a:noAutofit/>
              </a:bodyPr>
              <a:lstStyle/>
              <a:p>
                <a:pPr indent="0" lvl="0" marL="0" rtl="0" algn="l">
                  <a:spcBef>
                    <a:spcPts val="0"/>
                  </a:spcBef>
                  <a:spcAft>
                    <a:spcPts val="0"/>
                  </a:spcAft>
                  <a:buNone/>
                </a:pPr>
                <a:r>
                  <a:t/>
                </a:r>
                <a:endParaRPr/>
              </a:p>
            </p:txBody>
          </p:sp>
        </p:grpSp>
      </p:grpSp>
      <p:grpSp>
        <p:nvGrpSpPr>
          <p:cNvPr id="913" name="Google Shape;913;p37"/>
          <p:cNvGrpSpPr/>
          <p:nvPr/>
        </p:nvGrpSpPr>
        <p:grpSpPr>
          <a:xfrm>
            <a:off x="800170" y="1149980"/>
            <a:ext cx="678767" cy="727871"/>
            <a:chOff x="163295" y="972680"/>
            <a:chExt cx="678767" cy="727871"/>
          </a:xfrm>
        </p:grpSpPr>
        <p:sp>
          <p:nvSpPr>
            <p:cNvPr id="914" name="Google Shape;914;p37"/>
            <p:cNvSpPr/>
            <p:nvPr/>
          </p:nvSpPr>
          <p:spPr>
            <a:xfrm rot="2156165">
              <a:off x="305974" y="1029710"/>
              <a:ext cx="393409" cy="613811"/>
            </a:xfrm>
            <a:custGeom>
              <a:rect b="b" l="l" r="r" t="t"/>
              <a:pathLst>
                <a:path extrusionOk="0" h="19634" w="12584">
                  <a:moveTo>
                    <a:pt x="10107" y="0"/>
                  </a:moveTo>
                  <a:cubicBezTo>
                    <a:pt x="9391" y="0"/>
                    <a:pt x="7821" y="136"/>
                    <a:pt x="6683" y="1202"/>
                  </a:cubicBezTo>
                  <a:cubicBezTo>
                    <a:pt x="6366" y="1501"/>
                    <a:pt x="6100" y="1849"/>
                    <a:pt x="5895" y="2234"/>
                  </a:cubicBezTo>
                  <a:cubicBezTo>
                    <a:pt x="5578" y="2050"/>
                    <a:pt x="5238" y="1909"/>
                    <a:pt x="4885" y="1815"/>
                  </a:cubicBezTo>
                  <a:lnTo>
                    <a:pt x="4832" y="1801"/>
                  </a:lnTo>
                  <a:cubicBezTo>
                    <a:pt x="4514" y="1724"/>
                    <a:pt x="4199" y="1691"/>
                    <a:pt x="3894" y="1691"/>
                  </a:cubicBezTo>
                  <a:cubicBezTo>
                    <a:pt x="2397" y="1691"/>
                    <a:pt x="1150" y="2478"/>
                    <a:pt x="986" y="2581"/>
                  </a:cubicBezTo>
                  <a:lnTo>
                    <a:pt x="0" y="3230"/>
                  </a:lnTo>
                  <a:lnTo>
                    <a:pt x="555" y="4274"/>
                  </a:lnTo>
                  <a:cubicBezTo>
                    <a:pt x="670" y="4488"/>
                    <a:pt x="1694" y="6343"/>
                    <a:pt x="3594" y="6831"/>
                  </a:cubicBezTo>
                  <a:lnTo>
                    <a:pt x="3641" y="6842"/>
                  </a:lnTo>
                  <a:cubicBezTo>
                    <a:pt x="3962" y="6917"/>
                    <a:pt x="4289" y="6954"/>
                    <a:pt x="4616" y="6954"/>
                  </a:cubicBezTo>
                  <a:cubicBezTo>
                    <a:pt x="4948" y="6954"/>
                    <a:pt x="5280" y="6915"/>
                    <a:pt x="5605" y="6839"/>
                  </a:cubicBezTo>
                  <a:cubicBezTo>
                    <a:pt x="6069" y="8028"/>
                    <a:pt x="6281" y="9299"/>
                    <a:pt x="6228" y="10574"/>
                  </a:cubicBezTo>
                  <a:cubicBezTo>
                    <a:pt x="4127" y="11176"/>
                    <a:pt x="2734" y="13168"/>
                    <a:pt x="2889" y="15350"/>
                  </a:cubicBezTo>
                  <a:cubicBezTo>
                    <a:pt x="2924" y="15813"/>
                    <a:pt x="3027" y="16269"/>
                    <a:pt x="3196" y="16703"/>
                  </a:cubicBezTo>
                  <a:cubicBezTo>
                    <a:pt x="3308" y="16982"/>
                    <a:pt x="3445" y="17252"/>
                    <a:pt x="3606" y="17507"/>
                  </a:cubicBezTo>
                  <a:cubicBezTo>
                    <a:pt x="3684" y="17633"/>
                    <a:pt x="3770" y="17756"/>
                    <a:pt x="3863" y="17872"/>
                  </a:cubicBezTo>
                  <a:cubicBezTo>
                    <a:pt x="4504" y="18686"/>
                    <a:pt x="5398" y="19263"/>
                    <a:pt x="6403" y="19510"/>
                  </a:cubicBezTo>
                  <a:lnTo>
                    <a:pt x="6434" y="19512"/>
                  </a:lnTo>
                  <a:cubicBezTo>
                    <a:pt x="6783" y="19593"/>
                    <a:pt x="7137" y="19633"/>
                    <a:pt x="7488" y="19633"/>
                  </a:cubicBezTo>
                  <a:cubicBezTo>
                    <a:pt x="8513" y="19633"/>
                    <a:pt x="9521" y="19293"/>
                    <a:pt x="10344" y="18649"/>
                  </a:cubicBezTo>
                  <a:cubicBezTo>
                    <a:pt x="12064" y="17295"/>
                    <a:pt x="12583" y="14882"/>
                    <a:pt x="11608" y="12934"/>
                  </a:cubicBezTo>
                  <a:cubicBezTo>
                    <a:pt x="11411" y="12541"/>
                    <a:pt x="11160" y="12179"/>
                    <a:pt x="10863" y="11858"/>
                  </a:cubicBezTo>
                  <a:cubicBezTo>
                    <a:pt x="10748" y="11743"/>
                    <a:pt x="9879" y="11105"/>
                    <a:pt x="9882" y="11063"/>
                  </a:cubicBezTo>
                  <a:cubicBezTo>
                    <a:pt x="10003" y="9244"/>
                    <a:pt x="9739" y="7420"/>
                    <a:pt x="9106" y="5710"/>
                  </a:cubicBezTo>
                  <a:cubicBezTo>
                    <a:pt x="9877" y="5373"/>
                    <a:pt x="10520" y="4798"/>
                    <a:pt x="10939" y="4069"/>
                  </a:cubicBezTo>
                  <a:cubicBezTo>
                    <a:pt x="11001" y="3966"/>
                    <a:pt x="11056" y="3863"/>
                    <a:pt x="11107" y="3757"/>
                  </a:cubicBezTo>
                  <a:cubicBezTo>
                    <a:pt x="11286" y="3385"/>
                    <a:pt x="11421" y="2992"/>
                    <a:pt x="11509" y="2589"/>
                  </a:cubicBezTo>
                  <a:cubicBezTo>
                    <a:pt x="11576" y="2295"/>
                    <a:pt x="11622" y="1996"/>
                    <a:pt x="11646" y="1696"/>
                  </a:cubicBezTo>
                  <a:cubicBezTo>
                    <a:pt x="11661" y="1562"/>
                    <a:pt x="11666" y="1428"/>
                    <a:pt x="11664" y="1293"/>
                  </a:cubicBezTo>
                  <a:lnTo>
                    <a:pt x="11638" y="106"/>
                  </a:lnTo>
                  <a:lnTo>
                    <a:pt x="10470" y="14"/>
                  </a:lnTo>
                  <a:cubicBezTo>
                    <a:pt x="10421" y="9"/>
                    <a:pt x="10293" y="0"/>
                    <a:pt x="10107" y="0"/>
                  </a:cubicBezTo>
                  <a:close/>
                </a:path>
              </a:pathLst>
            </a:custGeom>
            <a:solidFill>
              <a:schemeClr val="lt1"/>
            </a:solidFill>
            <a:ln>
              <a:noFill/>
            </a:ln>
            <a:effectLst>
              <a:outerShdw rotWithShape="0" algn="bl" dir="3240000" dist="66675">
                <a:schemeClr val="accent4">
                  <a:alpha val="2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7"/>
            <p:cNvSpPr/>
            <p:nvPr/>
          </p:nvSpPr>
          <p:spPr>
            <a:xfrm rot="2156165">
              <a:off x="620265" y="1150251"/>
              <a:ext cx="121049" cy="112264"/>
            </a:xfrm>
            <a:custGeom>
              <a:rect b="b" l="l" r="r" t="t"/>
              <a:pathLst>
                <a:path extrusionOk="0" h="3591" w="3872">
                  <a:moveTo>
                    <a:pt x="3623" y="0"/>
                  </a:moveTo>
                  <a:cubicBezTo>
                    <a:pt x="3117" y="0"/>
                    <a:pt x="1879" y="85"/>
                    <a:pt x="1057" y="852"/>
                  </a:cubicBezTo>
                  <a:cubicBezTo>
                    <a:pt x="1" y="1842"/>
                    <a:pt x="21" y="3583"/>
                    <a:pt x="21" y="3583"/>
                  </a:cubicBezTo>
                  <a:cubicBezTo>
                    <a:pt x="21" y="3583"/>
                    <a:pt x="106" y="3590"/>
                    <a:pt x="249" y="3590"/>
                  </a:cubicBezTo>
                  <a:cubicBezTo>
                    <a:pt x="755" y="3590"/>
                    <a:pt x="1993" y="3506"/>
                    <a:pt x="2815" y="2739"/>
                  </a:cubicBezTo>
                  <a:cubicBezTo>
                    <a:pt x="3871" y="1748"/>
                    <a:pt x="3851" y="7"/>
                    <a:pt x="3851" y="7"/>
                  </a:cubicBezTo>
                  <a:cubicBezTo>
                    <a:pt x="3851" y="7"/>
                    <a:pt x="3766" y="0"/>
                    <a:pt x="36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7"/>
            <p:cNvSpPr/>
            <p:nvPr/>
          </p:nvSpPr>
          <p:spPr>
            <a:xfrm rot="2156165">
              <a:off x="620758" y="1150691"/>
              <a:ext cx="120611" cy="112014"/>
            </a:xfrm>
            <a:custGeom>
              <a:rect b="b" l="l" r="r" t="t"/>
              <a:pathLst>
                <a:path extrusionOk="0" h="3583" w="3858">
                  <a:moveTo>
                    <a:pt x="3831" y="0"/>
                  </a:moveTo>
                  <a:lnTo>
                    <a:pt x="1" y="3575"/>
                  </a:lnTo>
                  <a:cubicBezTo>
                    <a:pt x="1" y="3575"/>
                    <a:pt x="86" y="3582"/>
                    <a:pt x="231" y="3582"/>
                  </a:cubicBezTo>
                  <a:cubicBezTo>
                    <a:pt x="739" y="3582"/>
                    <a:pt x="1974" y="3497"/>
                    <a:pt x="2795" y="2731"/>
                  </a:cubicBezTo>
                  <a:cubicBezTo>
                    <a:pt x="3858" y="1742"/>
                    <a:pt x="3831" y="0"/>
                    <a:pt x="3831" y="0"/>
                  </a:cubicBezTo>
                  <a:close/>
                </a:path>
              </a:pathLst>
            </a:custGeom>
            <a:solidFill>
              <a:srgbClr val="353F5B">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7"/>
            <p:cNvSpPr/>
            <p:nvPr/>
          </p:nvSpPr>
          <p:spPr>
            <a:xfrm rot="2156165">
              <a:off x="472315" y="1118403"/>
              <a:ext cx="158439" cy="83221"/>
            </a:xfrm>
            <a:custGeom>
              <a:rect b="b" l="l" r="r" t="t"/>
              <a:pathLst>
                <a:path extrusionOk="0" h="2662" w="5068">
                  <a:moveTo>
                    <a:pt x="2192" y="1"/>
                  </a:moveTo>
                  <a:cubicBezTo>
                    <a:pt x="1031" y="1"/>
                    <a:pt x="1" y="676"/>
                    <a:pt x="1" y="676"/>
                  </a:cubicBezTo>
                  <a:cubicBezTo>
                    <a:pt x="1" y="676"/>
                    <a:pt x="811" y="2215"/>
                    <a:pt x="2210" y="2581"/>
                  </a:cubicBezTo>
                  <a:cubicBezTo>
                    <a:pt x="2433" y="2638"/>
                    <a:pt x="2657" y="2662"/>
                    <a:pt x="2876" y="2662"/>
                  </a:cubicBezTo>
                  <a:cubicBezTo>
                    <a:pt x="4037" y="2662"/>
                    <a:pt x="5068" y="1986"/>
                    <a:pt x="5068" y="1986"/>
                  </a:cubicBezTo>
                  <a:cubicBezTo>
                    <a:pt x="5068" y="1986"/>
                    <a:pt x="4256" y="448"/>
                    <a:pt x="2857" y="82"/>
                  </a:cubicBezTo>
                  <a:cubicBezTo>
                    <a:pt x="2635" y="25"/>
                    <a:pt x="2411" y="1"/>
                    <a:pt x="21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7"/>
            <p:cNvSpPr/>
            <p:nvPr/>
          </p:nvSpPr>
          <p:spPr>
            <a:xfrm rot="2156165">
              <a:off x="466086" y="1137578"/>
              <a:ext cx="158627" cy="62119"/>
            </a:xfrm>
            <a:custGeom>
              <a:rect b="b" l="l" r="r" t="t"/>
              <a:pathLst>
                <a:path extrusionOk="0" h="1987" w="5074">
                  <a:moveTo>
                    <a:pt x="1" y="0"/>
                  </a:moveTo>
                  <a:cubicBezTo>
                    <a:pt x="1" y="0"/>
                    <a:pt x="811" y="1539"/>
                    <a:pt x="2210" y="1905"/>
                  </a:cubicBezTo>
                  <a:cubicBezTo>
                    <a:pt x="2434" y="1962"/>
                    <a:pt x="2659" y="1986"/>
                    <a:pt x="2880" y="1986"/>
                  </a:cubicBezTo>
                  <a:cubicBezTo>
                    <a:pt x="4044" y="1986"/>
                    <a:pt x="5073" y="1311"/>
                    <a:pt x="5073" y="1311"/>
                  </a:cubicBezTo>
                  <a:lnTo>
                    <a:pt x="1" y="0"/>
                  </a:lnTo>
                  <a:close/>
                </a:path>
              </a:pathLst>
            </a:custGeom>
            <a:solidFill>
              <a:srgbClr val="353F5B">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7"/>
            <p:cNvSpPr/>
            <p:nvPr/>
          </p:nvSpPr>
          <p:spPr>
            <a:xfrm rot="2156165">
              <a:off x="477491" y="1192134"/>
              <a:ext cx="121831" cy="372307"/>
            </a:xfrm>
            <a:custGeom>
              <a:rect b="b" l="l" r="r" t="t"/>
              <a:pathLst>
                <a:path extrusionOk="0" h="11909" w="3897">
                  <a:moveTo>
                    <a:pt x="640" y="0"/>
                  </a:moveTo>
                  <a:cubicBezTo>
                    <a:pt x="547" y="0"/>
                    <a:pt x="452" y="25"/>
                    <a:pt x="365" y="75"/>
                  </a:cubicBezTo>
                  <a:cubicBezTo>
                    <a:pt x="358" y="78"/>
                    <a:pt x="351" y="82"/>
                    <a:pt x="346" y="86"/>
                  </a:cubicBezTo>
                  <a:cubicBezTo>
                    <a:pt x="106" y="239"/>
                    <a:pt x="26" y="553"/>
                    <a:pt x="164" y="802"/>
                  </a:cubicBezTo>
                  <a:cubicBezTo>
                    <a:pt x="1017" y="2326"/>
                    <a:pt x="2714" y="6383"/>
                    <a:pt x="76" y="11102"/>
                  </a:cubicBezTo>
                  <a:cubicBezTo>
                    <a:pt x="24" y="11194"/>
                    <a:pt x="0" y="11300"/>
                    <a:pt x="8" y="11406"/>
                  </a:cubicBezTo>
                  <a:cubicBezTo>
                    <a:pt x="21" y="11618"/>
                    <a:pt x="158" y="11801"/>
                    <a:pt x="357" y="11874"/>
                  </a:cubicBezTo>
                  <a:cubicBezTo>
                    <a:pt x="416" y="11897"/>
                    <a:pt x="478" y="11908"/>
                    <a:pt x="539" y="11908"/>
                  </a:cubicBezTo>
                  <a:cubicBezTo>
                    <a:pt x="740" y="11908"/>
                    <a:pt x="938" y="11790"/>
                    <a:pt x="1041" y="11602"/>
                  </a:cubicBezTo>
                  <a:cubicBezTo>
                    <a:pt x="3897" y="6474"/>
                    <a:pt x="2075" y="2009"/>
                    <a:pt x="1115" y="274"/>
                  </a:cubicBezTo>
                  <a:cubicBezTo>
                    <a:pt x="1013" y="99"/>
                    <a:pt x="829" y="0"/>
                    <a:pt x="6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7"/>
            <p:cNvSpPr/>
            <p:nvPr/>
          </p:nvSpPr>
          <p:spPr>
            <a:xfrm rot="2156165">
              <a:off x="330062" y="1386601"/>
              <a:ext cx="215275" cy="207709"/>
            </a:xfrm>
            <a:custGeom>
              <a:rect b="b" l="l" r="r" t="t"/>
              <a:pathLst>
                <a:path extrusionOk="0" h="6644" w="6886">
                  <a:moveTo>
                    <a:pt x="3446" y="1"/>
                  </a:moveTo>
                  <a:cubicBezTo>
                    <a:pt x="3367" y="1"/>
                    <a:pt x="3287" y="3"/>
                    <a:pt x="3206" y="9"/>
                  </a:cubicBezTo>
                  <a:cubicBezTo>
                    <a:pt x="1377" y="139"/>
                    <a:pt x="0" y="1729"/>
                    <a:pt x="130" y="3558"/>
                  </a:cubicBezTo>
                  <a:cubicBezTo>
                    <a:pt x="256" y="5307"/>
                    <a:pt x="1714" y="6644"/>
                    <a:pt x="3440" y="6644"/>
                  </a:cubicBezTo>
                  <a:cubicBezTo>
                    <a:pt x="3520" y="6644"/>
                    <a:pt x="3599" y="6641"/>
                    <a:pt x="3680" y="6635"/>
                  </a:cubicBezTo>
                  <a:cubicBezTo>
                    <a:pt x="5509" y="6504"/>
                    <a:pt x="6886" y="4914"/>
                    <a:pt x="6757" y="3085"/>
                  </a:cubicBezTo>
                  <a:cubicBezTo>
                    <a:pt x="6631" y="1336"/>
                    <a:pt x="5174" y="1"/>
                    <a:pt x="344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7"/>
            <p:cNvSpPr/>
            <p:nvPr/>
          </p:nvSpPr>
          <p:spPr>
            <a:xfrm rot="2156165">
              <a:off x="323765" y="1417687"/>
              <a:ext cx="211492" cy="174789"/>
            </a:xfrm>
            <a:custGeom>
              <a:rect b="b" l="l" r="r" t="t"/>
              <a:pathLst>
                <a:path extrusionOk="0" h="5591" w="6765">
                  <a:moveTo>
                    <a:pt x="5749" y="1"/>
                  </a:moveTo>
                  <a:cubicBezTo>
                    <a:pt x="5769" y="1834"/>
                    <a:pt x="4299" y="3334"/>
                    <a:pt x="2468" y="3353"/>
                  </a:cubicBezTo>
                  <a:cubicBezTo>
                    <a:pt x="2455" y="3353"/>
                    <a:pt x="2443" y="3353"/>
                    <a:pt x="2431" y="3353"/>
                  </a:cubicBezTo>
                  <a:cubicBezTo>
                    <a:pt x="1510" y="3353"/>
                    <a:pt x="630" y="2969"/>
                    <a:pt x="3" y="2294"/>
                  </a:cubicBezTo>
                  <a:lnTo>
                    <a:pt x="3" y="2294"/>
                  </a:lnTo>
                  <a:cubicBezTo>
                    <a:pt x="5" y="2362"/>
                    <a:pt x="1" y="2430"/>
                    <a:pt x="7" y="2505"/>
                  </a:cubicBezTo>
                  <a:cubicBezTo>
                    <a:pt x="132" y="4255"/>
                    <a:pt x="1591" y="5591"/>
                    <a:pt x="3317" y="5591"/>
                  </a:cubicBezTo>
                  <a:cubicBezTo>
                    <a:pt x="3396" y="5591"/>
                    <a:pt x="3477" y="5588"/>
                    <a:pt x="3558" y="5582"/>
                  </a:cubicBezTo>
                  <a:cubicBezTo>
                    <a:pt x="5388" y="5451"/>
                    <a:pt x="6765" y="3861"/>
                    <a:pt x="6635" y="2031"/>
                  </a:cubicBezTo>
                  <a:cubicBezTo>
                    <a:pt x="6634" y="2029"/>
                    <a:pt x="6634" y="2028"/>
                    <a:pt x="6634" y="2026"/>
                  </a:cubicBezTo>
                  <a:cubicBezTo>
                    <a:pt x="6579" y="1270"/>
                    <a:pt x="6268" y="554"/>
                    <a:pt x="5749" y="1"/>
                  </a:cubicBezTo>
                  <a:close/>
                </a:path>
              </a:pathLst>
            </a:custGeom>
            <a:solidFill>
              <a:srgbClr val="353F5B">
                <a:alpha val="215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22" name="Google Shape;922;p37" title="Screenshot 2025-07-21 103736.png"/>
          <p:cNvPicPr preferRelativeResize="0"/>
          <p:nvPr/>
        </p:nvPicPr>
        <p:blipFill rotWithShape="1">
          <a:blip r:embed="rId3">
            <a:alphaModFix/>
          </a:blip>
          <a:srcRect b="0" l="0" r="0" t="1632"/>
          <a:stretch/>
        </p:blipFill>
        <p:spPr>
          <a:xfrm>
            <a:off x="4373800" y="1401350"/>
            <a:ext cx="3901950" cy="2510601"/>
          </a:xfrm>
          <a:prstGeom prst="rect">
            <a:avLst/>
          </a:prstGeom>
          <a:noFill/>
          <a:ln>
            <a:noFill/>
          </a:ln>
        </p:spPr>
      </p:pic>
      <p:sp>
        <p:nvSpPr>
          <p:cNvPr id="923" name="Google Shape;923;p37"/>
          <p:cNvSpPr txBox="1"/>
          <p:nvPr/>
        </p:nvSpPr>
        <p:spPr>
          <a:xfrm>
            <a:off x="3049875" y="670100"/>
            <a:ext cx="2401500" cy="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accent1"/>
              </a:solidFill>
              <a:latin typeface="Quicksand Medium"/>
              <a:ea typeface="Quicksand Medium"/>
              <a:cs typeface="Quicksand Medium"/>
              <a:sym typeface="Quicksand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p38"/>
          <p:cNvSpPr/>
          <p:nvPr/>
        </p:nvSpPr>
        <p:spPr>
          <a:xfrm rot="10800000">
            <a:off x="1166002" y="4042121"/>
            <a:ext cx="243804" cy="243751"/>
          </a:xfrm>
          <a:custGeom>
            <a:rect b="b" l="l" r="r" t="t"/>
            <a:pathLst>
              <a:path extrusionOk="0" h="6803" w="6804">
                <a:moveTo>
                  <a:pt x="3401" y="2054"/>
                </a:moveTo>
                <a:cubicBezTo>
                  <a:pt x="4145" y="2055"/>
                  <a:pt x="4748" y="2659"/>
                  <a:pt x="4749" y="3402"/>
                </a:cubicBezTo>
                <a:cubicBezTo>
                  <a:pt x="4748" y="3947"/>
                  <a:pt x="4420" y="4438"/>
                  <a:pt x="3917" y="4647"/>
                </a:cubicBezTo>
                <a:cubicBezTo>
                  <a:pt x="3750" y="4716"/>
                  <a:pt x="3575" y="4749"/>
                  <a:pt x="3401" y="4749"/>
                </a:cubicBezTo>
                <a:cubicBezTo>
                  <a:pt x="3051" y="4749"/>
                  <a:pt x="2706" y="4612"/>
                  <a:pt x="2448" y="4354"/>
                </a:cubicBezTo>
                <a:cubicBezTo>
                  <a:pt x="2063" y="3969"/>
                  <a:pt x="1948" y="3390"/>
                  <a:pt x="2157" y="2887"/>
                </a:cubicBezTo>
                <a:cubicBezTo>
                  <a:pt x="2365" y="2383"/>
                  <a:pt x="2856" y="2054"/>
                  <a:pt x="3401" y="2054"/>
                </a:cubicBezTo>
                <a:close/>
                <a:moveTo>
                  <a:pt x="3401" y="0"/>
                </a:moveTo>
                <a:cubicBezTo>
                  <a:pt x="1527" y="0"/>
                  <a:pt x="1" y="1526"/>
                  <a:pt x="1" y="3402"/>
                </a:cubicBezTo>
                <a:cubicBezTo>
                  <a:pt x="1" y="5278"/>
                  <a:pt x="1527" y="6803"/>
                  <a:pt x="3401" y="6803"/>
                </a:cubicBezTo>
                <a:cubicBezTo>
                  <a:pt x="5277" y="6803"/>
                  <a:pt x="6803" y="5278"/>
                  <a:pt x="6803" y="3402"/>
                </a:cubicBezTo>
                <a:cubicBezTo>
                  <a:pt x="6803" y="1526"/>
                  <a:pt x="5277" y="0"/>
                  <a:pt x="34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8"/>
          <p:cNvSpPr/>
          <p:nvPr/>
        </p:nvSpPr>
        <p:spPr>
          <a:xfrm>
            <a:off x="1818675" y="2003150"/>
            <a:ext cx="5670000" cy="2361600"/>
          </a:xfrm>
          <a:prstGeom prst="roundRect">
            <a:avLst>
              <a:gd fmla="val 16667" name="adj"/>
            </a:avLst>
          </a:prstGeom>
          <a:solidFill>
            <a:schemeClr val="lt1"/>
          </a:solidFill>
          <a:ln>
            <a:noFill/>
          </a:ln>
          <a:effectLst>
            <a:outerShdw rotWithShape="0" algn="bl" dir="2640000" dist="66675">
              <a:schemeClr val="accent4">
                <a:alpha val="2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8"/>
          <p:cNvSpPr txBox="1"/>
          <p:nvPr>
            <p:ph type="title"/>
          </p:nvPr>
        </p:nvSpPr>
        <p:spPr>
          <a:xfrm>
            <a:off x="424500" y="905500"/>
            <a:ext cx="8295000" cy="1142100"/>
          </a:xfrm>
          <a:prstGeom prst="rect">
            <a:avLst/>
          </a:prstGeom>
        </p:spPr>
        <p:txBody>
          <a:bodyPr anchorCtr="0" anchor="t" bIns="0" lIns="91425" spcFirstLastPara="1" rIns="0" wrap="square" tIns="0">
            <a:noAutofit/>
          </a:bodyPr>
          <a:lstStyle/>
          <a:p>
            <a:pPr indent="0" lvl="0" marL="0" rtl="0" algn="l">
              <a:spcBef>
                <a:spcPts val="0"/>
              </a:spcBef>
              <a:spcAft>
                <a:spcPts val="0"/>
              </a:spcAft>
              <a:buNone/>
            </a:pPr>
            <a:r>
              <a:rPr lang="en" sz="6200"/>
              <a:t>Conclusion</a:t>
            </a:r>
            <a:r>
              <a:rPr lang="en" sz="6200"/>
              <a:t> &amp; Reflection</a:t>
            </a:r>
            <a:endParaRPr sz="6200"/>
          </a:p>
        </p:txBody>
      </p:sp>
      <p:grpSp>
        <p:nvGrpSpPr>
          <p:cNvPr id="931" name="Google Shape;931;p38"/>
          <p:cNvGrpSpPr/>
          <p:nvPr/>
        </p:nvGrpSpPr>
        <p:grpSpPr>
          <a:xfrm>
            <a:off x="603164" y="2293819"/>
            <a:ext cx="1061561" cy="1082107"/>
            <a:chOff x="416551" y="1607269"/>
            <a:chExt cx="1061561" cy="1082107"/>
          </a:xfrm>
        </p:grpSpPr>
        <p:sp>
          <p:nvSpPr>
            <p:cNvPr id="932" name="Google Shape;932;p38"/>
            <p:cNvSpPr/>
            <p:nvPr/>
          </p:nvSpPr>
          <p:spPr>
            <a:xfrm rot="-1119846">
              <a:off x="532571" y="1717365"/>
              <a:ext cx="829520" cy="861916"/>
            </a:xfrm>
            <a:custGeom>
              <a:rect b="b" l="l" r="r" t="t"/>
              <a:pathLst>
                <a:path extrusionOk="0" h="27626" w="26593">
                  <a:moveTo>
                    <a:pt x="16225" y="1"/>
                  </a:moveTo>
                  <a:cubicBezTo>
                    <a:pt x="15703" y="1"/>
                    <a:pt x="15173" y="86"/>
                    <a:pt x="14652" y="265"/>
                  </a:cubicBezTo>
                  <a:lnTo>
                    <a:pt x="3838" y="4017"/>
                  </a:lnTo>
                  <a:cubicBezTo>
                    <a:pt x="1330" y="4885"/>
                    <a:pt x="1" y="7622"/>
                    <a:pt x="869" y="10130"/>
                  </a:cubicBezTo>
                  <a:lnTo>
                    <a:pt x="5818" y="24394"/>
                  </a:lnTo>
                  <a:cubicBezTo>
                    <a:pt x="6491" y="26330"/>
                    <a:pt x="8317" y="27626"/>
                    <a:pt x="10366" y="27626"/>
                  </a:cubicBezTo>
                  <a:cubicBezTo>
                    <a:pt x="10904" y="27626"/>
                    <a:pt x="11438" y="27536"/>
                    <a:pt x="11947" y="27363"/>
                  </a:cubicBezTo>
                  <a:lnTo>
                    <a:pt x="22762" y="23611"/>
                  </a:lnTo>
                  <a:cubicBezTo>
                    <a:pt x="25268" y="22740"/>
                    <a:pt x="26593" y="20003"/>
                    <a:pt x="25723" y="17497"/>
                  </a:cubicBezTo>
                  <a:lnTo>
                    <a:pt x="20775" y="3235"/>
                  </a:lnTo>
                  <a:cubicBezTo>
                    <a:pt x="20082" y="1247"/>
                    <a:pt x="18218" y="1"/>
                    <a:pt x="16225" y="1"/>
                  </a:cubicBezTo>
                  <a:close/>
                </a:path>
              </a:pathLst>
            </a:custGeom>
            <a:solidFill>
              <a:schemeClr val="lt1"/>
            </a:solidFill>
            <a:ln>
              <a:noFill/>
            </a:ln>
            <a:effectLst>
              <a:outerShdw rotWithShape="0" algn="bl" dir="3180000" dist="47625">
                <a:schemeClr val="accent4">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8"/>
            <p:cNvSpPr/>
            <p:nvPr/>
          </p:nvSpPr>
          <p:spPr>
            <a:xfrm rot="-1119846">
              <a:off x="609002" y="1786144"/>
              <a:ext cx="678202" cy="728445"/>
            </a:xfrm>
            <a:custGeom>
              <a:rect b="b" l="l" r="r" t="t"/>
              <a:pathLst>
                <a:path extrusionOk="0" h="23348" w="21742">
                  <a:moveTo>
                    <a:pt x="14317" y="1"/>
                  </a:moveTo>
                  <a:cubicBezTo>
                    <a:pt x="14108" y="1"/>
                    <a:pt x="13895" y="35"/>
                    <a:pt x="13686" y="108"/>
                  </a:cubicBezTo>
                  <a:lnTo>
                    <a:pt x="1545" y="4320"/>
                  </a:lnTo>
                  <a:cubicBezTo>
                    <a:pt x="531" y="4672"/>
                    <a:pt x="0" y="5785"/>
                    <a:pt x="365" y="6795"/>
                  </a:cubicBezTo>
                  <a:lnTo>
                    <a:pt x="5885" y="22076"/>
                  </a:lnTo>
                  <a:cubicBezTo>
                    <a:pt x="6168" y="22860"/>
                    <a:pt x="6908" y="23348"/>
                    <a:pt x="7697" y="23348"/>
                  </a:cubicBezTo>
                  <a:cubicBezTo>
                    <a:pt x="7916" y="23348"/>
                    <a:pt x="8139" y="23310"/>
                    <a:pt x="8357" y="23231"/>
                  </a:cubicBezTo>
                  <a:lnTo>
                    <a:pt x="20237" y="18899"/>
                  </a:lnTo>
                  <a:cubicBezTo>
                    <a:pt x="21226" y="18539"/>
                    <a:pt x="21742" y="17452"/>
                    <a:pt x="21398" y="16459"/>
                  </a:cubicBezTo>
                  <a:lnTo>
                    <a:pt x="16137" y="1296"/>
                  </a:lnTo>
                  <a:cubicBezTo>
                    <a:pt x="15861" y="500"/>
                    <a:pt x="15115" y="1"/>
                    <a:pt x="143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8"/>
            <p:cNvSpPr/>
            <p:nvPr/>
          </p:nvSpPr>
          <p:spPr>
            <a:xfrm rot="-1119846">
              <a:off x="644129" y="2014991"/>
              <a:ext cx="135971" cy="151473"/>
            </a:xfrm>
            <a:custGeom>
              <a:rect b="b" l="l" r="r" t="t"/>
              <a:pathLst>
                <a:path extrusionOk="0" h="4855" w="4359">
                  <a:moveTo>
                    <a:pt x="2757" y="0"/>
                  </a:moveTo>
                  <a:cubicBezTo>
                    <a:pt x="2708" y="0"/>
                    <a:pt x="2659" y="8"/>
                    <a:pt x="2611" y="25"/>
                  </a:cubicBezTo>
                  <a:lnTo>
                    <a:pt x="352" y="808"/>
                  </a:lnTo>
                  <a:lnTo>
                    <a:pt x="347" y="809"/>
                  </a:lnTo>
                  <a:cubicBezTo>
                    <a:pt x="119" y="889"/>
                    <a:pt x="0" y="1139"/>
                    <a:pt x="81" y="1366"/>
                  </a:cubicBezTo>
                  <a:lnTo>
                    <a:pt x="1190" y="4558"/>
                  </a:lnTo>
                  <a:cubicBezTo>
                    <a:pt x="1191" y="4560"/>
                    <a:pt x="1191" y="4563"/>
                    <a:pt x="1192" y="4564"/>
                  </a:cubicBezTo>
                  <a:cubicBezTo>
                    <a:pt x="1256" y="4743"/>
                    <a:pt x="1424" y="4855"/>
                    <a:pt x="1604" y="4855"/>
                  </a:cubicBezTo>
                  <a:cubicBezTo>
                    <a:pt x="1652" y="4855"/>
                    <a:pt x="1701" y="4847"/>
                    <a:pt x="1749" y="4830"/>
                  </a:cubicBezTo>
                  <a:lnTo>
                    <a:pt x="4008" y="4048"/>
                  </a:lnTo>
                  <a:cubicBezTo>
                    <a:pt x="4237" y="3968"/>
                    <a:pt x="4359" y="3718"/>
                    <a:pt x="4280" y="3489"/>
                  </a:cubicBezTo>
                  <a:lnTo>
                    <a:pt x="3170" y="297"/>
                  </a:lnTo>
                  <a:cubicBezTo>
                    <a:pt x="3169" y="295"/>
                    <a:pt x="3168" y="292"/>
                    <a:pt x="3168" y="291"/>
                  </a:cubicBezTo>
                  <a:cubicBezTo>
                    <a:pt x="3104" y="112"/>
                    <a:pt x="2936" y="0"/>
                    <a:pt x="27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8"/>
            <p:cNvSpPr/>
            <p:nvPr/>
          </p:nvSpPr>
          <p:spPr>
            <a:xfrm rot="-1119846">
              <a:off x="763061" y="1922776"/>
              <a:ext cx="135846" cy="151505"/>
            </a:xfrm>
            <a:custGeom>
              <a:rect b="b" l="l" r="r" t="t"/>
              <a:pathLst>
                <a:path extrusionOk="0" h="4856" w="4355">
                  <a:moveTo>
                    <a:pt x="2756" y="1"/>
                  </a:moveTo>
                  <a:cubicBezTo>
                    <a:pt x="2708" y="1"/>
                    <a:pt x="2659" y="9"/>
                    <a:pt x="2611" y="26"/>
                  </a:cubicBezTo>
                  <a:lnTo>
                    <a:pt x="352" y="808"/>
                  </a:lnTo>
                  <a:lnTo>
                    <a:pt x="346" y="809"/>
                  </a:lnTo>
                  <a:cubicBezTo>
                    <a:pt x="119" y="890"/>
                    <a:pt x="0" y="1140"/>
                    <a:pt x="80" y="1366"/>
                  </a:cubicBezTo>
                  <a:lnTo>
                    <a:pt x="1190" y="4559"/>
                  </a:lnTo>
                  <a:cubicBezTo>
                    <a:pt x="1191" y="4561"/>
                    <a:pt x="1192" y="4563"/>
                    <a:pt x="1192" y="4564"/>
                  </a:cubicBezTo>
                  <a:cubicBezTo>
                    <a:pt x="1255" y="4744"/>
                    <a:pt x="1424" y="4856"/>
                    <a:pt x="1603" y="4856"/>
                  </a:cubicBezTo>
                  <a:cubicBezTo>
                    <a:pt x="1652" y="4856"/>
                    <a:pt x="1701" y="4847"/>
                    <a:pt x="1749" y="4830"/>
                  </a:cubicBezTo>
                  <a:lnTo>
                    <a:pt x="4008" y="4048"/>
                  </a:lnTo>
                  <a:cubicBezTo>
                    <a:pt x="4234" y="3966"/>
                    <a:pt x="4354" y="3719"/>
                    <a:pt x="4279" y="3490"/>
                  </a:cubicBezTo>
                  <a:lnTo>
                    <a:pt x="3170" y="296"/>
                  </a:lnTo>
                  <a:cubicBezTo>
                    <a:pt x="3169" y="295"/>
                    <a:pt x="3168" y="293"/>
                    <a:pt x="3168" y="292"/>
                  </a:cubicBezTo>
                  <a:cubicBezTo>
                    <a:pt x="3104" y="113"/>
                    <a:pt x="2936" y="1"/>
                    <a:pt x="27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8"/>
            <p:cNvSpPr/>
            <p:nvPr/>
          </p:nvSpPr>
          <p:spPr>
            <a:xfrm rot="-1119846">
              <a:off x="881966" y="1830581"/>
              <a:ext cx="135846" cy="151505"/>
            </a:xfrm>
            <a:custGeom>
              <a:rect b="b" l="l" r="r" t="t"/>
              <a:pathLst>
                <a:path extrusionOk="0" h="4856" w="4355">
                  <a:moveTo>
                    <a:pt x="2757" y="0"/>
                  </a:moveTo>
                  <a:cubicBezTo>
                    <a:pt x="2708" y="0"/>
                    <a:pt x="2659" y="8"/>
                    <a:pt x="2611" y="25"/>
                  </a:cubicBezTo>
                  <a:lnTo>
                    <a:pt x="353" y="808"/>
                  </a:lnTo>
                  <a:lnTo>
                    <a:pt x="347" y="809"/>
                  </a:lnTo>
                  <a:cubicBezTo>
                    <a:pt x="120" y="889"/>
                    <a:pt x="1" y="1139"/>
                    <a:pt x="81" y="1366"/>
                  </a:cubicBezTo>
                  <a:lnTo>
                    <a:pt x="1191" y="4558"/>
                  </a:lnTo>
                  <a:cubicBezTo>
                    <a:pt x="1191" y="4561"/>
                    <a:pt x="1192" y="4563"/>
                    <a:pt x="1192" y="4564"/>
                  </a:cubicBezTo>
                  <a:cubicBezTo>
                    <a:pt x="1255" y="4743"/>
                    <a:pt x="1424" y="4855"/>
                    <a:pt x="1603" y="4855"/>
                  </a:cubicBezTo>
                  <a:cubicBezTo>
                    <a:pt x="1652" y="4855"/>
                    <a:pt x="1701" y="4847"/>
                    <a:pt x="1749" y="4830"/>
                  </a:cubicBezTo>
                  <a:lnTo>
                    <a:pt x="4008" y="4048"/>
                  </a:lnTo>
                  <a:cubicBezTo>
                    <a:pt x="4235" y="3965"/>
                    <a:pt x="4355" y="3718"/>
                    <a:pt x="4279" y="3490"/>
                  </a:cubicBezTo>
                  <a:lnTo>
                    <a:pt x="3170" y="297"/>
                  </a:lnTo>
                  <a:lnTo>
                    <a:pt x="3168" y="291"/>
                  </a:lnTo>
                  <a:cubicBezTo>
                    <a:pt x="3105" y="112"/>
                    <a:pt x="2936" y="0"/>
                    <a:pt x="27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8"/>
            <p:cNvSpPr/>
            <p:nvPr/>
          </p:nvSpPr>
          <p:spPr>
            <a:xfrm rot="-1119846">
              <a:off x="758731" y="2161431"/>
              <a:ext cx="139340" cy="158244"/>
            </a:xfrm>
            <a:custGeom>
              <a:rect b="b" l="l" r="r" t="t"/>
              <a:pathLst>
                <a:path extrusionOk="0" h="5072" w="4467">
                  <a:moveTo>
                    <a:pt x="3052" y="0"/>
                  </a:moveTo>
                  <a:cubicBezTo>
                    <a:pt x="3048" y="0"/>
                    <a:pt x="3043" y="1"/>
                    <a:pt x="3039" y="2"/>
                  </a:cubicBezTo>
                  <a:lnTo>
                    <a:pt x="30" y="1048"/>
                  </a:lnTo>
                  <a:cubicBezTo>
                    <a:pt x="11" y="1058"/>
                    <a:pt x="1" y="1082"/>
                    <a:pt x="7" y="1103"/>
                  </a:cubicBezTo>
                  <a:lnTo>
                    <a:pt x="1372" y="5046"/>
                  </a:lnTo>
                  <a:cubicBezTo>
                    <a:pt x="1380" y="5063"/>
                    <a:pt x="1397" y="5072"/>
                    <a:pt x="1415" y="5072"/>
                  </a:cubicBezTo>
                  <a:cubicBezTo>
                    <a:pt x="1419" y="5072"/>
                    <a:pt x="1423" y="5071"/>
                    <a:pt x="1427" y="5070"/>
                  </a:cubicBezTo>
                  <a:lnTo>
                    <a:pt x="4436" y="4024"/>
                  </a:lnTo>
                  <a:cubicBezTo>
                    <a:pt x="4457" y="4014"/>
                    <a:pt x="4467" y="3990"/>
                    <a:pt x="4460" y="3969"/>
                  </a:cubicBezTo>
                  <a:lnTo>
                    <a:pt x="3095" y="26"/>
                  </a:lnTo>
                  <a:cubicBezTo>
                    <a:pt x="3087" y="10"/>
                    <a:pt x="3069" y="0"/>
                    <a:pt x="30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8"/>
            <p:cNvSpPr/>
            <p:nvPr/>
          </p:nvSpPr>
          <p:spPr>
            <a:xfrm rot="-1119846">
              <a:off x="877388" y="2069246"/>
              <a:ext cx="139589" cy="158275"/>
            </a:xfrm>
            <a:custGeom>
              <a:rect b="b" l="l" r="r" t="t"/>
              <a:pathLst>
                <a:path extrusionOk="0" h="5073" w="4475">
                  <a:moveTo>
                    <a:pt x="3053" y="1"/>
                  </a:moveTo>
                  <a:cubicBezTo>
                    <a:pt x="3049" y="1"/>
                    <a:pt x="3045" y="1"/>
                    <a:pt x="3040" y="2"/>
                  </a:cubicBezTo>
                  <a:lnTo>
                    <a:pt x="31" y="1047"/>
                  </a:lnTo>
                  <a:cubicBezTo>
                    <a:pt x="11" y="1059"/>
                    <a:pt x="1" y="1083"/>
                    <a:pt x="7" y="1104"/>
                  </a:cubicBezTo>
                  <a:lnTo>
                    <a:pt x="1372" y="5047"/>
                  </a:lnTo>
                  <a:cubicBezTo>
                    <a:pt x="1381" y="5063"/>
                    <a:pt x="1397" y="5073"/>
                    <a:pt x="1414" y="5073"/>
                  </a:cubicBezTo>
                  <a:cubicBezTo>
                    <a:pt x="1419" y="5073"/>
                    <a:pt x="1423" y="5072"/>
                    <a:pt x="1428" y="5071"/>
                  </a:cubicBezTo>
                  <a:lnTo>
                    <a:pt x="4437" y="4026"/>
                  </a:lnTo>
                  <a:lnTo>
                    <a:pt x="4437" y="4025"/>
                  </a:lnTo>
                  <a:cubicBezTo>
                    <a:pt x="4462" y="4020"/>
                    <a:pt x="4475" y="3991"/>
                    <a:pt x="4461" y="3969"/>
                  </a:cubicBezTo>
                  <a:lnTo>
                    <a:pt x="3096" y="26"/>
                  </a:lnTo>
                  <a:cubicBezTo>
                    <a:pt x="3088" y="10"/>
                    <a:pt x="3071" y="1"/>
                    <a:pt x="30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8"/>
            <p:cNvSpPr/>
            <p:nvPr/>
          </p:nvSpPr>
          <p:spPr>
            <a:xfrm rot="-1119846">
              <a:off x="996296" y="1977071"/>
              <a:ext cx="139465" cy="158275"/>
            </a:xfrm>
            <a:custGeom>
              <a:rect b="b" l="l" r="r" t="t"/>
              <a:pathLst>
                <a:path extrusionOk="0" h="5073" w="4471">
                  <a:moveTo>
                    <a:pt x="3054" y="0"/>
                  </a:moveTo>
                  <a:cubicBezTo>
                    <a:pt x="3049" y="0"/>
                    <a:pt x="3044" y="1"/>
                    <a:pt x="3040" y="2"/>
                  </a:cubicBezTo>
                  <a:lnTo>
                    <a:pt x="31" y="1047"/>
                  </a:lnTo>
                  <a:cubicBezTo>
                    <a:pt x="10" y="1058"/>
                    <a:pt x="0" y="1082"/>
                    <a:pt x="7" y="1104"/>
                  </a:cubicBezTo>
                  <a:lnTo>
                    <a:pt x="1371" y="5047"/>
                  </a:lnTo>
                  <a:cubicBezTo>
                    <a:pt x="1380" y="5063"/>
                    <a:pt x="1397" y="5073"/>
                    <a:pt x="1414" y="5073"/>
                  </a:cubicBezTo>
                  <a:cubicBezTo>
                    <a:pt x="1419" y="5073"/>
                    <a:pt x="1423" y="5072"/>
                    <a:pt x="1428" y="5070"/>
                  </a:cubicBezTo>
                  <a:lnTo>
                    <a:pt x="4437" y="4026"/>
                  </a:lnTo>
                  <a:lnTo>
                    <a:pt x="4440" y="4023"/>
                  </a:lnTo>
                  <a:cubicBezTo>
                    <a:pt x="4462" y="4013"/>
                    <a:pt x="4471" y="3989"/>
                    <a:pt x="4461" y="3969"/>
                  </a:cubicBezTo>
                  <a:lnTo>
                    <a:pt x="3097" y="26"/>
                  </a:lnTo>
                  <a:cubicBezTo>
                    <a:pt x="3088" y="10"/>
                    <a:pt x="3071" y="0"/>
                    <a:pt x="305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8"/>
            <p:cNvSpPr/>
            <p:nvPr/>
          </p:nvSpPr>
          <p:spPr>
            <a:xfrm rot="-1119846">
              <a:off x="874789" y="2311428"/>
              <a:ext cx="139465" cy="158275"/>
            </a:xfrm>
            <a:custGeom>
              <a:rect b="b" l="l" r="r" t="t"/>
              <a:pathLst>
                <a:path extrusionOk="0" h="5073" w="4471">
                  <a:moveTo>
                    <a:pt x="3052" y="1"/>
                  </a:moveTo>
                  <a:cubicBezTo>
                    <a:pt x="3048" y="1"/>
                    <a:pt x="3044" y="1"/>
                    <a:pt x="3040" y="2"/>
                  </a:cubicBezTo>
                  <a:lnTo>
                    <a:pt x="31" y="1048"/>
                  </a:lnTo>
                  <a:cubicBezTo>
                    <a:pt x="11" y="1059"/>
                    <a:pt x="1" y="1082"/>
                    <a:pt x="8" y="1104"/>
                  </a:cubicBezTo>
                  <a:lnTo>
                    <a:pt x="1372" y="5047"/>
                  </a:lnTo>
                  <a:cubicBezTo>
                    <a:pt x="1381" y="5063"/>
                    <a:pt x="1397" y="5073"/>
                    <a:pt x="1414" y="5073"/>
                  </a:cubicBezTo>
                  <a:cubicBezTo>
                    <a:pt x="1418" y="5073"/>
                    <a:pt x="1423" y="5072"/>
                    <a:pt x="1427" y="5071"/>
                  </a:cubicBezTo>
                  <a:lnTo>
                    <a:pt x="4437" y="4026"/>
                  </a:lnTo>
                  <a:lnTo>
                    <a:pt x="4440" y="4024"/>
                  </a:lnTo>
                  <a:cubicBezTo>
                    <a:pt x="4461" y="4015"/>
                    <a:pt x="4470" y="3991"/>
                    <a:pt x="4461" y="3969"/>
                  </a:cubicBezTo>
                  <a:lnTo>
                    <a:pt x="3096" y="26"/>
                  </a:lnTo>
                  <a:cubicBezTo>
                    <a:pt x="3087" y="10"/>
                    <a:pt x="3070" y="1"/>
                    <a:pt x="30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8"/>
            <p:cNvSpPr/>
            <p:nvPr/>
          </p:nvSpPr>
          <p:spPr>
            <a:xfrm rot="-1119846">
              <a:off x="993734" y="2219258"/>
              <a:ext cx="139434" cy="158275"/>
            </a:xfrm>
            <a:custGeom>
              <a:rect b="b" l="l" r="r" t="t"/>
              <a:pathLst>
                <a:path extrusionOk="0" h="5073" w="4470">
                  <a:moveTo>
                    <a:pt x="3052" y="0"/>
                  </a:moveTo>
                  <a:cubicBezTo>
                    <a:pt x="3048" y="0"/>
                    <a:pt x="3043" y="1"/>
                    <a:pt x="3039" y="2"/>
                  </a:cubicBezTo>
                  <a:lnTo>
                    <a:pt x="30" y="1048"/>
                  </a:lnTo>
                  <a:cubicBezTo>
                    <a:pt x="11" y="1058"/>
                    <a:pt x="1" y="1082"/>
                    <a:pt x="6" y="1104"/>
                  </a:cubicBezTo>
                  <a:lnTo>
                    <a:pt x="1371" y="5047"/>
                  </a:lnTo>
                  <a:cubicBezTo>
                    <a:pt x="1380" y="5062"/>
                    <a:pt x="1397" y="5072"/>
                    <a:pt x="1415" y="5072"/>
                  </a:cubicBezTo>
                  <a:cubicBezTo>
                    <a:pt x="1419" y="5072"/>
                    <a:pt x="1423" y="5072"/>
                    <a:pt x="1427" y="5070"/>
                  </a:cubicBezTo>
                  <a:lnTo>
                    <a:pt x="4436" y="4024"/>
                  </a:lnTo>
                  <a:cubicBezTo>
                    <a:pt x="4437" y="4024"/>
                    <a:pt x="4438" y="4023"/>
                    <a:pt x="4439" y="4023"/>
                  </a:cubicBezTo>
                  <a:cubicBezTo>
                    <a:pt x="4460" y="4014"/>
                    <a:pt x="4470" y="3989"/>
                    <a:pt x="4460" y="3969"/>
                  </a:cubicBezTo>
                  <a:lnTo>
                    <a:pt x="3096" y="26"/>
                  </a:lnTo>
                  <a:cubicBezTo>
                    <a:pt x="3087" y="10"/>
                    <a:pt x="3070" y="0"/>
                    <a:pt x="30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8"/>
            <p:cNvSpPr/>
            <p:nvPr/>
          </p:nvSpPr>
          <p:spPr>
            <a:xfrm rot="-1119846">
              <a:off x="1112663" y="2127060"/>
              <a:ext cx="139402" cy="158244"/>
            </a:xfrm>
            <a:custGeom>
              <a:rect b="b" l="l" r="r" t="t"/>
              <a:pathLst>
                <a:path extrusionOk="0" h="5072" w="4469">
                  <a:moveTo>
                    <a:pt x="3052" y="0"/>
                  </a:moveTo>
                  <a:cubicBezTo>
                    <a:pt x="3047" y="0"/>
                    <a:pt x="3043" y="1"/>
                    <a:pt x="3039" y="2"/>
                  </a:cubicBezTo>
                  <a:lnTo>
                    <a:pt x="30" y="1048"/>
                  </a:lnTo>
                  <a:cubicBezTo>
                    <a:pt x="9" y="1058"/>
                    <a:pt x="0" y="1082"/>
                    <a:pt x="6" y="1103"/>
                  </a:cubicBezTo>
                  <a:lnTo>
                    <a:pt x="1371" y="5045"/>
                  </a:lnTo>
                  <a:cubicBezTo>
                    <a:pt x="1379" y="5061"/>
                    <a:pt x="1396" y="5071"/>
                    <a:pt x="1413" y="5071"/>
                  </a:cubicBezTo>
                  <a:cubicBezTo>
                    <a:pt x="1418" y="5071"/>
                    <a:pt x="1422" y="5070"/>
                    <a:pt x="1427" y="5069"/>
                  </a:cubicBezTo>
                  <a:lnTo>
                    <a:pt x="4436" y="4024"/>
                  </a:lnTo>
                  <a:lnTo>
                    <a:pt x="4439" y="4023"/>
                  </a:lnTo>
                  <a:cubicBezTo>
                    <a:pt x="4460" y="4014"/>
                    <a:pt x="4469" y="3989"/>
                    <a:pt x="4460" y="3969"/>
                  </a:cubicBezTo>
                  <a:lnTo>
                    <a:pt x="3094" y="25"/>
                  </a:lnTo>
                  <a:cubicBezTo>
                    <a:pt x="3086" y="9"/>
                    <a:pt x="3069" y="0"/>
                    <a:pt x="30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3" name="Google Shape;943;p38"/>
          <p:cNvSpPr txBox="1"/>
          <p:nvPr>
            <p:ph idx="1" type="subTitle"/>
          </p:nvPr>
        </p:nvSpPr>
        <p:spPr>
          <a:xfrm>
            <a:off x="2010300" y="2129272"/>
            <a:ext cx="5252100" cy="20724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sz="1200"/>
              <a:t>This project really helped me bring together everything I’ve learned so far. I built a fully working order tracker using C++, where I got to apply object-oriented programming by creating a custom Order class and used file handling to store and load saved data. It was definitely challenging at times, especially when debugging, but seeing everything come together in the terminal felt really rewarding. I also gained a better understanding of how everyday programs, like inventory systems or simple business tools, manage long-term data storage. Overall, I feel way more confident in my ability to build and explain a complete application from start to finish. Not to mention, it was about a topic I love!</a:t>
            </a:r>
            <a:endParaRPr sz="1700"/>
          </a:p>
        </p:txBody>
      </p:sp>
      <p:grpSp>
        <p:nvGrpSpPr>
          <p:cNvPr id="944" name="Google Shape;944;p38"/>
          <p:cNvGrpSpPr/>
          <p:nvPr/>
        </p:nvGrpSpPr>
        <p:grpSpPr>
          <a:xfrm rot="-1800044">
            <a:off x="7960145" y="1827103"/>
            <a:ext cx="341316" cy="785641"/>
            <a:chOff x="1376236" y="1260460"/>
            <a:chExt cx="341324" cy="785658"/>
          </a:xfrm>
        </p:grpSpPr>
        <p:sp>
          <p:nvSpPr>
            <p:cNvPr id="945" name="Google Shape;945;p38"/>
            <p:cNvSpPr/>
            <p:nvPr/>
          </p:nvSpPr>
          <p:spPr>
            <a:xfrm>
              <a:off x="1376236" y="1260460"/>
              <a:ext cx="341324" cy="785658"/>
            </a:xfrm>
            <a:custGeom>
              <a:rect b="b" l="l" r="r" t="t"/>
              <a:pathLst>
                <a:path extrusionOk="0" h="25131" w="10918">
                  <a:moveTo>
                    <a:pt x="5459" y="0"/>
                  </a:moveTo>
                  <a:cubicBezTo>
                    <a:pt x="5061" y="0"/>
                    <a:pt x="4663" y="131"/>
                    <a:pt x="4334" y="393"/>
                  </a:cubicBezTo>
                  <a:cubicBezTo>
                    <a:pt x="4131" y="555"/>
                    <a:pt x="2370" y="2024"/>
                    <a:pt x="2370" y="4098"/>
                  </a:cubicBezTo>
                  <a:cubicBezTo>
                    <a:pt x="2370" y="4497"/>
                    <a:pt x="2432" y="4895"/>
                    <a:pt x="2553" y="5276"/>
                  </a:cubicBezTo>
                  <a:cubicBezTo>
                    <a:pt x="2547" y="5276"/>
                    <a:pt x="2540" y="5276"/>
                    <a:pt x="2534" y="5276"/>
                  </a:cubicBezTo>
                  <a:cubicBezTo>
                    <a:pt x="2177" y="5276"/>
                    <a:pt x="1820" y="5308"/>
                    <a:pt x="1468" y="5372"/>
                  </a:cubicBezTo>
                  <a:cubicBezTo>
                    <a:pt x="642" y="5538"/>
                    <a:pt x="40" y="6252"/>
                    <a:pt x="18" y="7094"/>
                  </a:cubicBezTo>
                  <a:cubicBezTo>
                    <a:pt x="13" y="7294"/>
                    <a:pt x="2" y="8744"/>
                    <a:pt x="761" y="10006"/>
                  </a:cubicBezTo>
                  <a:cubicBezTo>
                    <a:pt x="307" y="10337"/>
                    <a:pt x="33" y="10858"/>
                    <a:pt x="18" y="11419"/>
                  </a:cubicBezTo>
                  <a:cubicBezTo>
                    <a:pt x="13" y="11618"/>
                    <a:pt x="2" y="13068"/>
                    <a:pt x="761" y="14331"/>
                  </a:cubicBezTo>
                  <a:cubicBezTo>
                    <a:pt x="307" y="14661"/>
                    <a:pt x="33" y="15183"/>
                    <a:pt x="18" y="15743"/>
                  </a:cubicBezTo>
                  <a:cubicBezTo>
                    <a:pt x="13" y="15999"/>
                    <a:pt x="0" y="18294"/>
                    <a:pt x="1587" y="19631"/>
                  </a:cubicBezTo>
                  <a:cubicBezTo>
                    <a:pt x="2045" y="20018"/>
                    <a:pt x="2603" y="20296"/>
                    <a:pt x="3236" y="20454"/>
                  </a:cubicBezTo>
                  <a:lnTo>
                    <a:pt x="3214" y="23314"/>
                  </a:lnTo>
                  <a:lnTo>
                    <a:pt x="3214" y="23325"/>
                  </a:lnTo>
                  <a:cubicBezTo>
                    <a:pt x="3213" y="24321"/>
                    <a:pt x="4020" y="25130"/>
                    <a:pt x="5016" y="25131"/>
                  </a:cubicBezTo>
                  <a:lnTo>
                    <a:pt x="5913" y="25131"/>
                  </a:lnTo>
                  <a:cubicBezTo>
                    <a:pt x="6909" y="25124"/>
                    <a:pt x="7712" y="24310"/>
                    <a:pt x="7704" y="23313"/>
                  </a:cubicBezTo>
                  <a:lnTo>
                    <a:pt x="7682" y="20454"/>
                  </a:lnTo>
                  <a:cubicBezTo>
                    <a:pt x="8315" y="20294"/>
                    <a:pt x="8873" y="20017"/>
                    <a:pt x="9332" y="19631"/>
                  </a:cubicBezTo>
                  <a:cubicBezTo>
                    <a:pt x="10918" y="18293"/>
                    <a:pt x="10906" y="16002"/>
                    <a:pt x="10900" y="15742"/>
                  </a:cubicBezTo>
                  <a:cubicBezTo>
                    <a:pt x="10886" y="15182"/>
                    <a:pt x="10612" y="14659"/>
                    <a:pt x="10157" y="14331"/>
                  </a:cubicBezTo>
                  <a:cubicBezTo>
                    <a:pt x="10916" y="13071"/>
                    <a:pt x="10906" y="11620"/>
                    <a:pt x="10900" y="11418"/>
                  </a:cubicBezTo>
                  <a:cubicBezTo>
                    <a:pt x="10887" y="10857"/>
                    <a:pt x="10612" y="10334"/>
                    <a:pt x="10157" y="10006"/>
                  </a:cubicBezTo>
                  <a:cubicBezTo>
                    <a:pt x="10916" y="8746"/>
                    <a:pt x="10906" y="7296"/>
                    <a:pt x="10900" y="7093"/>
                  </a:cubicBezTo>
                  <a:cubicBezTo>
                    <a:pt x="10878" y="6252"/>
                    <a:pt x="10276" y="5538"/>
                    <a:pt x="9450" y="5372"/>
                  </a:cubicBezTo>
                  <a:cubicBezTo>
                    <a:pt x="9098" y="5308"/>
                    <a:pt x="8741" y="5276"/>
                    <a:pt x="8384" y="5276"/>
                  </a:cubicBezTo>
                  <a:cubicBezTo>
                    <a:pt x="8378" y="5276"/>
                    <a:pt x="8371" y="5276"/>
                    <a:pt x="8365" y="5276"/>
                  </a:cubicBezTo>
                  <a:cubicBezTo>
                    <a:pt x="8486" y="4895"/>
                    <a:pt x="8548" y="4497"/>
                    <a:pt x="8548" y="4098"/>
                  </a:cubicBezTo>
                  <a:cubicBezTo>
                    <a:pt x="8548" y="2020"/>
                    <a:pt x="6785" y="555"/>
                    <a:pt x="6584" y="393"/>
                  </a:cubicBezTo>
                  <a:cubicBezTo>
                    <a:pt x="6255" y="131"/>
                    <a:pt x="5857" y="0"/>
                    <a:pt x="5459" y="0"/>
                  </a:cubicBezTo>
                  <a:close/>
                </a:path>
              </a:pathLst>
            </a:custGeom>
            <a:solidFill>
              <a:schemeClr val="lt1"/>
            </a:solidFill>
            <a:ln>
              <a:noFill/>
            </a:ln>
            <a:effectLst>
              <a:outerShdw rotWithShape="0" algn="bl" dir="4800000" dist="47625">
                <a:srgbClr val="FD8479">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8"/>
            <p:cNvSpPr/>
            <p:nvPr/>
          </p:nvSpPr>
          <p:spPr>
            <a:xfrm>
              <a:off x="1433352" y="1317170"/>
              <a:ext cx="227497" cy="672613"/>
            </a:xfrm>
            <a:custGeom>
              <a:rect b="b" l="l" r="r" t="t"/>
              <a:pathLst>
                <a:path extrusionOk="0" h="21515" w="7277">
                  <a:moveTo>
                    <a:pt x="3634" y="0"/>
                  </a:moveTo>
                  <a:cubicBezTo>
                    <a:pt x="3628" y="0"/>
                    <a:pt x="3621" y="2"/>
                    <a:pt x="3616" y="7"/>
                  </a:cubicBezTo>
                  <a:cubicBezTo>
                    <a:pt x="3457" y="142"/>
                    <a:pt x="2349" y="1111"/>
                    <a:pt x="2349" y="2286"/>
                  </a:cubicBezTo>
                  <a:cubicBezTo>
                    <a:pt x="2349" y="3144"/>
                    <a:pt x="2936" y="3889"/>
                    <a:pt x="3320" y="4285"/>
                  </a:cubicBezTo>
                  <a:cubicBezTo>
                    <a:pt x="3325" y="4290"/>
                    <a:pt x="3329" y="4297"/>
                    <a:pt x="3329" y="4303"/>
                  </a:cubicBezTo>
                  <a:lnTo>
                    <a:pt x="3311" y="6801"/>
                  </a:lnTo>
                  <a:cubicBezTo>
                    <a:pt x="3314" y="6822"/>
                    <a:pt x="3297" y="6835"/>
                    <a:pt x="3281" y="6835"/>
                  </a:cubicBezTo>
                  <a:cubicBezTo>
                    <a:pt x="3269" y="6835"/>
                    <a:pt x="3256" y="6827"/>
                    <a:pt x="3254" y="6811"/>
                  </a:cubicBezTo>
                  <a:cubicBezTo>
                    <a:pt x="3116" y="6449"/>
                    <a:pt x="2907" y="6090"/>
                    <a:pt x="2586" y="5823"/>
                  </a:cubicBezTo>
                  <a:cubicBezTo>
                    <a:pt x="2045" y="5366"/>
                    <a:pt x="1302" y="5264"/>
                    <a:pt x="751" y="5264"/>
                  </a:cubicBezTo>
                  <a:cubicBezTo>
                    <a:pt x="388" y="5264"/>
                    <a:pt x="108" y="5308"/>
                    <a:pt x="26" y="5323"/>
                  </a:cubicBezTo>
                  <a:cubicBezTo>
                    <a:pt x="13" y="5326"/>
                    <a:pt x="3" y="5337"/>
                    <a:pt x="1" y="5352"/>
                  </a:cubicBezTo>
                  <a:cubicBezTo>
                    <a:pt x="1" y="5560"/>
                    <a:pt x="30" y="7032"/>
                    <a:pt x="927" y="7789"/>
                  </a:cubicBezTo>
                  <a:cubicBezTo>
                    <a:pt x="1469" y="8247"/>
                    <a:pt x="2214" y="8346"/>
                    <a:pt x="2766" y="8346"/>
                  </a:cubicBezTo>
                  <a:cubicBezTo>
                    <a:pt x="2964" y="8346"/>
                    <a:pt x="3137" y="8334"/>
                    <a:pt x="3266" y="8320"/>
                  </a:cubicBezTo>
                  <a:cubicBezTo>
                    <a:pt x="3268" y="8320"/>
                    <a:pt x="3270" y="8319"/>
                    <a:pt x="3271" y="8319"/>
                  </a:cubicBezTo>
                  <a:cubicBezTo>
                    <a:pt x="3287" y="8319"/>
                    <a:pt x="3297" y="8334"/>
                    <a:pt x="3297" y="8351"/>
                  </a:cubicBezTo>
                  <a:lnTo>
                    <a:pt x="3275" y="11042"/>
                  </a:lnTo>
                  <a:cubicBezTo>
                    <a:pt x="3275" y="11060"/>
                    <a:pt x="3260" y="11071"/>
                    <a:pt x="3245" y="11071"/>
                  </a:cubicBezTo>
                  <a:cubicBezTo>
                    <a:pt x="3234" y="11071"/>
                    <a:pt x="3224" y="11066"/>
                    <a:pt x="3219" y="11054"/>
                  </a:cubicBezTo>
                  <a:cubicBezTo>
                    <a:pt x="3082" y="10720"/>
                    <a:pt x="2879" y="10396"/>
                    <a:pt x="2586" y="10147"/>
                  </a:cubicBezTo>
                  <a:cubicBezTo>
                    <a:pt x="2045" y="9690"/>
                    <a:pt x="1301" y="9589"/>
                    <a:pt x="750" y="9589"/>
                  </a:cubicBezTo>
                  <a:cubicBezTo>
                    <a:pt x="387" y="9589"/>
                    <a:pt x="108" y="9633"/>
                    <a:pt x="26" y="9648"/>
                  </a:cubicBezTo>
                  <a:cubicBezTo>
                    <a:pt x="12" y="9650"/>
                    <a:pt x="1" y="9661"/>
                    <a:pt x="1" y="9676"/>
                  </a:cubicBezTo>
                  <a:cubicBezTo>
                    <a:pt x="1" y="9885"/>
                    <a:pt x="30" y="11356"/>
                    <a:pt x="927" y="12115"/>
                  </a:cubicBezTo>
                  <a:cubicBezTo>
                    <a:pt x="1468" y="12571"/>
                    <a:pt x="2211" y="12672"/>
                    <a:pt x="2761" y="12672"/>
                  </a:cubicBezTo>
                  <a:cubicBezTo>
                    <a:pt x="2944" y="12672"/>
                    <a:pt x="3105" y="12661"/>
                    <a:pt x="3231" y="12648"/>
                  </a:cubicBezTo>
                  <a:cubicBezTo>
                    <a:pt x="3233" y="12648"/>
                    <a:pt x="3235" y="12647"/>
                    <a:pt x="3236" y="12647"/>
                  </a:cubicBezTo>
                  <a:cubicBezTo>
                    <a:pt x="3252" y="12647"/>
                    <a:pt x="3262" y="12662"/>
                    <a:pt x="3262" y="12679"/>
                  </a:cubicBezTo>
                  <a:lnTo>
                    <a:pt x="3244" y="15291"/>
                  </a:lnTo>
                  <a:cubicBezTo>
                    <a:pt x="3244" y="15310"/>
                    <a:pt x="3228" y="15321"/>
                    <a:pt x="3213" y="15321"/>
                  </a:cubicBezTo>
                  <a:cubicBezTo>
                    <a:pt x="3203" y="15321"/>
                    <a:pt x="3192" y="15316"/>
                    <a:pt x="3187" y="15304"/>
                  </a:cubicBezTo>
                  <a:cubicBezTo>
                    <a:pt x="3050" y="14998"/>
                    <a:pt x="2860" y="14703"/>
                    <a:pt x="2585" y="14472"/>
                  </a:cubicBezTo>
                  <a:cubicBezTo>
                    <a:pt x="2043" y="14015"/>
                    <a:pt x="1299" y="13914"/>
                    <a:pt x="748" y="13914"/>
                  </a:cubicBezTo>
                  <a:cubicBezTo>
                    <a:pt x="386" y="13914"/>
                    <a:pt x="107" y="13958"/>
                    <a:pt x="25" y="13972"/>
                  </a:cubicBezTo>
                  <a:cubicBezTo>
                    <a:pt x="12" y="13975"/>
                    <a:pt x="1" y="13986"/>
                    <a:pt x="0" y="14001"/>
                  </a:cubicBezTo>
                  <a:cubicBezTo>
                    <a:pt x="0" y="14210"/>
                    <a:pt x="29" y="15681"/>
                    <a:pt x="926" y="16439"/>
                  </a:cubicBezTo>
                  <a:cubicBezTo>
                    <a:pt x="1466" y="16895"/>
                    <a:pt x="2206" y="16996"/>
                    <a:pt x="2755" y="16996"/>
                  </a:cubicBezTo>
                  <a:cubicBezTo>
                    <a:pt x="2924" y="16996"/>
                    <a:pt x="3075" y="16986"/>
                    <a:pt x="3196" y="16975"/>
                  </a:cubicBezTo>
                  <a:cubicBezTo>
                    <a:pt x="3197" y="16975"/>
                    <a:pt x="3199" y="16975"/>
                    <a:pt x="3200" y="16975"/>
                  </a:cubicBezTo>
                  <a:cubicBezTo>
                    <a:pt x="3217" y="16975"/>
                    <a:pt x="3228" y="16989"/>
                    <a:pt x="3228" y="17006"/>
                  </a:cubicBezTo>
                  <a:lnTo>
                    <a:pt x="3194" y="21484"/>
                  </a:lnTo>
                  <a:cubicBezTo>
                    <a:pt x="3193" y="21501"/>
                    <a:pt x="3207" y="21514"/>
                    <a:pt x="3224" y="21514"/>
                  </a:cubicBezTo>
                  <a:lnTo>
                    <a:pt x="4048" y="21514"/>
                  </a:lnTo>
                  <a:cubicBezTo>
                    <a:pt x="4064" y="21514"/>
                    <a:pt x="4079" y="21501"/>
                    <a:pt x="4079" y="21484"/>
                  </a:cubicBezTo>
                  <a:lnTo>
                    <a:pt x="4046" y="17005"/>
                  </a:lnTo>
                  <a:cubicBezTo>
                    <a:pt x="4046" y="16990"/>
                    <a:pt x="4059" y="16975"/>
                    <a:pt x="4075" y="16975"/>
                  </a:cubicBezTo>
                  <a:lnTo>
                    <a:pt x="4078" y="16975"/>
                  </a:lnTo>
                  <a:cubicBezTo>
                    <a:pt x="4199" y="16986"/>
                    <a:pt x="4349" y="16996"/>
                    <a:pt x="4517" y="16996"/>
                  </a:cubicBezTo>
                  <a:cubicBezTo>
                    <a:pt x="5067" y="16996"/>
                    <a:pt x="5809" y="16895"/>
                    <a:pt x="6349" y="16438"/>
                  </a:cubicBezTo>
                  <a:cubicBezTo>
                    <a:pt x="7247" y="15681"/>
                    <a:pt x="7274" y="14209"/>
                    <a:pt x="7274" y="14001"/>
                  </a:cubicBezTo>
                  <a:cubicBezTo>
                    <a:pt x="7276" y="13986"/>
                    <a:pt x="7266" y="13974"/>
                    <a:pt x="7251" y="13972"/>
                  </a:cubicBezTo>
                  <a:lnTo>
                    <a:pt x="7249" y="13972"/>
                  </a:lnTo>
                  <a:cubicBezTo>
                    <a:pt x="7168" y="13958"/>
                    <a:pt x="6888" y="13914"/>
                    <a:pt x="6524" y="13914"/>
                  </a:cubicBezTo>
                  <a:cubicBezTo>
                    <a:pt x="5974" y="13914"/>
                    <a:pt x="5231" y="14015"/>
                    <a:pt x="4689" y="14471"/>
                  </a:cubicBezTo>
                  <a:cubicBezTo>
                    <a:pt x="4419" y="14702"/>
                    <a:pt x="4225" y="14995"/>
                    <a:pt x="4088" y="15304"/>
                  </a:cubicBezTo>
                  <a:cubicBezTo>
                    <a:pt x="4083" y="15314"/>
                    <a:pt x="4073" y="15320"/>
                    <a:pt x="4062" y="15320"/>
                  </a:cubicBezTo>
                  <a:cubicBezTo>
                    <a:pt x="4057" y="15320"/>
                    <a:pt x="4053" y="15319"/>
                    <a:pt x="4049" y="15317"/>
                  </a:cubicBezTo>
                  <a:cubicBezTo>
                    <a:pt x="4038" y="15313"/>
                    <a:pt x="4032" y="15303"/>
                    <a:pt x="4032" y="15291"/>
                  </a:cubicBezTo>
                  <a:lnTo>
                    <a:pt x="4014" y="12679"/>
                  </a:lnTo>
                  <a:cubicBezTo>
                    <a:pt x="4012" y="12663"/>
                    <a:pt x="4025" y="12648"/>
                    <a:pt x="4041" y="12647"/>
                  </a:cubicBezTo>
                  <a:lnTo>
                    <a:pt x="4044" y="12647"/>
                  </a:lnTo>
                  <a:cubicBezTo>
                    <a:pt x="4169" y="12660"/>
                    <a:pt x="4329" y="12671"/>
                    <a:pt x="4512" y="12671"/>
                  </a:cubicBezTo>
                  <a:cubicBezTo>
                    <a:pt x="5059" y="12671"/>
                    <a:pt x="5801" y="12570"/>
                    <a:pt x="6341" y="12114"/>
                  </a:cubicBezTo>
                  <a:cubicBezTo>
                    <a:pt x="7240" y="11356"/>
                    <a:pt x="7267" y="9885"/>
                    <a:pt x="7267" y="9676"/>
                  </a:cubicBezTo>
                  <a:cubicBezTo>
                    <a:pt x="7269" y="9661"/>
                    <a:pt x="7259" y="9649"/>
                    <a:pt x="7245" y="9648"/>
                  </a:cubicBezTo>
                  <a:lnTo>
                    <a:pt x="7242" y="9648"/>
                  </a:lnTo>
                  <a:cubicBezTo>
                    <a:pt x="7161" y="9633"/>
                    <a:pt x="6881" y="9589"/>
                    <a:pt x="6517" y="9589"/>
                  </a:cubicBezTo>
                  <a:cubicBezTo>
                    <a:pt x="5967" y="9589"/>
                    <a:pt x="5223" y="9690"/>
                    <a:pt x="4683" y="10146"/>
                  </a:cubicBezTo>
                  <a:cubicBezTo>
                    <a:pt x="4387" y="10396"/>
                    <a:pt x="4188" y="10720"/>
                    <a:pt x="4050" y="11054"/>
                  </a:cubicBezTo>
                  <a:cubicBezTo>
                    <a:pt x="4046" y="11070"/>
                    <a:pt x="4035" y="11077"/>
                    <a:pt x="4023" y="11077"/>
                  </a:cubicBezTo>
                  <a:cubicBezTo>
                    <a:pt x="4006" y="11077"/>
                    <a:pt x="3989" y="11063"/>
                    <a:pt x="3993" y="11042"/>
                  </a:cubicBezTo>
                  <a:lnTo>
                    <a:pt x="3972" y="8351"/>
                  </a:lnTo>
                  <a:cubicBezTo>
                    <a:pt x="3972" y="8334"/>
                    <a:pt x="3985" y="8320"/>
                    <a:pt x="4003" y="8320"/>
                  </a:cubicBezTo>
                  <a:cubicBezTo>
                    <a:pt x="4132" y="8334"/>
                    <a:pt x="4304" y="8346"/>
                    <a:pt x="4501" y="8346"/>
                  </a:cubicBezTo>
                  <a:cubicBezTo>
                    <a:pt x="5052" y="8346"/>
                    <a:pt x="5797" y="8247"/>
                    <a:pt x="6341" y="7789"/>
                  </a:cubicBezTo>
                  <a:cubicBezTo>
                    <a:pt x="7239" y="7032"/>
                    <a:pt x="7267" y="5560"/>
                    <a:pt x="7267" y="5352"/>
                  </a:cubicBezTo>
                  <a:cubicBezTo>
                    <a:pt x="7268" y="5337"/>
                    <a:pt x="7258" y="5324"/>
                    <a:pt x="7245" y="5323"/>
                  </a:cubicBezTo>
                  <a:lnTo>
                    <a:pt x="7242" y="5323"/>
                  </a:lnTo>
                  <a:cubicBezTo>
                    <a:pt x="7160" y="5308"/>
                    <a:pt x="6881" y="5264"/>
                    <a:pt x="6518" y="5264"/>
                  </a:cubicBezTo>
                  <a:cubicBezTo>
                    <a:pt x="5967" y="5264"/>
                    <a:pt x="5224" y="5366"/>
                    <a:pt x="4683" y="5823"/>
                  </a:cubicBezTo>
                  <a:cubicBezTo>
                    <a:pt x="4364" y="6090"/>
                    <a:pt x="4153" y="6449"/>
                    <a:pt x="4016" y="6811"/>
                  </a:cubicBezTo>
                  <a:cubicBezTo>
                    <a:pt x="4013" y="6827"/>
                    <a:pt x="4000" y="6835"/>
                    <a:pt x="3988" y="6835"/>
                  </a:cubicBezTo>
                  <a:cubicBezTo>
                    <a:pt x="3972" y="6835"/>
                    <a:pt x="3955" y="6822"/>
                    <a:pt x="3959" y="6801"/>
                  </a:cubicBezTo>
                  <a:lnTo>
                    <a:pt x="3940" y="4303"/>
                  </a:lnTo>
                  <a:cubicBezTo>
                    <a:pt x="3940" y="4297"/>
                    <a:pt x="3943" y="4289"/>
                    <a:pt x="3949" y="4285"/>
                  </a:cubicBezTo>
                  <a:cubicBezTo>
                    <a:pt x="4329" y="3892"/>
                    <a:pt x="4919" y="3144"/>
                    <a:pt x="4919" y="2286"/>
                  </a:cubicBezTo>
                  <a:cubicBezTo>
                    <a:pt x="4919" y="1111"/>
                    <a:pt x="3812" y="142"/>
                    <a:pt x="3654" y="7"/>
                  </a:cubicBezTo>
                  <a:cubicBezTo>
                    <a:pt x="3648" y="2"/>
                    <a:pt x="3641" y="0"/>
                    <a:pt x="363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7" name="Google Shape;947;p38"/>
          <p:cNvGrpSpPr/>
          <p:nvPr/>
        </p:nvGrpSpPr>
        <p:grpSpPr>
          <a:xfrm rot="3996321">
            <a:off x="143668" y="3834534"/>
            <a:ext cx="863526" cy="880394"/>
            <a:chOff x="416551" y="1607267"/>
            <a:chExt cx="1061528" cy="1082089"/>
          </a:xfrm>
        </p:grpSpPr>
        <p:sp>
          <p:nvSpPr>
            <p:cNvPr id="948" name="Google Shape;948;p38"/>
            <p:cNvSpPr/>
            <p:nvPr/>
          </p:nvSpPr>
          <p:spPr>
            <a:xfrm rot="-1119863">
              <a:off x="532558" y="1717367"/>
              <a:ext cx="829514" cy="861889"/>
            </a:xfrm>
            <a:custGeom>
              <a:rect b="b" l="l" r="r" t="t"/>
              <a:pathLst>
                <a:path extrusionOk="0" h="27626" w="26593">
                  <a:moveTo>
                    <a:pt x="16225" y="1"/>
                  </a:moveTo>
                  <a:cubicBezTo>
                    <a:pt x="15703" y="1"/>
                    <a:pt x="15173" y="86"/>
                    <a:pt x="14652" y="265"/>
                  </a:cubicBezTo>
                  <a:lnTo>
                    <a:pt x="3838" y="4017"/>
                  </a:lnTo>
                  <a:cubicBezTo>
                    <a:pt x="1330" y="4885"/>
                    <a:pt x="1" y="7622"/>
                    <a:pt x="869" y="10130"/>
                  </a:cubicBezTo>
                  <a:lnTo>
                    <a:pt x="5818" y="24394"/>
                  </a:lnTo>
                  <a:cubicBezTo>
                    <a:pt x="6491" y="26330"/>
                    <a:pt x="8317" y="27626"/>
                    <a:pt x="10366" y="27626"/>
                  </a:cubicBezTo>
                  <a:cubicBezTo>
                    <a:pt x="10904" y="27626"/>
                    <a:pt x="11438" y="27536"/>
                    <a:pt x="11947" y="27363"/>
                  </a:cubicBezTo>
                  <a:lnTo>
                    <a:pt x="22762" y="23611"/>
                  </a:lnTo>
                  <a:cubicBezTo>
                    <a:pt x="25268" y="22740"/>
                    <a:pt x="26593" y="20003"/>
                    <a:pt x="25723" y="17497"/>
                  </a:cubicBezTo>
                  <a:lnTo>
                    <a:pt x="20775" y="3235"/>
                  </a:lnTo>
                  <a:cubicBezTo>
                    <a:pt x="20082" y="1247"/>
                    <a:pt x="18218" y="1"/>
                    <a:pt x="16225" y="1"/>
                  </a:cubicBezTo>
                  <a:close/>
                </a:path>
              </a:pathLst>
            </a:custGeom>
            <a:solidFill>
              <a:schemeClr val="lt1"/>
            </a:solidFill>
            <a:ln>
              <a:noFill/>
            </a:ln>
            <a:effectLst>
              <a:outerShdw rotWithShape="0" algn="bl" dir="3180000" dist="47625">
                <a:schemeClr val="accent4">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8"/>
            <p:cNvSpPr/>
            <p:nvPr/>
          </p:nvSpPr>
          <p:spPr>
            <a:xfrm rot="-1119863">
              <a:off x="608990" y="1786146"/>
              <a:ext cx="678197" cy="728422"/>
            </a:xfrm>
            <a:custGeom>
              <a:rect b="b" l="l" r="r" t="t"/>
              <a:pathLst>
                <a:path extrusionOk="0" h="23348" w="21742">
                  <a:moveTo>
                    <a:pt x="14317" y="1"/>
                  </a:moveTo>
                  <a:cubicBezTo>
                    <a:pt x="14108" y="1"/>
                    <a:pt x="13895" y="35"/>
                    <a:pt x="13686" y="108"/>
                  </a:cubicBezTo>
                  <a:lnTo>
                    <a:pt x="1545" y="4320"/>
                  </a:lnTo>
                  <a:cubicBezTo>
                    <a:pt x="531" y="4672"/>
                    <a:pt x="0" y="5785"/>
                    <a:pt x="365" y="6795"/>
                  </a:cubicBezTo>
                  <a:lnTo>
                    <a:pt x="5885" y="22076"/>
                  </a:lnTo>
                  <a:cubicBezTo>
                    <a:pt x="6168" y="22860"/>
                    <a:pt x="6908" y="23348"/>
                    <a:pt x="7697" y="23348"/>
                  </a:cubicBezTo>
                  <a:cubicBezTo>
                    <a:pt x="7916" y="23348"/>
                    <a:pt x="8139" y="23310"/>
                    <a:pt x="8357" y="23231"/>
                  </a:cubicBezTo>
                  <a:lnTo>
                    <a:pt x="20237" y="18899"/>
                  </a:lnTo>
                  <a:cubicBezTo>
                    <a:pt x="21226" y="18539"/>
                    <a:pt x="21742" y="17452"/>
                    <a:pt x="21398" y="16459"/>
                  </a:cubicBezTo>
                  <a:lnTo>
                    <a:pt x="16137" y="1296"/>
                  </a:lnTo>
                  <a:cubicBezTo>
                    <a:pt x="15861" y="500"/>
                    <a:pt x="15115" y="1"/>
                    <a:pt x="143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8"/>
            <p:cNvSpPr/>
            <p:nvPr/>
          </p:nvSpPr>
          <p:spPr>
            <a:xfrm rot="-1119863">
              <a:off x="644127" y="2014991"/>
              <a:ext cx="135970" cy="151469"/>
            </a:xfrm>
            <a:custGeom>
              <a:rect b="b" l="l" r="r" t="t"/>
              <a:pathLst>
                <a:path extrusionOk="0" h="4855" w="4359">
                  <a:moveTo>
                    <a:pt x="2757" y="0"/>
                  </a:moveTo>
                  <a:cubicBezTo>
                    <a:pt x="2708" y="0"/>
                    <a:pt x="2659" y="8"/>
                    <a:pt x="2611" y="25"/>
                  </a:cubicBezTo>
                  <a:lnTo>
                    <a:pt x="352" y="808"/>
                  </a:lnTo>
                  <a:lnTo>
                    <a:pt x="347" y="809"/>
                  </a:lnTo>
                  <a:cubicBezTo>
                    <a:pt x="119" y="889"/>
                    <a:pt x="0" y="1139"/>
                    <a:pt x="81" y="1366"/>
                  </a:cubicBezTo>
                  <a:lnTo>
                    <a:pt x="1190" y="4558"/>
                  </a:lnTo>
                  <a:cubicBezTo>
                    <a:pt x="1191" y="4560"/>
                    <a:pt x="1191" y="4563"/>
                    <a:pt x="1192" y="4564"/>
                  </a:cubicBezTo>
                  <a:cubicBezTo>
                    <a:pt x="1256" y="4743"/>
                    <a:pt x="1424" y="4855"/>
                    <a:pt x="1604" y="4855"/>
                  </a:cubicBezTo>
                  <a:cubicBezTo>
                    <a:pt x="1652" y="4855"/>
                    <a:pt x="1701" y="4847"/>
                    <a:pt x="1749" y="4830"/>
                  </a:cubicBezTo>
                  <a:lnTo>
                    <a:pt x="4008" y="4048"/>
                  </a:lnTo>
                  <a:cubicBezTo>
                    <a:pt x="4237" y="3968"/>
                    <a:pt x="4359" y="3718"/>
                    <a:pt x="4280" y="3489"/>
                  </a:cubicBezTo>
                  <a:lnTo>
                    <a:pt x="3170" y="297"/>
                  </a:lnTo>
                  <a:cubicBezTo>
                    <a:pt x="3169" y="295"/>
                    <a:pt x="3168" y="292"/>
                    <a:pt x="3168" y="291"/>
                  </a:cubicBezTo>
                  <a:cubicBezTo>
                    <a:pt x="3104" y="112"/>
                    <a:pt x="2936" y="0"/>
                    <a:pt x="27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8"/>
            <p:cNvSpPr/>
            <p:nvPr/>
          </p:nvSpPr>
          <p:spPr>
            <a:xfrm rot="-1119863">
              <a:off x="763059" y="1922776"/>
              <a:ext cx="135845" cy="151500"/>
            </a:xfrm>
            <a:custGeom>
              <a:rect b="b" l="l" r="r" t="t"/>
              <a:pathLst>
                <a:path extrusionOk="0" h="4856" w="4355">
                  <a:moveTo>
                    <a:pt x="2756" y="1"/>
                  </a:moveTo>
                  <a:cubicBezTo>
                    <a:pt x="2708" y="1"/>
                    <a:pt x="2659" y="9"/>
                    <a:pt x="2611" y="26"/>
                  </a:cubicBezTo>
                  <a:lnTo>
                    <a:pt x="352" y="808"/>
                  </a:lnTo>
                  <a:lnTo>
                    <a:pt x="346" y="809"/>
                  </a:lnTo>
                  <a:cubicBezTo>
                    <a:pt x="119" y="890"/>
                    <a:pt x="0" y="1140"/>
                    <a:pt x="80" y="1366"/>
                  </a:cubicBezTo>
                  <a:lnTo>
                    <a:pt x="1190" y="4559"/>
                  </a:lnTo>
                  <a:cubicBezTo>
                    <a:pt x="1191" y="4561"/>
                    <a:pt x="1192" y="4563"/>
                    <a:pt x="1192" y="4564"/>
                  </a:cubicBezTo>
                  <a:cubicBezTo>
                    <a:pt x="1255" y="4744"/>
                    <a:pt x="1424" y="4856"/>
                    <a:pt x="1603" y="4856"/>
                  </a:cubicBezTo>
                  <a:cubicBezTo>
                    <a:pt x="1652" y="4856"/>
                    <a:pt x="1701" y="4847"/>
                    <a:pt x="1749" y="4830"/>
                  </a:cubicBezTo>
                  <a:lnTo>
                    <a:pt x="4008" y="4048"/>
                  </a:lnTo>
                  <a:cubicBezTo>
                    <a:pt x="4234" y="3966"/>
                    <a:pt x="4354" y="3719"/>
                    <a:pt x="4279" y="3490"/>
                  </a:cubicBezTo>
                  <a:lnTo>
                    <a:pt x="3170" y="296"/>
                  </a:lnTo>
                  <a:cubicBezTo>
                    <a:pt x="3169" y="295"/>
                    <a:pt x="3168" y="293"/>
                    <a:pt x="3168" y="292"/>
                  </a:cubicBezTo>
                  <a:cubicBezTo>
                    <a:pt x="3104" y="113"/>
                    <a:pt x="2936" y="1"/>
                    <a:pt x="27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8"/>
            <p:cNvSpPr/>
            <p:nvPr/>
          </p:nvSpPr>
          <p:spPr>
            <a:xfrm rot="-1119863">
              <a:off x="881963" y="1830582"/>
              <a:ext cx="135845" cy="151500"/>
            </a:xfrm>
            <a:custGeom>
              <a:rect b="b" l="l" r="r" t="t"/>
              <a:pathLst>
                <a:path extrusionOk="0" h="4856" w="4355">
                  <a:moveTo>
                    <a:pt x="2757" y="0"/>
                  </a:moveTo>
                  <a:cubicBezTo>
                    <a:pt x="2708" y="0"/>
                    <a:pt x="2659" y="8"/>
                    <a:pt x="2611" y="25"/>
                  </a:cubicBezTo>
                  <a:lnTo>
                    <a:pt x="353" y="808"/>
                  </a:lnTo>
                  <a:lnTo>
                    <a:pt x="347" y="809"/>
                  </a:lnTo>
                  <a:cubicBezTo>
                    <a:pt x="120" y="889"/>
                    <a:pt x="1" y="1139"/>
                    <a:pt x="81" y="1366"/>
                  </a:cubicBezTo>
                  <a:lnTo>
                    <a:pt x="1191" y="4558"/>
                  </a:lnTo>
                  <a:cubicBezTo>
                    <a:pt x="1191" y="4561"/>
                    <a:pt x="1192" y="4563"/>
                    <a:pt x="1192" y="4564"/>
                  </a:cubicBezTo>
                  <a:cubicBezTo>
                    <a:pt x="1255" y="4743"/>
                    <a:pt x="1424" y="4855"/>
                    <a:pt x="1603" y="4855"/>
                  </a:cubicBezTo>
                  <a:cubicBezTo>
                    <a:pt x="1652" y="4855"/>
                    <a:pt x="1701" y="4847"/>
                    <a:pt x="1749" y="4830"/>
                  </a:cubicBezTo>
                  <a:lnTo>
                    <a:pt x="4008" y="4048"/>
                  </a:lnTo>
                  <a:cubicBezTo>
                    <a:pt x="4235" y="3965"/>
                    <a:pt x="4355" y="3718"/>
                    <a:pt x="4279" y="3490"/>
                  </a:cubicBezTo>
                  <a:lnTo>
                    <a:pt x="3170" y="297"/>
                  </a:lnTo>
                  <a:lnTo>
                    <a:pt x="3168" y="291"/>
                  </a:lnTo>
                  <a:cubicBezTo>
                    <a:pt x="3105" y="112"/>
                    <a:pt x="2936" y="0"/>
                    <a:pt x="27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8"/>
            <p:cNvSpPr/>
            <p:nvPr/>
          </p:nvSpPr>
          <p:spPr>
            <a:xfrm rot="-1119863">
              <a:off x="758729" y="2161431"/>
              <a:ext cx="139339" cy="158239"/>
            </a:xfrm>
            <a:custGeom>
              <a:rect b="b" l="l" r="r" t="t"/>
              <a:pathLst>
                <a:path extrusionOk="0" h="5072" w="4467">
                  <a:moveTo>
                    <a:pt x="3052" y="0"/>
                  </a:moveTo>
                  <a:cubicBezTo>
                    <a:pt x="3048" y="0"/>
                    <a:pt x="3043" y="1"/>
                    <a:pt x="3039" y="2"/>
                  </a:cubicBezTo>
                  <a:lnTo>
                    <a:pt x="30" y="1048"/>
                  </a:lnTo>
                  <a:cubicBezTo>
                    <a:pt x="11" y="1058"/>
                    <a:pt x="1" y="1082"/>
                    <a:pt x="7" y="1103"/>
                  </a:cubicBezTo>
                  <a:lnTo>
                    <a:pt x="1372" y="5046"/>
                  </a:lnTo>
                  <a:cubicBezTo>
                    <a:pt x="1380" y="5063"/>
                    <a:pt x="1397" y="5072"/>
                    <a:pt x="1415" y="5072"/>
                  </a:cubicBezTo>
                  <a:cubicBezTo>
                    <a:pt x="1419" y="5072"/>
                    <a:pt x="1423" y="5071"/>
                    <a:pt x="1427" y="5070"/>
                  </a:cubicBezTo>
                  <a:lnTo>
                    <a:pt x="4436" y="4024"/>
                  </a:lnTo>
                  <a:cubicBezTo>
                    <a:pt x="4457" y="4014"/>
                    <a:pt x="4467" y="3990"/>
                    <a:pt x="4460" y="3969"/>
                  </a:cubicBezTo>
                  <a:lnTo>
                    <a:pt x="3095" y="26"/>
                  </a:lnTo>
                  <a:cubicBezTo>
                    <a:pt x="3087" y="10"/>
                    <a:pt x="3069" y="0"/>
                    <a:pt x="30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8"/>
            <p:cNvSpPr/>
            <p:nvPr/>
          </p:nvSpPr>
          <p:spPr>
            <a:xfrm rot="-1119863">
              <a:off x="877385" y="2069246"/>
              <a:ext cx="139588" cy="158270"/>
            </a:xfrm>
            <a:custGeom>
              <a:rect b="b" l="l" r="r" t="t"/>
              <a:pathLst>
                <a:path extrusionOk="0" h="5073" w="4475">
                  <a:moveTo>
                    <a:pt x="3053" y="1"/>
                  </a:moveTo>
                  <a:cubicBezTo>
                    <a:pt x="3049" y="1"/>
                    <a:pt x="3045" y="1"/>
                    <a:pt x="3040" y="2"/>
                  </a:cubicBezTo>
                  <a:lnTo>
                    <a:pt x="31" y="1047"/>
                  </a:lnTo>
                  <a:cubicBezTo>
                    <a:pt x="11" y="1059"/>
                    <a:pt x="1" y="1083"/>
                    <a:pt x="7" y="1104"/>
                  </a:cubicBezTo>
                  <a:lnTo>
                    <a:pt x="1372" y="5047"/>
                  </a:lnTo>
                  <a:cubicBezTo>
                    <a:pt x="1381" y="5063"/>
                    <a:pt x="1397" y="5073"/>
                    <a:pt x="1414" y="5073"/>
                  </a:cubicBezTo>
                  <a:cubicBezTo>
                    <a:pt x="1419" y="5073"/>
                    <a:pt x="1423" y="5072"/>
                    <a:pt x="1428" y="5071"/>
                  </a:cubicBezTo>
                  <a:lnTo>
                    <a:pt x="4437" y="4026"/>
                  </a:lnTo>
                  <a:lnTo>
                    <a:pt x="4437" y="4025"/>
                  </a:lnTo>
                  <a:cubicBezTo>
                    <a:pt x="4462" y="4020"/>
                    <a:pt x="4475" y="3991"/>
                    <a:pt x="4461" y="3969"/>
                  </a:cubicBezTo>
                  <a:lnTo>
                    <a:pt x="3096" y="26"/>
                  </a:lnTo>
                  <a:cubicBezTo>
                    <a:pt x="3088" y="10"/>
                    <a:pt x="3071" y="1"/>
                    <a:pt x="30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8"/>
            <p:cNvSpPr/>
            <p:nvPr/>
          </p:nvSpPr>
          <p:spPr>
            <a:xfrm rot="-1119863">
              <a:off x="996293" y="1977072"/>
              <a:ext cx="139464" cy="158270"/>
            </a:xfrm>
            <a:custGeom>
              <a:rect b="b" l="l" r="r" t="t"/>
              <a:pathLst>
                <a:path extrusionOk="0" h="5073" w="4471">
                  <a:moveTo>
                    <a:pt x="3054" y="0"/>
                  </a:moveTo>
                  <a:cubicBezTo>
                    <a:pt x="3049" y="0"/>
                    <a:pt x="3044" y="1"/>
                    <a:pt x="3040" y="2"/>
                  </a:cubicBezTo>
                  <a:lnTo>
                    <a:pt x="31" y="1047"/>
                  </a:lnTo>
                  <a:cubicBezTo>
                    <a:pt x="10" y="1058"/>
                    <a:pt x="0" y="1082"/>
                    <a:pt x="7" y="1104"/>
                  </a:cubicBezTo>
                  <a:lnTo>
                    <a:pt x="1371" y="5047"/>
                  </a:lnTo>
                  <a:cubicBezTo>
                    <a:pt x="1380" y="5063"/>
                    <a:pt x="1397" y="5073"/>
                    <a:pt x="1414" y="5073"/>
                  </a:cubicBezTo>
                  <a:cubicBezTo>
                    <a:pt x="1419" y="5073"/>
                    <a:pt x="1423" y="5072"/>
                    <a:pt x="1428" y="5070"/>
                  </a:cubicBezTo>
                  <a:lnTo>
                    <a:pt x="4437" y="4026"/>
                  </a:lnTo>
                  <a:lnTo>
                    <a:pt x="4440" y="4023"/>
                  </a:lnTo>
                  <a:cubicBezTo>
                    <a:pt x="4462" y="4013"/>
                    <a:pt x="4471" y="3989"/>
                    <a:pt x="4461" y="3969"/>
                  </a:cubicBezTo>
                  <a:lnTo>
                    <a:pt x="3097" y="26"/>
                  </a:lnTo>
                  <a:cubicBezTo>
                    <a:pt x="3088" y="10"/>
                    <a:pt x="3071" y="0"/>
                    <a:pt x="305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8"/>
            <p:cNvSpPr/>
            <p:nvPr/>
          </p:nvSpPr>
          <p:spPr>
            <a:xfrm rot="-1119863">
              <a:off x="874786" y="2311429"/>
              <a:ext cx="139464" cy="158270"/>
            </a:xfrm>
            <a:custGeom>
              <a:rect b="b" l="l" r="r" t="t"/>
              <a:pathLst>
                <a:path extrusionOk="0" h="5073" w="4471">
                  <a:moveTo>
                    <a:pt x="3052" y="1"/>
                  </a:moveTo>
                  <a:cubicBezTo>
                    <a:pt x="3048" y="1"/>
                    <a:pt x="3044" y="1"/>
                    <a:pt x="3040" y="2"/>
                  </a:cubicBezTo>
                  <a:lnTo>
                    <a:pt x="31" y="1048"/>
                  </a:lnTo>
                  <a:cubicBezTo>
                    <a:pt x="11" y="1059"/>
                    <a:pt x="1" y="1082"/>
                    <a:pt x="8" y="1104"/>
                  </a:cubicBezTo>
                  <a:lnTo>
                    <a:pt x="1372" y="5047"/>
                  </a:lnTo>
                  <a:cubicBezTo>
                    <a:pt x="1381" y="5063"/>
                    <a:pt x="1397" y="5073"/>
                    <a:pt x="1414" y="5073"/>
                  </a:cubicBezTo>
                  <a:cubicBezTo>
                    <a:pt x="1418" y="5073"/>
                    <a:pt x="1423" y="5072"/>
                    <a:pt x="1427" y="5071"/>
                  </a:cubicBezTo>
                  <a:lnTo>
                    <a:pt x="4437" y="4026"/>
                  </a:lnTo>
                  <a:lnTo>
                    <a:pt x="4440" y="4024"/>
                  </a:lnTo>
                  <a:cubicBezTo>
                    <a:pt x="4461" y="4015"/>
                    <a:pt x="4470" y="3991"/>
                    <a:pt x="4461" y="3969"/>
                  </a:cubicBezTo>
                  <a:lnTo>
                    <a:pt x="3096" y="26"/>
                  </a:lnTo>
                  <a:cubicBezTo>
                    <a:pt x="3087" y="10"/>
                    <a:pt x="3070" y="1"/>
                    <a:pt x="30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8"/>
            <p:cNvSpPr/>
            <p:nvPr/>
          </p:nvSpPr>
          <p:spPr>
            <a:xfrm rot="-1119863">
              <a:off x="993731" y="2219259"/>
              <a:ext cx="139433" cy="158270"/>
            </a:xfrm>
            <a:custGeom>
              <a:rect b="b" l="l" r="r" t="t"/>
              <a:pathLst>
                <a:path extrusionOk="0" h="5073" w="4470">
                  <a:moveTo>
                    <a:pt x="3052" y="0"/>
                  </a:moveTo>
                  <a:cubicBezTo>
                    <a:pt x="3048" y="0"/>
                    <a:pt x="3043" y="1"/>
                    <a:pt x="3039" y="2"/>
                  </a:cubicBezTo>
                  <a:lnTo>
                    <a:pt x="30" y="1048"/>
                  </a:lnTo>
                  <a:cubicBezTo>
                    <a:pt x="11" y="1058"/>
                    <a:pt x="1" y="1082"/>
                    <a:pt x="6" y="1104"/>
                  </a:cubicBezTo>
                  <a:lnTo>
                    <a:pt x="1371" y="5047"/>
                  </a:lnTo>
                  <a:cubicBezTo>
                    <a:pt x="1380" y="5062"/>
                    <a:pt x="1397" y="5072"/>
                    <a:pt x="1415" y="5072"/>
                  </a:cubicBezTo>
                  <a:cubicBezTo>
                    <a:pt x="1419" y="5072"/>
                    <a:pt x="1423" y="5072"/>
                    <a:pt x="1427" y="5070"/>
                  </a:cubicBezTo>
                  <a:lnTo>
                    <a:pt x="4436" y="4024"/>
                  </a:lnTo>
                  <a:cubicBezTo>
                    <a:pt x="4437" y="4024"/>
                    <a:pt x="4438" y="4023"/>
                    <a:pt x="4439" y="4023"/>
                  </a:cubicBezTo>
                  <a:cubicBezTo>
                    <a:pt x="4460" y="4014"/>
                    <a:pt x="4470" y="3989"/>
                    <a:pt x="4460" y="3969"/>
                  </a:cubicBezTo>
                  <a:lnTo>
                    <a:pt x="3096" y="26"/>
                  </a:lnTo>
                  <a:cubicBezTo>
                    <a:pt x="3087" y="10"/>
                    <a:pt x="3070" y="0"/>
                    <a:pt x="30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8"/>
            <p:cNvSpPr/>
            <p:nvPr/>
          </p:nvSpPr>
          <p:spPr>
            <a:xfrm rot="-1119863">
              <a:off x="1112661" y="2127060"/>
              <a:ext cx="139401" cy="158239"/>
            </a:xfrm>
            <a:custGeom>
              <a:rect b="b" l="l" r="r" t="t"/>
              <a:pathLst>
                <a:path extrusionOk="0" h="5072" w="4469">
                  <a:moveTo>
                    <a:pt x="3052" y="0"/>
                  </a:moveTo>
                  <a:cubicBezTo>
                    <a:pt x="3047" y="0"/>
                    <a:pt x="3043" y="1"/>
                    <a:pt x="3039" y="2"/>
                  </a:cubicBezTo>
                  <a:lnTo>
                    <a:pt x="30" y="1048"/>
                  </a:lnTo>
                  <a:cubicBezTo>
                    <a:pt x="9" y="1058"/>
                    <a:pt x="0" y="1082"/>
                    <a:pt x="6" y="1103"/>
                  </a:cubicBezTo>
                  <a:lnTo>
                    <a:pt x="1371" y="5045"/>
                  </a:lnTo>
                  <a:cubicBezTo>
                    <a:pt x="1379" y="5061"/>
                    <a:pt x="1396" y="5071"/>
                    <a:pt x="1413" y="5071"/>
                  </a:cubicBezTo>
                  <a:cubicBezTo>
                    <a:pt x="1418" y="5071"/>
                    <a:pt x="1422" y="5070"/>
                    <a:pt x="1427" y="5069"/>
                  </a:cubicBezTo>
                  <a:lnTo>
                    <a:pt x="4436" y="4024"/>
                  </a:lnTo>
                  <a:lnTo>
                    <a:pt x="4439" y="4023"/>
                  </a:lnTo>
                  <a:cubicBezTo>
                    <a:pt x="4460" y="4014"/>
                    <a:pt x="4469" y="3989"/>
                    <a:pt x="4460" y="3969"/>
                  </a:cubicBezTo>
                  <a:lnTo>
                    <a:pt x="3094" y="25"/>
                  </a:lnTo>
                  <a:cubicBezTo>
                    <a:pt x="3086" y="9"/>
                    <a:pt x="3069" y="0"/>
                    <a:pt x="30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9" name="Google Shape;959;p38"/>
          <p:cNvGrpSpPr/>
          <p:nvPr/>
        </p:nvGrpSpPr>
        <p:grpSpPr>
          <a:xfrm rot="5400000">
            <a:off x="8427642" y="-315006"/>
            <a:ext cx="1070600" cy="1370400"/>
            <a:chOff x="729025" y="467250"/>
            <a:chExt cx="1070600" cy="1370400"/>
          </a:xfrm>
        </p:grpSpPr>
        <p:sp>
          <p:nvSpPr>
            <p:cNvPr id="960" name="Google Shape;960;p38"/>
            <p:cNvSpPr/>
            <p:nvPr/>
          </p:nvSpPr>
          <p:spPr>
            <a:xfrm>
              <a:off x="1620825" y="1658850"/>
              <a:ext cx="178800" cy="178800"/>
            </a:xfrm>
            <a:custGeom>
              <a:rect b="b" l="l" r="r" t="t"/>
              <a:pathLst>
                <a:path extrusionOk="0" h="7152" w="7152">
                  <a:moveTo>
                    <a:pt x="7151" y="1"/>
                  </a:moveTo>
                  <a:lnTo>
                    <a:pt x="1" y="7151"/>
                  </a:lnTo>
                  <a:lnTo>
                    <a:pt x="3354" y="7151"/>
                  </a:lnTo>
                  <a:cubicBezTo>
                    <a:pt x="5450" y="7151"/>
                    <a:pt x="7151" y="5450"/>
                    <a:pt x="7151" y="3353"/>
                  </a:cubicBezTo>
                  <a:lnTo>
                    <a:pt x="71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8"/>
            <p:cNvSpPr/>
            <p:nvPr/>
          </p:nvSpPr>
          <p:spPr>
            <a:xfrm>
              <a:off x="1244425" y="1282425"/>
              <a:ext cx="555200" cy="555225"/>
            </a:xfrm>
            <a:custGeom>
              <a:rect b="b" l="l" r="r" t="t"/>
              <a:pathLst>
                <a:path extrusionOk="0" h="22209" w="22208">
                  <a:moveTo>
                    <a:pt x="22207" y="1"/>
                  </a:moveTo>
                  <a:lnTo>
                    <a:pt x="0" y="22208"/>
                  </a:lnTo>
                  <a:lnTo>
                    <a:pt x="7371" y="22208"/>
                  </a:lnTo>
                  <a:lnTo>
                    <a:pt x="22207" y="7369"/>
                  </a:lnTo>
                  <a:lnTo>
                    <a:pt x="222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8"/>
            <p:cNvSpPr/>
            <p:nvPr/>
          </p:nvSpPr>
          <p:spPr>
            <a:xfrm>
              <a:off x="853450" y="891475"/>
              <a:ext cx="946175" cy="946175"/>
            </a:xfrm>
            <a:custGeom>
              <a:rect b="b" l="l" r="r" t="t"/>
              <a:pathLst>
                <a:path extrusionOk="0" h="37847" w="37847">
                  <a:moveTo>
                    <a:pt x="37846" y="0"/>
                  </a:moveTo>
                  <a:lnTo>
                    <a:pt x="0" y="37846"/>
                  </a:lnTo>
                  <a:lnTo>
                    <a:pt x="7372" y="37846"/>
                  </a:lnTo>
                  <a:lnTo>
                    <a:pt x="37846" y="7373"/>
                  </a:lnTo>
                  <a:lnTo>
                    <a:pt x="3784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8"/>
            <p:cNvSpPr/>
            <p:nvPr/>
          </p:nvSpPr>
          <p:spPr>
            <a:xfrm>
              <a:off x="729075" y="515100"/>
              <a:ext cx="1070550" cy="1254825"/>
            </a:xfrm>
            <a:custGeom>
              <a:rect b="b" l="l" r="r" t="t"/>
              <a:pathLst>
                <a:path extrusionOk="0" h="50193" w="42822">
                  <a:moveTo>
                    <a:pt x="42821" y="0"/>
                  </a:moveTo>
                  <a:lnTo>
                    <a:pt x="0" y="42825"/>
                  </a:lnTo>
                  <a:lnTo>
                    <a:pt x="0" y="50193"/>
                  </a:lnTo>
                  <a:lnTo>
                    <a:pt x="42821" y="7371"/>
                  </a:lnTo>
                  <a:lnTo>
                    <a:pt x="4282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8"/>
            <p:cNvSpPr/>
            <p:nvPr/>
          </p:nvSpPr>
          <p:spPr>
            <a:xfrm>
              <a:off x="729075" y="467250"/>
              <a:ext cx="926250" cy="926275"/>
            </a:xfrm>
            <a:custGeom>
              <a:rect b="b" l="l" r="r" t="t"/>
              <a:pathLst>
                <a:path extrusionOk="0" h="37051" w="37050">
                  <a:moveTo>
                    <a:pt x="29677" y="0"/>
                  </a:moveTo>
                  <a:lnTo>
                    <a:pt x="0" y="29679"/>
                  </a:lnTo>
                  <a:lnTo>
                    <a:pt x="0" y="37050"/>
                  </a:lnTo>
                  <a:lnTo>
                    <a:pt x="370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8"/>
            <p:cNvSpPr/>
            <p:nvPr/>
          </p:nvSpPr>
          <p:spPr>
            <a:xfrm>
              <a:off x="729075" y="467250"/>
              <a:ext cx="549750" cy="549900"/>
            </a:xfrm>
            <a:custGeom>
              <a:rect b="b" l="l" r="r" t="t"/>
              <a:pathLst>
                <a:path extrusionOk="0" h="21996" w="21990">
                  <a:moveTo>
                    <a:pt x="14618" y="0"/>
                  </a:moveTo>
                  <a:lnTo>
                    <a:pt x="0" y="14624"/>
                  </a:lnTo>
                  <a:lnTo>
                    <a:pt x="0" y="21995"/>
                  </a:lnTo>
                  <a:lnTo>
                    <a:pt x="219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8"/>
            <p:cNvSpPr/>
            <p:nvPr/>
          </p:nvSpPr>
          <p:spPr>
            <a:xfrm>
              <a:off x="729025" y="467300"/>
              <a:ext cx="173400" cy="173350"/>
            </a:xfrm>
            <a:custGeom>
              <a:rect b="b" l="l" r="r" t="t"/>
              <a:pathLst>
                <a:path extrusionOk="0" h="6934" w="6936">
                  <a:moveTo>
                    <a:pt x="3797" y="0"/>
                  </a:moveTo>
                  <a:cubicBezTo>
                    <a:pt x="1700" y="0"/>
                    <a:pt x="0" y="1700"/>
                    <a:pt x="2" y="3798"/>
                  </a:cubicBezTo>
                  <a:lnTo>
                    <a:pt x="2" y="6933"/>
                  </a:lnTo>
                  <a:lnTo>
                    <a:pt x="6935" y="0"/>
                  </a:lnTo>
                  <a:lnTo>
                    <a:pt x="3800" y="0"/>
                  </a:lnTo>
                  <a:cubicBezTo>
                    <a:pt x="3799" y="0"/>
                    <a:pt x="3798" y="0"/>
                    <a:pt x="37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orld Baking Day by Slidesgo">
  <a:themeElements>
    <a:clrScheme name="Simple Light">
      <a:dk1>
        <a:srgbClr val="353F5B"/>
      </a:dk1>
      <a:lt1>
        <a:srgbClr val="FFFFFF"/>
      </a:lt1>
      <a:dk2>
        <a:srgbClr val="FBE7BB"/>
      </a:dk2>
      <a:lt2>
        <a:srgbClr val="EFC84E"/>
      </a:lt2>
      <a:accent1>
        <a:srgbClr val="EB9537"/>
      </a:accent1>
      <a:accent2>
        <a:srgbClr val="DA9856"/>
      </a:accent2>
      <a:accent3>
        <a:srgbClr val="D48B43"/>
      </a:accent3>
      <a:accent4>
        <a:srgbClr val="FD8479"/>
      </a:accent4>
      <a:accent5>
        <a:srgbClr val="FFB9A7"/>
      </a:accent5>
      <a:accent6>
        <a:srgbClr val="E9D0CF"/>
      </a:accent6>
      <a:hlink>
        <a:srgbClr val="EB953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