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A450D-944E-2D1C-09E9-479D4C8F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4B25A1-06BF-6727-C1C1-D622A3EFA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695662-FFD2-13B1-5EE5-EAC0B03C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456D-62AA-4A8C-95E3-C5F59FD4512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2D0462-C02F-1294-5ECC-36AE6B5A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E82C4B-57FD-B0F9-2512-AD188B5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607-6E76-49F4-B95D-3D62FFBD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00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17D63-99BB-5544-D535-B1622910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D71B18-EE81-6C22-1B2F-243C47C73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B701B-A331-8F57-BED7-937205BB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456D-62AA-4A8C-95E3-C5F59FD4512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3B034E-1356-D955-A200-9B53917C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B8455-B0BA-6C2C-053C-371A18A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607-6E76-49F4-B95D-3D62FFBD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5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633A46-1DCA-EE3E-1029-88F8841E1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C7E19C-BA86-06BF-9B12-513BDF4A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4DAA67-D135-AF4E-E3A0-1DED0FC0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456D-62AA-4A8C-95E3-C5F59FD4512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E43C8D-5D67-F8BB-8ADA-59B62984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21AFF5-CC56-4B09-25E4-243AB951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607-6E76-49F4-B95D-3D62FFBD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32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F2788-AF19-5124-7ABB-A5AFE584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78C89-7F34-19CA-C920-5E9864DF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4D898E-01A3-9EDE-CD47-DFACC968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456D-62AA-4A8C-95E3-C5F59FD4512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BB61FB-50CA-6D43-D583-23A7F2DC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998CE3-8D1D-533B-41A7-E9227B4D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607-6E76-49F4-B95D-3D62FFBD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33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3001E-196C-5C22-3448-0E4FEA9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EE2015-71D6-ED3C-FC8A-25F4BCBE7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1649E-E470-D2EA-311A-DA4E989B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456D-62AA-4A8C-95E3-C5F59FD4512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B0E271-6C8F-9E96-EB05-FA5D9511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1C9580-F9F8-172D-AA3C-29E6233C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607-6E76-49F4-B95D-3D62FFBD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45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6993-7856-CB19-2D19-9777E4BE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5756D-91D4-F98C-7806-455D7785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70E226-958A-70D7-BCFC-BF5BEF7D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F3AAE9-2AD8-D3E3-0B32-BCC86234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456D-62AA-4A8C-95E3-C5F59FD4512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FC1C43-0114-345C-6D59-20AE973C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BB46C4-15CA-8B26-6E83-1B6020E4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607-6E76-49F4-B95D-3D62FFBD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0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29534-F53D-A866-EB1F-72B6FFA6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C85D30-85D1-1DEB-BB7E-49909AD4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3C83BE-52FE-85BC-E677-03076BA4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889B4E-8F0E-4094-7FF8-36E588292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FCE9FE-EBCB-E380-DFEC-C851C44CE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1B0D8B-C2E2-9175-D2DE-518B3758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456D-62AA-4A8C-95E3-C5F59FD4512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D3C9A8-BAA4-D115-7499-C8282730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CE106-7D16-3270-982D-F0A2D097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607-6E76-49F4-B95D-3D62FFBD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22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3CB52-663A-D60D-3031-74382F6A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B8A059-CC91-72B1-E622-3E879B3E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456D-62AA-4A8C-95E3-C5F59FD4512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DB3FB7-B2E9-FCAA-6EBF-0098D78F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91FFD5-D33B-D3BC-496B-99199892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607-6E76-49F4-B95D-3D62FFBD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81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22E50B-493B-EE41-6C0C-CE59AA68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456D-62AA-4A8C-95E3-C5F59FD4512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FE8985-AF37-5C1C-2ED8-ADB0B736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E5C3D2-0BEE-B377-93BC-374CD8A1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607-6E76-49F4-B95D-3D62FFBD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86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90F62-38AE-964B-296B-22ACF7F9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D401A7-C637-9644-4C14-4CB0194A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434BCB-4AC0-A812-00E1-C7BBA1902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AE8675-B58D-74CA-410B-AC47B051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456D-62AA-4A8C-95E3-C5F59FD4512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F82F10-9ED7-B960-BC2A-B0604939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924539-9141-0ED1-5A0D-85227265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607-6E76-49F4-B95D-3D62FFBD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25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5A059-4519-C254-A24C-93052CDD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8990D2-40DB-CCA0-61E1-CD35DBAF5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E01C55-1970-6DB4-3257-6CF0F0E2B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AC3F20-8E79-0217-862B-B5A19FC5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456D-62AA-4A8C-95E3-C5F59FD4512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831BC-AC41-E44E-CEEA-0D043DEA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C7395F-9E10-8A98-53E7-EE139571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2607-6E76-49F4-B95D-3D62FFBD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42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5B005-84F6-F7E0-B6C5-A1EEAB4D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CE6C97-B826-A92D-699F-C1F88039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14A882-B9CF-50DF-EDD0-4C85D84EA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456D-62AA-4A8C-95E3-C5F59FD4512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EB201-338D-2B26-628E-8C3D42313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E1AABC-0FC2-01BB-1FF9-8055AB86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2607-6E76-49F4-B95D-3D62FFBD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50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8A4901-78EF-A583-D576-BB394E6E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80975"/>
            <a:ext cx="8543925" cy="64960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68E7B-8166-6980-862B-3F5412E65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1327150"/>
          </a:xfrm>
        </p:spPr>
        <p:txBody>
          <a:bodyPr/>
          <a:lstStyle/>
          <a:p>
            <a:r>
              <a:rPr lang="ru-RU" dirty="0"/>
              <a:t>СуперАлкан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EC47A1-01F9-D06F-3E04-F48C57F39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76" y="1327150"/>
            <a:ext cx="9144000" cy="1655762"/>
          </a:xfrm>
        </p:spPr>
        <p:txBody>
          <a:bodyPr/>
          <a:lstStyle/>
          <a:p>
            <a:r>
              <a:rPr lang="ru-RU" dirty="0"/>
              <a:t>Химия здесь, сегодня, сейчас!</a:t>
            </a:r>
          </a:p>
        </p:txBody>
      </p:sp>
    </p:spTree>
    <p:extLst>
      <p:ext uri="{BB962C8B-B14F-4D97-AF65-F5344CB8AC3E}">
        <p14:creationId xmlns:p14="http://schemas.microsoft.com/office/powerpoint/2010/main" val="12399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24C2A-BBE4-3882-BCB7-2738C4E0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37E71-89F2-2A4D-8280-59A453F54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5282" cy="4135904"/>
          </a:xfrm>
        </p:spPr>
        <p:txBody>
          <a:bodyPr/>
          <a:lstStyle/>
          <a:p>
            <a:r>
              <a:rPr lang="ru-RU" dirty="0"/>
              <a:t>Упростить доступ к сложно доступной информации</a:t>
            </a:r>
          </a:p>
          <a:p>
            <a:r>
              <a:rPr lang="ru-RU" dirty="0"/>
              <a:t>Собрать множество данных в одном месте</a:t>
            </a:r>
          </a:p>
          <a:p>
            <a:r>
              <a:rPr lang="ru-RU" dirty="0"/>
              <a:t>Создать дружественный интерфейс для общения с пользователем</a:t>
            </a:r>
            <a:endParaRPr lang="en-US" dirty="0"/>
          </a:p>
          <a:p>
            <a:r>
              <a:rPr lang="ru-RU" dirty="0"/>
              <a:t>Помочь пользователю-химику сэкономить время</a:t>
            </a:r>
          </a:p>
        </p:txBody>
      </p:sp>
    </p:spTree>
    <p:extLst>
      <p:ext uri="{BB962C8B-B14F-4D97-AF65-F5344CB8AC3E}">
        <p14:creationId xmlns:p14="http://schemas.microsoft.com/office/powerpoint/2010/main" val="267279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2463C-137F-F49C-1654-744552BB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в действии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090E6-304A-1170-7F5D-5578D9E6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2694" cy="3884893"/>
          </a:xfrm>
        </p:spPr>
        <p:txBody>
          <a:bodyPr>
            <a:normAutofit lnSpcReduction="10000"/>
          </a:bodyPr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запуска приложения перед вами будет главное окно приложения. Здесь вы можете ознакомится с некоторой теоретической справкой и ввести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алкан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После ввода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алкана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откроется второе окно, где будет представлена вся информация о нем, а также здесь присутствует кнопка «Найти изомеры», после нажатия на которую, откроется третье окно. В этом окне подробно изображены все изомеры выбранного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алкана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 первом экране мы можем нажать на кнопку «История» и перед нами всплывет диалоговое окно, в котором мы можем просмотреть все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алканы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информацию по ним.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09BF78-8E59-70D4-0706-210A693B4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894" y="1667438"/>
            <a:ext cx="3276026" cy="18732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A74D02-EDA0-E13D-B33C-C192604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95" y="3968520"/>
            <a:ext cx="3276026" cy="18769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A3A3D1-724D-651E-40F8-1D50DDC59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652" y="1690688"/>
            <a:ext cx="2914927" cy="18499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143FB6-0B4E-24A7-6BCC-154DF408B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9271" y="3962848"/>
            <a:ext cx="2946308" cy="187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2DD42-A4C7-7EE8-A6DB-2C7897EB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в действии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4359CA-B339-6C4C-52BC-76CB0FDC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9" y="1894509"/>
            <a:ext cx="3722076" cy="18145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2CC16C-A3E9-CAFA-0B00-E86A5FA0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2" y="4717958"/>
            <a:ext cx="3722555" cy="18145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DCAFBF-22AF-F7B3-A8F6-4398FE9C3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500" y="1801846"/>
            <a:ext cx="3193469" cy="20369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2440D5-517C-623A-70E6-DD15191F0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499" y="4717958"/>
            <a:ext cx="3187997" cy="18145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5EEE89-A0C9-C0E1-9D4B-81A046843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664" y="161304"/>
            <a:ext cx="3603812" cy="20369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7531D90-B3CF-64B4-8984-25587CFCA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4258" y="2402062"/>
            <a:ext cx="3624218" cy="203693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C792393-733C-E6CB-C139-C7BD308FD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4258" y="4717958"/>
            <a:ext cx="3509542" cy="197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EAD5D-5EE0-D488-9861-5C1FAAD5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549D0C-E870-90C0-5C53-213876B3C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8635"/>
            <a:ext cx="9591115" cy="50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5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66AB9-926D-F523-4E65-302ECD3E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935B69-6679-DED3-F6AD-1AE76AD4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87" y="1681431"/>
            <a:ext cx="7492253" cy="499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8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BA126-E9C7-51CB-BF60-6C88C524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0D9B56-5573-80E3-9FC0-C0CBB304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50" y="1572917"/>
            <a:ext cx="8672300" cy="491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06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142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СуперАлкан</vt:lpstr>
      <vt:lpstr>Цель приложения</vt:lpstr>
      <vt:lpstr>Приложение в действии</vt:lpstr>
      <vt:lpstr>Приложение в действии</vt:lpstr>
      <vt:lpstr>Установка</vt:lpstr>
      <vt:lpstr>Демонстрация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СуперАлкан</dc:title>
  <dc:creator>Хороший Человек2</dc:creator>
  <cp:lastModifiedBy>Пользователь</cp:lastModifiedBy>
  <cp:revision>8</cp:revision>
  <dcterms:created xsi:type="dcterms:W3CDTF">2023-11-14T07:05:28Z</dcterms:created>
  <dcterms:modified xsi:type="dcterms:W3CDTF">2023-11-14T11:55:10Z</dcterms:modified>
</cp:coreProperties>
</file>