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59" r:id="rId4"/>
    <p:sldId id="276" r:id="rId5"/>
    <p:sldId id="279" r:id="rId6"/>
    <p:sldId id="281" r:id="rId7"/>
    <p:sldId id="282" r:id="rId8"/>
    <p:sldId id="275" r:id="rId9"/>
  </p:sldIdLst>
  <p:sldSz cx="9144000" cy="5143500" type="screen16x9"/>
  <p:notesSz cx="6858000" cy="9144000"/>
  <p:embeddedFontLst>
    <p:embeddedFont>
      <p:font typeface="Archivo Black" panose="020B0604020202020204" charset="0"/>
      <p:regular r:id="rId11"/>
    </p:embeddedFont>
    <p:embeddedFont>
      <p:font typeface="Epilogue" panose="020B0604020202020204" charset="0"/>
      <p:regular r:id="rId12"/>
      <p:bold r:id="rId13"/>
      <p:italic r:id="rId14"/>
      <p:boldItalic r:id="rId15"/>
    </p:embeddedFont>
    <p:embeddedFont>
      <p:font typeface="Epilogue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A6356-4224-4351-A486-7A3346361BC6}" v="183" dt="2024-06-16T22:07:55.040"/>
    <p1510:client id="{48096619-9A25-47E7-837B-572EFB1CC25F}" v="398" dt="2024-06-16T22:31:41.063"/>
    <p1510:client id="{A6AC96B0-5A25-450D-9AC5-59E0F31ACA07}" v="17" dt="2024-06-17T18:53:54.137"/>
  </p1510:revLst>
</p1510:revInfo>
</file>

<file path=ppt/tableStyles.xml><?xml version="1.0" encoding="utf-8"?>
<a:tblStyleLst xmlns:a="http://schemas.openxmlformats.org/drawingml/2006/main" def="{84A377B2-07F8-43B9-A1D0-66633EB00230}">
  <a:tblStyle styleId="{84A377B2-07F8-43B9-A1D0-66633EB00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02F55F-8726-409F-94D9-813A649036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dda11837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dda11837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0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5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dda1183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dda1183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0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f18bbc226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7f18bbc226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A1uf1Q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http://bit.ly/2TtBDfr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34650"/>
            <a:ext cx="7717500" cy="16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14805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15611" b="15858"/>
          <a:stretch/>
        </p:blipFill>
        <p:spPr>
          <a:xfrm flipH="1">
            <a:off x="-1064075" y="-2428825"/>
            <a:ext cx="4333875" cy="3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29823">
            <a:off x="7467637" y="-2529151"/>
            <a:ext cx="433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3360325" y="3801625"/>
            <a:ext cx="4333875" cy="3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20949" t="26069" r="16683" b="26088"/>
          <a:stretch/>
        </p:blipFill>
        <p:spPr>
          <a:xfrm>
            <a:off x="864588" y="-1580575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/>
          </a:blip>
          <a:srcRect t="26067" b="24804"/>
          <a:stretch/>
        </p:blipFill>
        <p:spPr>
          <a:xfrm>
            <a:off x="5312650" y="-647338"/>
            <a:ext cx="2889475" cy="1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11">
            <a:off x="1210068" y="-2335866"/>
            <a:ext cx="3472469" cy="412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l="4414" t="15611" r="2258" b="15858"/>
          <a:stretch/>
        </p:blipFill>
        <p:spPr>
          <a:xfrm rot="9059415" flipH="1">
            <a:off x="4814835" y="3455587"/>
            <a:ext cx="3327230" cy="28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l="18048" t="23014" r="17167" b="22922"/>
          <a:stretch/>
        </p:blipFill>
        <p:spPr>
          <a:xfrm rot="2904934">
            <a:off x="3723601" y="3639150"/>
            <a:ext cx="1954074" cy="193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t="18826" b="17332"/>
          <a:stretch/>
        </p:blipFill>
        <p:spPr>
          <a:xfrm rot="-9151231">
            <a:off x="6075450" y="677650"/>
            <a:ext cx="4333874" cy="32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6">
            <a:alphaModFix/>
          </a:blip>
          <a:srcRect t="26067" b="24804"/>
          <a:stretch/>
        </p:blipFill>
        <p:spPr>
          <a:xfrm rot="-7310857" flipH="1">
            <a:off x="-2463116" y="1346914"/>
            <a:ext cx="4438282" cy="25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76997">
            <a:off x="-1745101" y="1761650"/>
            <a:ext cx="4333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l="20949" t="26069" r="16683" b="26088"/>
          <a:stretch/>
        </p:blipFill>
        <p:spPr>
          <a:xfrm flipH="1">
            <a:off x="-1259238" y="738588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rot="4685919" flipH="1">
            <a:off x="6879513" y="721301"/>
            <a:ext cx="4333874" cy="352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5">
            <a:alphaModFix/>
          </a:blip>
          <a:srcRect r="5303"/>
          <a:stretch/>
        </p:blipFill>
        <p:spPr>
          <a:xfrm rot="-5215167" flipH="1">
            <a:off x="3418109" y="-2157692"/>
            <a:ext cx="2953355" cy="370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-6951192">
            <a:off x="6643352" y="3097555"/>
            <a:ext cx="3582900" cy="218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215350" y="2511850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814950" y="1719050"/>
            <a:ext cx="1514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750652">
            <a:off x="3015950" y="3509525"/>
            <a:ext cx="433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l="18048" t="23014" r="17167" b="22922"/>
          <a:stretch/>
        </p:blipFill>
        <p:spPr>
          <a:xfrm rot="2904934">
            <a:off x="5130801" y="-724513"/>
            <a:ext cx="1954074" cy="19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t="15611" b="15858"/>
          <a:stretch/>
        </p:blipFill>
        <p:spPr>
          <a:xfrm rot="5622962" flipH="1">
            <a:off x="-2502575" y="1295726"/>
            <a:ext cx="4333876" cy="3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l="20949" t="26069" r="16683" b="26088"/>
          <a:stretch/>
        </p:blipFill>
        <p:spPr>
          <a:xfrm rot="2336038">
            <a:off x="-1496188" y="3114488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4">
            <a:alphaModFix/>
          </a:blip>
          <a:srcRect b="7390"/>
          <a:stretch/>
        </p:blipFill>
        <p:spPr>
          <a:xfrm rot="5688663">
            <a:off x="8433917" y="-2100350"/>
            <a:ext cx="4333868" cy="47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5">
            <a:alphaModFix/>
          </a:blip>
          <a:srcRect t="23930" b="24605"/>
          <a:stretch/>
        </p:blipFill>
        <p:spPr>
          <a:xfrm rot="-3348102">
            <a:off x="7165075" y="2499386"/>
            <a:ext cx="4333874" cy="264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t="15611" b="15858"/>
          <a:stretch/>
        </p:blipFill>
        <p:spPr>
          <a:xfrm rot="7876494" flipH="1">
            <a:off x="5507725" y="3634151"/>
            <a:ext cx="4333875" cy="352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23250">
            <a:off x="-2148214" y="-2726201"/>
            <a:ext cx="4333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t="23930" b="24605"/>
          <a:stretch/>
        </p:blipFill>
        <p:spPr>
          <a:xfrm rot="6181477">
            <a:off x="-1783073" y="812680"/>
            <a:ext cx="3582900" cy="218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l="18048" t="23014" r="17167" b="22922"/>
          <a:stretch/>
        </p:blipFill>
        <p:spPr>
          <a:xfrm rot="2904934">
            <a:off x="8013351" y="2432187"/>
            <a:ext cx="1954074" cy="19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r="5303"/>
          <a:stretch/>
        </p:blipFill>
        <p:spPr>
          <a:xfrm rot="-4096259">
            <a:off x="-974402" y="3286209"/>
            <a:ext cx="2953355" cy="370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20949" t="26069" r="16683" b="26088"/>
          <a:stretch/>
        </p:blipFill>
        <p:spPr>
          <a:xfrm rot="6645171">
            <a:off x="-1789712" y="2066426"/>
            <a:ext cx="2702951" cy="24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88662">
            <a:off x="7892436" y="-908575"/>
            <a:ext cx="4333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10501147">
            <a:off x="3818986" y="4273363"/>
            <a:ext cx="4438280" cy="25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1997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41925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1852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19975" y="34138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419250" y="34138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118525" y="34138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016213">
            <a:off x="3763461" y="3862040"/>
            <a:ext cx="3118775" cy="37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26067" b="24804"/>
          <a:stretch/>
        </p:blipFill>
        <p:spPr>
          <a:xfrm rot="-9614122">
            <a:off x="1974676" y="4388485"/>
            <a:ext cx="2889475" cy="168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l="20949" t="26069" r="16683" b="26088"/>
          <a:stretch/>
        </p:blipFill>
        <p:spPr>
          <a:xfrm rot="6645171">
            <a:off x="-1865912" y="999626"/>
            <a:ext cx="2702951" cy="24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t="18826" b="17332"/>
          <a:stretch/>
        </p:blipFill>
        <p:spPr>
          <a:xfrm rot="-1771968">
            <a:off x="-2188275" y="2993225"/>
            <a:ext cx="4333874" cy="32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2503650" y="831488"/>
            <a:ext cx="4136700" cy="9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3142200" y="1640663"/>
            <a:ext cx="2859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l="4414" t="15611" r="2258" b="15858"/>
          <a:stretch/>
        </p:blipFill>
        <p:spPr>
          <a:xfrm rot="-8619557" flipH="1">
            <a:off x="-1552616" y="269862"/>
            <a:ext cx="3327231" cy="28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l="20949" t="26069" r="16683" b="26088"/>
          <a:stretch/>
        </p:blipFill>
        <p:spPr>
          <a:xfrm flipH="1">
            <a:off x="-1792637" y="1652988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-9884444" flipH="1">
            <a:off x="4394860" y="4262639"/>
            <a:ext cx="4438282" cy="25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-6951192">
            <a:off x="7160677" y="171055"/>
            <a:ext cx="3582900" cy="218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7">
            <a:alphaModFix/>
          </a:blip>
          <a:srcRect l="18048" t="23014" r="17167" b="22922"/>
          <a:stretch/>
        </p:blipFill>
        <p:spPr>
          <a:xfrm rot="2904934">
            <a:off x="6275676" y="-1085250"/>
            <a:ext cx="1954074" cy="19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142200" y="3404425"/>
            <a:ext cx="28596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infographics &amp; images by </a:t>
            </a:r>
            <a:r>
              <a:rPr lang="en" sz="10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10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200" y="445025"/>
            <a:ext cx="7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200" y="1152475"/>
            <a:ext cx="772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63768">
            <a:off x="-2396688" y="1960625"/>
            <a:ext cx="43338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l="18048" t="23014" r="17167" b="22922"/>
          <a:stretch/>
        </p:blipFill>
        <p:spPr>
          <a:xfrm>
            <a:off x="4412050" y="3839450"/>
            <a:ext cx="1954075" cy="19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5">
            <a:alphaModFix/>
          </a:blip>
          <a:srcRect t="18826" b="17332"/>
          <a:stretch/>
        </p:blipFill>
        <p:spPr>
          <a:xfrm flipH="1">
            <a:off x="6655800" y="2410025"/>
            <a:ext cx="4333875" cy="32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1683733" y="1913507"/>
            <a:ext cx="4333875" cy="264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>
            <a:spLocks noGrp="1"/>
          </p:cNvSpPr>
          <p:nvPr>
            <p:ph type="ctrTitle"/>
          </p:nvPr>
        </p:nvSpPr>
        <p:spPr>
          <a:xfrm>
            <a:off x="713225" y="1534650"/>
            <a:ext cx="7717500" cy="16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INNOVATORS</a:t>
            </a:r>
            <a:br>
              <a:rPr lang="pt-BR"/>
            </a:br>
            <a:r>
              <a:rPr lang="pt-BR"/>
              <a:t> TICKET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644986" y="36880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Sumário: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title" idx="2"/>
          </p:nvPr>
        </p:nvSpPr>
        <p:spPr>
          <a:xfrm>
            <a:off x="1505375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 idx="3"/>
          </p:nvPr>
        </p:nvSpPr>
        <p:spPr>
          <a:xfrm>
            <a:off x="2659158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4"/>
          </p:nvPr>
        </p:nvSpPr>
        <p:spPr>
          <a:xfrm>
            <a:off x="4204650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5"/>
          </p:nvPr>
        </p:nvSpPr>
        <p:spPr>
          <a:xfrm>
            <a:off x="5746622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 idx="6"/>
          </p:nvPr>
        </p:nvSpPr>
        <p:spPr>
          <a:xfrm>
            <a:off x="6903925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1"/>
          </p:nvPr>
        </p:nvSpPr>
        <p:spPr>
          <a:xfrm>
            <a:off x="71997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8"/>
          </p:nvPr>
        </p:nvSpPr>
        <p:spPr>
          <a:xfrm>
            <a:off x="3419250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 do sistema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9"/>
          </p:nvPr>
        </p:nvSpPr>
        <p:spPr>
          <a:xfrm>
            <a:off x="6118525" y="20565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13"/>
          </p:nvPr>
        </p:nvSpPr>
        <p:spPr>
          <a:xfrm>
            <a:off x="1898844" y="352168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4"/>
          </p:nvPr>
        </p:nvSpPr>
        <p:spPr>
          <a:xfrm>
            <a:off x="4959835" y="352168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Idealizadores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63771">
            <a:off x="-2339288" y="-1841471"/>
            <a:ext cx="3513450" cy="416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l="18048" t="23014" r="17167" b="22922"/>
          <a:stretch/>
        </p:blipFill>
        <p:spPr>
          <a:xfrm>
            <a:off x="8135700" y="-162988"/>
            <a:ext cx="1954075" cy="19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1981071" y="550623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/>
              <a:t>Introdução</a:t>
            </a:r>
            <a:r>
              <a:rPr lang="pt-BR"/>
              <a:t> </a:t>
            </a:r>
            <a:br>
              <a:rPr lang="pt-BR"/>
            </a:br>
            <a:endParaRPr u="sng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981071" y="621423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01:</a:t>
            </a:r>
            <a:endParaRPr sz="32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108499" y="-2331751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6989611" y="1208163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 l="20949" t="26069" r="16683" b="26088"/>
          <a:stretch/>
        </p:blipFill>
        <p:spPr>
          <a:xfrm>
            <a:off x="2401413" y="3824225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7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900DF5-3594-4626-9991-06F03AEA9DE9}"/>
              </a:ext>
            </a:extLst>
          </p:cNvPr>
          <p:cNvSpPr txBox="1"/>
          <p:nvPr/>
        </p:nvSpPr>
        <p:spPr>
          <a:xfrm>
            <a:off x="2513791" y="1432816"/>
            <a:ext cx="337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/>
              <a:t>Nossa proposta:</a:t>
            </a:r>
            <a:br>
              <a:rPr lang="pt-BR" sz="2000" b="1" u="sng"/>
            </a:br>
            <a:endParaRPr lang="pt-BR" sz="2000" b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57B6E7C-E4AE-4893-A5AA-470427A001E0}"/>
              </a:ext>
            </a:extLst>
          </p:cNvPr>
          <p:cNvSpPr/>
          <p:nvPr/>
        </p:nvSpPr>
        <p:spPr>
          <a:xfrm>
            <a:off x="1522455" y="1816379"/>
            <a:ext cx="61356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/>
            <a:r>
              <a:rPr lang="pt-BR" sz="1800"/>
              <a:t>É proporcionar uma bilheteria online segura e eficiente.</a:t>
            </a:r>
          </a:p>
          <a:p>
            <a:pPr marL="0" lvl="0" indent="0"/>
            <a:r>
              <a:rPr lang="pt-BR" sz="1800"/>
              <a:t> A </a:t>
            </a:r>
            <a:r>
              <a:rPr lang="pt-BR" sz="1800" err="1"/>
              <a:t>Innovators</a:t>
            </a:r>
            <a:r>
              <a:rPr lang="pt-BR" sz="1800"/>
              <a:t> Ticket facilita a sua ida aos shows e eventos que você sempre sonhou, além de oferecer a possibilidade de vender ingressos para eventos da sua empresa através do nosso site.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997626" y="-598169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472904" y="908915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Funcionalidades principais </a:t>
            </a:r>
            <a:endParaRPr sz="4400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793864" y="849751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02:</a:t>
            </a:r>
            <a:endParaRPr sz="32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625334" y="-2918160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7437272" y="1277887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2577080" y="-1323563"/>
            <a:ext cx="4333875" cy="264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76E9B6E-5A7E-483B-ABB0-576E99B62609}"/>
              </a:ext>
            </a:extLst>
          </p:cNvPr>
          <p:cNvSpPr/>
          <p:nvPr/>
        </p:nvSpPr>
        <p:spPr>
          <a:xfrm>
            <a:off x="2217358" y="2139325"/>
            <a:ext cx="5704342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 sz="1800" dirty="0"/>
              <a:t>Login e cadastro para clientes e vendedores</a:t>
            </a:r>
            <a:endParaRPr lang="en-US" sz="1800" dirty="0">
              <a:solidFill>
                <a:srgbClr val="25252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Processo de compra de ingressos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Cadastro e gerenciamento de ingressos pelos vendedores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Métodos de pagamento integrado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pt-BR" sz="1800" dirty="0"/>
              <a:t>Gestão de perfil e pedidos</a:t>
            </a:r>
            <a:endParaRPr lang="en-US" sz="1800" dirty="0">
              <a:solidFill>
                <a:srgbClr val="25252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077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798764" y="2115450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Exemplo prático</a:t>
            </a:r>
            <a:endParaRPr sz="3200"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981071" y="1982001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03:</a:t>
            </a:r>
            <a:endParaRPr sz="40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108499" y="-2331751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6989611" y="1208163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 l="20949" t="26069" r="16683" b="26088"/>
          <a:stretch/>
        </p:blipFill>
        <p:spPr>
          <a:xfrm>
            <a:off x="2401413" y="3824225"/>
            <a:ext cx="2702950" cy="24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7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4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139229" y="206214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644649" y="180587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</a:t>
            </a:r>
            <a:r>
              <a:rPr lang="pt-BR" sz="3200"/>
              <a:t>4</a:t>
            </a:r>
            <a:r>
              <a:rPr lang="en" sz="3200"/>
              <a:t>:</a:t>
            </a:r>
            <a:endParaRPr sz="32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764189" y="-2461637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7567321" y="1277886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Uma imagem contendo Logotipo&#10;&#10;Descrição gerada automaticamente">
            <a:extLst>
              <a:ext uri="{FF2B5EF4-FFF2-40B4-BE49-F238E27FC236}">
                <a16:creationId xmlns:a16="http://schemas.microsoft.com/office/drawing/2014/main" id="{4D4D04E3-D191-B840-71EA-53104F28A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231" y="1125749"/>
            <a:ext cx="961847" cy="97263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23F2513-5524-7CF0-2743-125F91E3E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949" y="2836652"/>
            <a:ext cx="1015761" cy="1015761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DC8F099-B8E7-973F-1939-9727FD3FD3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7985" y="1129340"/>
            <a:ext cx="1069676" cy="1037327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29FF9BA-A36A-D5EE-8B93-36F0ED334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9845" y="1125746"/>
            <a:ext cx="1080459" cy="1026544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4F604CF-C03C-5CE4-D8D1-1764A0E18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5915" y="2836653"/>
            <a:ext cx="972629" cy="961846"/>
          </a:xfrm>
          <a:prstGeom prst="rect">
            <a:avLst/>
          </a:prstGeom>
        </p:spPr>
      </p:pic>
      <p:pic>
        <p:nvPicPr>
          <p:cNvPr id="8" name="Imagem 7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24F05888-7B44-F727-476A-74AE289E57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7719" y="2519993"/>
            <a:ext cx="2376578" cy="15915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3CABCE-6064-29ED-A839-FBAFE37FCDFC}"/>
              </a:ext>
            </a:extLst>
          </p:cNvPr>
          <p:cNvSpPr txBox="1"/>
          <p:nvPr/>
        </p:nvSpPr>
        <p:spPr>
          <a:xfrm>
            <a:off x="1036490" y="2198195"/>
            <a:ext cx="15331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/>
              <a:t>FIGMA</a:t>
            </a:r>
            <a:endParaRPr lang="pt-BR" sz="1600" b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8B93E4-576A-096F-A610-71E4E19272A1}"/>
              </a:ext>
            </a:extLst>
          </p:cNvPr>
          <p:cNvSpPr txBox="1"/>
          <p:nvPr/>
        </p:nvSpPr>
        <p:spPr>
          <a:xfrm>
            <a:off x="6920542" y="220297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CSS3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5F4FCFD-C74D-C4DB-8B2B-262FA61CD3C5}"/>
              </a:ext>
            </a:extLst>
          </p:cNvPr>
          <p:cNvSpPr txBox="1"/>
          <p:nvPr/>
        </p:nvSpPr>
        <p:spPr>
          <a:xfrm>
            <a:off x="3944428" y="220297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HTML5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580713-7E9B-7818-66CC-EAAE426BD7C9}"/>
              </a:ext>
            </a:extLst>
          </p:cNvPr>
          <p:cNvSpPr txBox="1"/>
          <p:nvPr/>
        </p:nvSpPr>
        <p:spPr>
          <a:xfrm>
            <a:off x="1388853" y="3852773"/>
            <a:ext cx="15031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JAVASCRIPT</a:t>
            </a:r>
          </a:p>
          <a:p>
            <a:endParaRPr lang="pt-BR" sz="16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D3EAFF-64E5-D1B8-A8AB-05F27120D04E}"/>
              </a:ext>
            </a:extLst>
          </p:cNvPr>
          <p:cNvSpPr txBox="1"/>
          <p:nvPr/>
        </p:nvSpPr>
        <p:spPr>
          <a:xfrm>
            <a:off x="3858165" y="39606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TRELLO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68960A-21E9-ADC8-1423-C3C15C9BFEBD}"/>
              </a:ext>
            </a:extLst>
          </p:cNvPr>
          <p:cNvSpPr txBox="1"/>
          <p:nvPr/>
        </p:nvSpPr>
        <p:spPr>
          <a:xfrm>
            <a:off x="6402957" y="392825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0332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4785">
            <a:off x="-2644414" y="-415375"/>
            <a:ext cx="43338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2311757" y="486571"/>
            <a:ext cx="47133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Idealizadores</a:t>
            </a:r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 idx="2"/>
          </p:nvPr>
        </p:nvSpPr>
        <p:spPr>
          <a:xfrm>
            <a:off x="1676998" y="460945"/>
            <a:ext cx="151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05:</a:t>
            </a:r>
            <a:endParaRPr sz="32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 t="15611" b="15858"/>
          <a:stretch/>
        </p:blipFill>
        <p:spPr>
          <a:xfrm flipH="1">
            <a:off x="6764189" y="-2547901"/>
            <a:ext cx="5783676" cy="4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t="26067" b="24804"/>
          <a:stretch/>
        </p:blipFill>
        <p:spPr>
          <a:xfrm rot="5399995">
            <a:off x="7567321" y="1277886"/>
            <a:ext cx="4438279" cy="25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t="23930" b="24605"/>
          <a:stretch/>
        </p:blipFill>
        <p:spPr>
          <a:xfrm rot="4394809">
            <a:off x="-1919800" y="-1122639"/>
            <a:ext cx="4333875" cy="26471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Google Shape;212;p30">
            <a:extLst>
              <a:ext uri="{FF2B5EF4-FFF2-40B4-BE49-F238E27FC236}">
                <a16:creationId xmlns:a16="http://schemas.microsoft.com/office/drawing/2014/main" id="{31533FA3-B134-4923-9F66-8DC54BCC169D}"/>
              </a:ext>
            </a:extLst>
          </p:cNvPr>
          <p:cNvGraphicFramePr/>
          <p:nvPr/>
        </p:nvGraphicFramePr>
        <p:xfrm>
          <a:off x="1017347" y="1509706"/>
          <a:ext cx="7707345" cy="2504100"/>
        </p:xfrm>
        <a:graphic>
          <a:graphicData uri="http://schemas.openxmlformats.org/drawingml/2006/table">
            <a:tbl>
              <a:tblPr>
                <a:noFill/>
                <a:tableStyleId>{84A377B2-07F8-43B9-A1D0-66633EB00230}</a:tableStyleId>
              </a:tblPr>
              <a:tblGrid>
                <a:gridCol w="203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Danilo Oliveira</a:t>
                      </a:r>
                      <a:endParaRPr sz="110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Back-</a:t>
                      </a:r>
                      <a:r>
                        <a:rPr lang="pt-BR" sz="1000" err="1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End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 e Prototipação.</a:t>
                      </a:r>
                      <a:endParaRPr sz="1000">
                        <a:solidFill>
                          <a:schemeClr val="dk1"/>
                        </a:solidFill>
                        <a:latin typeface="Epilogue Medium"/>
                        <a:ea typeface="Epilogue Medium"/>
                        <a:cs typeface="Epilogue Medium"/>
                        <a:sym typeface="Epilogue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Diana Louise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Front-</a:t>
                      </a:r>
                      <a:r>
                        <a:rPr lang="pt-BR" sz="1000" b="0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End</a:t>
                      </a: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, Documentação e Prototipação.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Felipe Lima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Front-</a:t>
                      </a:r>
                      <a:r>
                        <a:rPr lang="pt-BR" sz="1000" b="0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End</a:t>
                      </a: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, Documentação e Prototipação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Gabriel Bernardes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Back-</a:t>
                      </a:r>
                      <a:r>
                        <a:rPr lang="pt-BR" sz="1000" err="1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End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 e Prototipação.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Gustavo Pereira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Documentação e </a:t>
                      </a:r>
                      <a:r>
                        <a:rPr lang="pt-BR" sz="1000" err="1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Trello</a:t>
                      </a:r>
                      <a:r>
                        <a:rPr lang="pt-BR" sz="1000">
                          <a:solidFill>
                            <a:schemeClr val="dk1"/>
                          </a:solidFill>
                          <a:latin typeface="Epilogue Medium"/>
                          <a:ea typeface="Epilogue Medium"/>
                          <a:cs typeface="Epilogue Medium"/>
                          <a:sym typeface="Epilogue Medium"/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  <a:latin typeface="Epilogue Medium"/>
                        <a:ea typeface="Epilogue Medium"/>
                        <a:cs typeface="Epilogue Medium"/>
                        <a:sym typeface="Epilogue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sng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Mariana Santos</a:t>
                      </a:r>
                      <a:endParaRPr sz="1100" u="sng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Front-</a:t>
                      </a:r>
                      <a:r>
                        <a:rPr lang="pt-BR" sz="1000" b="0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End</a:t>
                      </a:r>
                      <a:r>
                        <a:rPr lang="pt-BR" sz="1000" b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, Documentação e Prototipação.</a:t>
                      </a:r>
                      <a:endParaRPr sz="1000" b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97F99AF-8112-6BF1-977E-E0577DD99BD3}"/>
              </a:ext>
            </a:extLst>
          </p:cNvPr>
          <p:cNvSpPr txBox="1"/>
          <p:nvPr/>
        </p:nvSpPr>
        <p:spPr>
          <a:xfrm>
            <a:off x="1404937" y="4131468"/>
            <a:ext cx="6846093" cy="338554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chemeClr val="accent1"/>
                </a:solidFill>
              </a:rPr>
              <a:t>Agradecimentos</a:t>
            </a:r>
            <a:r>
              <a:rPr lang="pt-BR"/>
              <a:t>: </a:t>
            </a:r>
            <a:r>
              <a:rPr lang="pt-BR" sz="1600" b="1" err="1"/>
              <a:t>Ivelângela</a:t>
            </a:r>
            <a:r>
              <a:rPr lang="pt-BR" sz="1600" b="1"/>
              <a:t> Balbino e Arthur Rosa.</a:t>
            </a:r>
          </a:p>
        </p:txBody>
      </p:sp>
    </p:spTree>
    <p:extLst>
      <p:ext uri="{BB962C8B-B14F-4D97-AF65-F5344CB8AC3E}">
        <p14:creationId xmlns:p14="http://schemas.microsoft.com/office/powerpoint/2010/main" val="32468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>
            <a:spLocks noGrp="1"/>
          </p:cNvSpPr>
          <p:nvPr>
            <p:ph type="title"/>
          </p:nvPr>
        </p:nvSpPr>
        <p:spPr>
          <a:xfrm>
            <a:off x="709683" y="1452460"/>
            <a:ext cx="7923240" cy="9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Gratos pela atenção!</a:t>
            </a:r>
            <a:endParaRPr sz="4400"/>
          </a:p>
        </p:txBody>
      </p:sp>
      <p:sp>
        <p:nvSpPr>
          <p:cNvPr id="460" name="Google Shape;460;p48"/>
          <p:cNvSpPr txBox="1">
            <a:spLocks noGrp="1"/>
          </p:cNvSpPr>
          <p:nvPr>
            <p:ph type="subTitle" idx="1"/>
          </p:nvPr>
        </p:nvSpPr>
        <p:spPr>
          <a:xfrm>
            <a:off x="3080785" y="2234341"/>
            <a:ext cx="2859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b="1"/>
              <a:t>Espaço para perguntas!</a:t>
            </a:r>
            <a:endParaRPr b="1"/>
          </a:p>
        </p:txBody>
      </p:sp>
      <p:pic>
        <p:nvPicPr>
          <p:cNvPr id="477" name="Google Shape;477;p48"/>
          <p:cNvPicPr preferRelativeResize="0"/>
          <p:nvPr/>
        </p:nvPicPr>
        <p:blipFill rotWithShape="1">
          <a:blip r:embed="rId3">
            <a:alphaModFix/>
          </a:blip>
          <a:srcRect t="15612" b="19712"/>
          <a:stretch/>
        </p:blipFill>
        <p:spPr>
          <a:xfrm rot="5890578" flipH="1">
            <a:off x="6619692" y="2473679"/>
            <a:ext cx="5783657" cy="443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ina Bifida Treatment Breakthrough by Slidesgo">
  <a:themeElements>
    <a:clrScheme name="Simple Light">
      <a:dk1>
        <a:srgbClr val="252525"/>
      </a:dk1>
      <a:lt1>
        <a:srgbClr val="FAFCFF"/>
      </a:lt1>
      <a:dk2>
        <a:srgbClr val="97C2FD"/>
      </a:dk2>
      <a:lt2>
        <a:srgbClr val="6D9DDD"/>
      </a:lt2>
      <a:accent1>
        <a:srgbClr val="41328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Apresentação na tela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Raleway</vt:lpstr>
      <vt:lpstr>Epilogue</vt:lpstr>
      <vt:lpstr>Arial</vt:lpstr>
      <vt:lpstr>Epilogue Medium</vt:lpstr>
      <vt:lpstr>Archivo Black</vt:lpstr>
      <vt:lpstr>Arial,Sans-Serif</vt:lpstr>
      <vt:lpstr>Spina Bifida Treatment Breakthrough by Slidesgo</vt:lpstr>
      <vt:lpstr>INNOVATORS  TICKET</vt:lpstr>
      <vt:lpstr>Sumário:</vt:lpstr>
      <vt:lpstr>Introdução  </vt:lpstr>
      <vt:lpstr>Funcionalidades principais </vt:lpstr>
      <vt:lpstr>Exemplo prático</vt:lpstr>
      <vt:lpstr>Referências</vt:lpstr>
      <vt:lpstr>Idealizadores</vt:lpstr>
      <vt:lpstr>Gratos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  TICKET</dc:title>
  <dc:creator>DevLibbs</dc:creator>
  <cp:lastModifiedBy>DevLibbs</cp:lastModifiedBy>
  <cp:revision>277</cp:revision>
  <dcterms:modified xsi:type="dcterms:W3CDTF">2024-06-17T19:06:34Z</dcterms:modified>
</cp:coreProperties>
</file>