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7" r:id="rId7"/>
    <p:sldId id="269" r:id="rId8"/>
    <p:sldId id="270" r:id="rId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24/01/2017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24/01/2017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pmallorca.com/2013/02/12/pero-que-es-githu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piradoiv.com/blog/aprende-usar-git-con-este-ejemplo-real" TargetMode="External"/><Relationship Id="rId5" Type="http://schemas.openxmlformats.org/officeDocument/2006/relationships/hyperlink" Target="http://rogerdudler.github.io/git-guide/index.es.html" TargetMode="External"/><Relationship Id="rId4" Type="http://schemas.openxmlformats.org/officeDocument/2006/relationships/hyperlink" Target="https://codigofacilito.com/articulos/que-es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916" y="2060848"/>
            <a:ext cx="8735325" cy="1099667"/>
          </a:xfrm>
        </p:spPr>
        <p:txBody>
          <a:bodyPr rtlCol="0"/>
          <a:lstStyle/>
          <a:p>
            <a:pPr algn="ctr" rtl="0"/>
            <a:r>
              <a:rPr lang="es-ES" dirty="0" smtClean="0"/>
              <a:t>HERRAMIENTA GIT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97868" y="3573016"/>
            <a:ext cx="8735325" cy="1752600"/>
          </a:xfrm>
        </p:spPr>
        <p:txBody>
          <a:bodyPr rtlCol="0"/>
          <a:lstStyle/>
          <a:p>
            <a:pPr rtl="0"/>
            <a:r>
              <a:rPr lang="es-ES" dirty="0" smtClean="0"/>
              <a:t>MATERIA: PROGRAMACIÓN WEB</a:t>
            </a:r>
            <a:endParaRPr lang="es-ES" dirty="0"/>
          </a:p>
          <a:p>
            <a:pPr rtl="0"/>
            <a:endParaRPr lang="es-ES" dirty="0" smtClean="0"/>
          </a:p>
          <a:p>
            <a:pPr rtl="0"/>
            <a:endParaRPr lang="es-ES" dirty="0"/>
          </a:p>
          <a:p>
            <a:pPr rtl="0"/>
            <a:r>
              <a:rPr lang="es-ES" dirty="0" smtClean="0"/>
              <a:t>PRESENTADOR: MUÑIZ GONZÁLEZ DIANA LAURA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404664"/>
            <a:ext cx="9937103" cy="1099667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INSTITUTO TECNOLOGICO DE CELAYA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7868" y="7279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 smtClean="0"/>
              <a:t>¿QUÉ ES GIT?</a:t>
            </a:r>
            <a:endParaRPr lang="es-ES" dirty="0"/>
          </a:p>
        </p:txBody>
      </p:sp>
      <p:pic>
        <p:nvPicPr>
          <p:cNvPr id="1028" name="Picture 4" descr="http://atsistemas.com/wp-content/uploads/2012/10/branching-illust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65" y="1522447"/>
            <a:ext cx="4176464" cy="22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231242"/>
            <a:ext cx="3456384" cy="27369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11" y="4054322"/>
            <a:ext cx="2803678" cy="28036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36" y="4270727"/>
            <a:ext cx="2286005" cy="21214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1"/>
          <a:stretch/>
        </p:blipFill>
        <p:spPr>
          <a:xfrm>
            <a:off x="4318761" y="4245729"/>
            <a:ext cx="3962408" cy="24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¿PARA QUÉ SIRVE GIT?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7" y="1712697"/>
            <a:ext cx="3040637" cy="22804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98" y="3993175"/>
            <a:ext cx="3213807" cy="28006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916832"/>
            <a:ext cx="2506464" cy="25064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2" r="24227"/>
          <a:stretch/>
        </p:blipFill>
        <p:spPr>
          <a:xfrm>
            <a:off x="9427656" y="2120967"/>
            <a:ext cx="23042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¿CÓMO FUNCIONA GIT?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060848"/>
            <a:ext cx="8861478" cy="36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REFERENCIAS BIBLIOGRAFICAS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051993" cy="2874248"/>
          </a:xfrm>
        </p:spPr>
        <p:txBody>
          <a:bodyPr rtlCol="0">
            <a:normAutofit/>
          </a:bodyPr>
          <a:lstStyle/>
          <a:p>
            <a:r>
              <a:rPr lang="es-MX" u="sng" dirty="0">
                <a:hlinkClick r:id="rId3"/>
              </a:rPr>
              <a:t>http://wpmallorca.com/2013/02/12/pero-que-es-github</a:t>
            </a:r>
            <a:r>
              <a:rPr lang="es-MX" u="sng" dirty="0" smtClean="0">
                <a:hlinkClick r:id="rId3"/>
              </a:rPr>
              <a:t>/</a:t>
            </a:r>
            <a:r>
              <a:rPr lang="es-MX" dirty="0"/>
              <a:t> </a:t>
            </a:r>
          </a:p>
          <a:p>
            <a:r>
              <a:rPr lang="es-MX" u="sng" dirty="0">
                <a:hlinkClick r:id="rId4"/>
              </a:rPr>
              <a:t>https://codigofacilito.com/articulos/que-es-git</a:t>
            </a:r>
            <a:endParaRPr lang="es-MX" dirty="0"/>
          </a:p>
          <a:p>
            <a:r>
              <a:rPr lang="es-MX" u="sng" dirty="0" smtClean="0">
                <a:hlinkClick r:id="rId5"/>
              </a:rPr>
              <a:t>http</a:t>
            </a:r>
            <a:r>
              <a:rPr lang="es-MX" u="sng" dirty="0">
                <a:hlinkClick r:id="rId5"/>
              </a:rPr>
              <a:t>://rogerdudler.github.io/git-guide/index.es.html</a:t>
            </a:r>
            <a:endParaRPr lang="es-MX" dirty="0"/>
          </a:p>
          <a:p>
            <a:r>
              <a:rPr lang="es-MX" dirty="0" smtClean="0"/>
              <a:t> </a:t>
            </a:r>
            <a:r>
              <a:rPr lang="es-MX" u="sng" dirty="0">
                <a:hlinkClick r:id="rId6"/>
              </a:rPr>
              <a:t>http://www.piradoiv.com/blog/aprende-usar-git-con-este-ejemplo-real</a:t>
            </a:r>
            <a:endParaRPr lang="es-MX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1701924" y="4789408"/>
            <a:ext cx="8938472" cy="124936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POR SU ATENCIÓN,                               </a:t>
            </a:r>
          </a:p>
          <a:p>
            <a:pPr algn="ctr"/>
            <a:r>
              <a:rPr lang="es-ES" dirty="0" smtClean="0"/>
              <a:t> 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93</TotalTime>
  <Words>50</Words>
  <Application>Microsoft Office PowerPoint</Application>
  <PresentationFormat>Personalizado</PresentationFormat>
  <Paragraphs>21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Tecnología 16x9</vt:lpstr>
      <vt:lpstr>HERRAMIENTA GIT</vt:lpstr>
      <vt:lpstr>¿QUÉ ES GIT?</vt:lpstr>
      <vt:lpstr>¿PARA QUÉ SIRVE GIT?</vt:lpstr>
      <vt:lpstr>¿CÓMO FUNCIONA GIT?</vt:lpstr>
      <vt:lpstr>REFERENCIAS BIBLIOGRAFICAS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GIT</dc:title>
  <dc:creator>Diana Laura</dc:creator>
  <cp:lastModifiedBy>Diana Laura</cp:lastModifiedBy>
  <cp:revision>9</cp:revision>
  <dcterms:created xsi:type="dcterms:W3CDTF">2017-01-25T04:44:11Z</dcterms:created>
  <dcterms:modified xsi:type="dcterms:W3CDTF">2017-01-25T06:17:55Z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