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November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579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6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6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543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8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1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November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3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57" r:id="rId6"/>
    <p:sldLayoutId id="2147483853" r:id="rId7"/>
    <p:sldLayoutId id="2147483854" r:id="rId8"/>
    <p:sldLayoutId id="2147483855" r:id="rId9"/>
    <p:sldLayoutId id="2147483856" r:id="rId10"/>
    <p:sldLayoutId id="214748385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32D3A-25CC-E2D5-8C63-9E272E69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899" y="1842168"/>
            <a:ext cx="6373812" cy="3777421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sz="16600" dirty="0"/>
              <a:t>Merge</a:t>
            </a:r>
            <a:br>
              <a:rPr lang="en-US" sz="16600" dirty="0"/>
            </a:br>
            <a:r>
              <a:rPr lang="en-US" sz="16600" dirty="0"/>
              <a:t>Sort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980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E39B7-6632-2594-F920-9DA6C7D2BCEA}"/>
              </a:ext>
            </a:extLst>
          </p:cNvPr>
          <p:cNvSpPr txBox="1"/>
          <p:nvPr/>
        </p:nvSpPr>
        <p:spPr>
          <a:xfrm>
            <a:off x="291259" y="824338"/>
            <a:ext cx="5380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Aşağıdakı</a:t>
            </a:r>
            <a:r>
              <a:rPr lang="en-US" sz="2400" dirty="0"/>
              <a:t> </a:t>
            </a:r>
            <a:r>
              <a:rPr lang="en-US" sz="2400" dirty="0" err="1"/>
              <a:t>diaqram</a:t>
            </a:r>
            <a:r>
              <a:rPr lang="en-US" sz="2400" dirty="0"/>
              <a:t> {38, 27, 43, 3, 9, 82, 10} missal</a:t>
            </a:r>
            <a:r>
              <a:rPr lang="az-Latn-AZ" sz="2400" dirty="0"/>
              <a:t> array`i </a:t>
            </a:r>
            <a:r>
              <a:rPr lang="en-US" sz="2400" dirty="0" err="1"/>
              <a:t>üçün</a:t>
            </a:r>
            <a:r>
              <a:rPr lang="en-US" sz="2400" dirty="0"/>
              <a:t> tam </a:t>
            </a:r>
            <a:r>
              <a:rPr lang="en-US" sz="2400" dirty="0" err="1"/>
              <a:t>birləşmə</a:t>
            </a:r>
            <a:r>
              <a:rPr lang="en-US" sz="2400" dirty="0"/>
              <a:t> </a:t>
            </a:r>
            <a:r>
              <a:rPr lang="en-US" sz="2400" dirty="0" err="1"/>
              <a:t>çeşidləmə</a:t>
            </a:r>
            <a:r>
              <a:rPr lang="en-US" sz="2400" dirty="0"/>
              <a:t> </a:t>
            </a:r>
            <a:r>
              <a:rPr lang="en-US" sz="2400" dirty="0" err="1"/>
              <a:t>prosesini</a:t>
            </a:r>
            <a:r>
              <a:rPr lang="en-US" sz="2400" dirty="0"/>
              <a:t> </a:t>
            </a:r>
            <a:r>
              <a:rPr lang="en-US" sz="2400" dirty="0" err="1"/>
              <a:t>göstərir</a:t>
            </a:r>
            <a:r>
              <a:rPr lang="en-US" sz="2400" dirty="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Diaqrama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yaxından</a:t>
            </a:r>
            <a:r>
              <a:rPr lang="en-US" sz="2400" dirty="0"/>
              <a:t> </a:t>
            </a:r>
            <a:r>
              <a:rPr lang="en-US" sz="2400" dirty="0" err="1"/>
              <a:t>nəzər</a:t>
            </a:r>
            <a:r>
              <a:rPr lang="en-US" sz="2400" dirty="0"/>
              <a:t> </a:t>
            </a:r>
            <a:r>
              <a:rPr lang="en-US" sz="2400" dirty="0" err="1"/>
              <a:t>salsaq</a:t>
            </a:r>
            <a:r>
              <a:rPr lang="en-US" sz="2400" dirty="0"/>
              <a:t> </a:t>
            </a:r>
            <a:r>
              <a:rPr lang="en-US" sz="2400" dirty="0" err="1"/>
              <a:t>görərik</a:t>
            </a:r>
            <a:r>
              <a:rPr lang="en-US" sz="2400" dirty="0"/>
              <a:t> ki, </a:t>
            </a:r>
            <a:r>
              <a:rPr lang="az-Latn-AZ" sz="2400" dirty="0"/>
              <a:t>array </a:t>
            </a:r>
            <a:r>
              <a:rPr lang="en-US" sz="2400" dirty="0" err="1"/>
              <a:t>ölçü</a:t>
            </a:r>
            <a:r>
              <a:rPr lang="en-US" sz="2400" dirty="0"/>
              <a:t> 1 </a:t>
            </a:r>
            <a:r>
              <a:rPr lang="en-US" sz="2400" dirty="0" err="1"/>
              <a:t>olana</a:t>
            </a:r>
            <a:r>
              <a:rPr lang="en-US" sz="2400" dirty="0"/>
              <a:t> </a:t>
            </a:r>
            <a:r>
              <a:rPr lang="en-US" sz="2400" dirty="0" err="1"/>
              <a:t>qədər</a:t>
            </a:r>
            <a:r>
              <a:rPr lang="en-US" sz="2400" dirty="0"/>
              <a:t> </a:t>
            </a:r>
            <a:r>
              <a:rPr lang="en-US" sz="2400" dirty="0" err="1"/>
              <a:t>rekursiv</a:t>
            </a:r>
            <a:r>
              <a:rPr lang="en-US" sz="2400" dirty="0"/>
              <a:t> </a:t>
            </a:r>
            <a:r>
              <a:rPr lang="en-US" sz="2400" dirty="0" err="1"/>
              <a:t>olaraq</a:t>
            </a:r>
            <a:r>
              <a:rPr lang="en-US" sz="2400" dirty="0"/>
              <a:t> </a:t>
            </a:r>
            <a:r>
              <a:rPr lang="en-US" sz="2400" dirty="0" err="1"/>
              <a:t>iki</a:t>
            </a:r>
            <a:r>
              <a:rPr lang="en-US" sz="2400" dirty="0"/>
              <a:t> </a:t>
            </a:r>
            <a:r>
              <a:rPr lang="en-US" sz="2400" dirty="0" err="1"/>
              <a:t>yarıya</a:t>
            </a:r>
            <a:r>
              <a:rPr lang="en-US" sz="2400" dirty="0"/>
              <a:t> </a:t>
            </a:r>
            <a:r>
              <a:rPr lang="en-US" sz="2400" dirty="0" err="1"/>
              <a:t>bölünür</a:t>
            </a:r>
            <a:r>
              <a:rPr lang="en-US" sz="2400" dirty="0"/>
              <a:t>. </a:t>
            </a:r>
            <a:r>
              <a:rPr lang="en-US" sz="2400" dirty="0" err="1"/>
              <a:t>Ölçü</a:t>
            </a:r>
            <a:r>
              <a:rPr lang="en-US" sz="2400" dirty="0"/>
              <a:t> 1 </a:t>
            </a:r>
            <a:r>
              <a:rPr lang="en-US" sz="2400" dirty="0" err="1"/>
              <a:t>olduqdan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</a:t>
            </a:r>
            <a:r>
              <a:rPr lang="en-US" sz="2400" dirty="0" err="1"/>
              <a:t>birləşmə</a:t>
            </a:r>
            <a:r>
              <a:rPr lang="en-US" sz="2400" dirty="0"/>
              <a:t> </a:t>
            </a:r>
            <a:r>
              <a:rPr lang="en-US" sz="2400" dirty="0" err="1"/>
              <a:t>prosesləri</a:t>
            </a:r>
            <a:r>
              <a:rPr lang="en-US" sz="2400" dirty="0"/>
              <a:t> </a:t>
            </a:r>
            <a:r>
              <a:rPr lang="en-US" sz="2400" dirty="0" err="1"/>
              <a:t>işə</a:t>
            </a:r>
            <a:r>
              <a:rPr lang="en-US" sz="2400" dirty="0"/>
              <a:t> </a:t>
            </a:r>
            <a:r>
              <a:rPr lang="en-US" sz="2400" dirty="0" err="1"/>
              <a:t>düşür</a:t>
            </a:r>
            <a:r>
              <a:rPr lang="en-US" sz="2400" dirty="0"/>
              <a:t> </a:t>
            </a:r>
            <a:r>
              <a:rPr lang="en-US" sz="2400" dirty="0" err="1"/>
              <a:t>və</a:t>
            </a:r>
            <a:r>
              <a:rPr lang="en-US" sz="2400" dirty="0"/>
              <a:t> tam </a:t>
            </a:r>
            <a:r>
              <a:rPr lang="az-Latn-AZ" sz="2400" dirty="0"/>
              <a:t>array</a:t>
            </a:r>
            <a:r>
              <a:rPr lang="en-US" sz="2400" dirty="0"/>
              <a:t> </a:t>
            </a:r>
            <a:r>
              <a:rPr lang="en-US" sz="2400" dirty="0" err="1"/>
              <a:t>olana</a:t>
            </a:r>
            <a:r>
              <a:rPr lang="en-US" sz="2400" dirty="0"/>
              <a:t> </a:t>
            </a:r>
            <a:r>
              <a:rPr lang="en-US" sz="2400" dirty="0" err="1"/>
              <a:t>qədər</a:t>
            </a:r>
            <a:r>
              <a:rPr lang="en-US" sz="2400" dirty="0"/>
              <a:t> </a:t>
            </a:r>
            <a:r>
              <a:rPr lang="az-Latn-AZ" sz="2400" dirty="0"/>
              <a:t>array`ləri</a:t>
            </a:r>
            <a:r>
              <a:rPr lang="en-US" sz="2400" dirty="0"/>
              <a:t> </a:t>
            </a:r>
            <a:r>
              <a:rPr lang="en-US" sz="2400" dirty="0" err="1"/>
              <a:t>birləşdirməyə</a:t>
            </a:r>
            <a:r>
              <a:rPr lang="en-US" sz="2400" dirty="0"/>
              <a:t> </a:t>
            </a:r>
            <a:r>
              <a:rPr lang="en-US" sz="2400" dirty="0" err="1"/>
              <a:t>başlayır</a:t>
            </a:r>
            <a:r>
              <a:rPr lang="en-US" sz="2400" dirty="0"/>
              <a:t>. </a:t>
            </a:r>
            <a:endParaRPr lang="ru-RU" sz="2400" dirty="0"/>
          </a:p>
        </p:txBody>
      </p:sp>
      <p:pic>
        <p:nvPicPr>
          <p:cNvPr id="7170" name="Picture 2" descr="Recursive steps of merge sort">
            <a:extLst>
              <a:ext uri="{FF2B5EF4-FFF2-40B4-BE49-F238E27FC236}">
                <a16:creationId xmlns:a16="http://schemas.microsoft.com/office/drawing/2014/main" id="{3C9CCF96-D650-13D9-F082-49C6D77F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2680"/>
            <a:ext cx="6257925" cy="683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42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9A6B0E-2F33-3DE2-5913-FA5B5DBEE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3393" t="33213" r="28839" b="17302"/>
          <a:stretch/>
        </p:blipFill>
        <p:spPr>
          <a:xfrm>
            <a:off x="1868821" y="1261332"/>
            <a:ext cx="8021609" cy="5107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A0F38-021D-0191-C82A-11B9481F5867}"/>
              </a:ext>
            </a:extLst>
          </p:cNvPr>
          <p:cNvSpPr txBox="1"/>
          <p:nvPr/>
        </p:nvSpPr>
        <p:spPr>
          <a:xfrm>
            <a:off x="76200" y="228600"/>
            <a:ext cx="2595081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az-Latn-AZ" sz="3200" dirty="0">
                <a:solidFill>
                  <a:schemeClr val="accent6">
                    <a:lumMod val="50000"/>
                  </a:schemeClr>
                </a:solidFill>
              </a:rPr>
              <a:t>ALQORİTM:</a:t>
            </a:r>
            <a:endParaRPr lang="ru-RU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4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1FB96-D4AB-3B33-8864-8BCEBDDA9327}"/>
              </a:ext>
            </a:extLst>
          </p:cNvPr>
          <p:cNvSpPr txBox="1"/>
          <p:nvPr/>
        </p:nvSpPr>
        <p:spPr>
          <a:xfrm>
            <a:off x="0" y="0"/>
            <a:ext cx="4521199" cy="16619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err="1"/>
              <a:t>Problemi</a:t>
            </a:r>
            <a:r>
              <a:rPr lang="en-US" sz="2800" dirty="0"/>
              <a:t> </a:t>
            </a:r>
            <a:r>
              <a:rPr lang="en-US" sz="2800" dirty="0" err="1"/>
              <a:t>həll</a:t>
            </a:r>
            <a:r>
              <a:rPr lang="en-US" sz="2800" dirty="0"/>
              <a:t> </a:t>
            </a:r>
            <a:r>
              <a:rPr lang="en-US" sz="2800" dirty="0" err="1"/>
              <a:t>etmək</a:t>
            </a:r>
            <a:endParaRPr lang="az-Latn-AZ" sz="2800" dirty="0"/>
          </a:p>
          <a:p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aşağıdakı</a:t>
            </a:r>
            <a:r>
              <a:rPr lang="en-US" sz="2800" dirty="0"/>
              <a:t> </a:t>
            </a:r>
            <a:r>
              <a:rPr lang="en-US" sz="2800" dirty="0" err="1"/>
              <a:t>addımları</a:t>
            </a:r>
            <a:r>
              <a:rPr lang="en-US" sz="2800" dirty="0"/>
              <a:t> </a:t>
            </a:r>
            <a:endParaRPr lang="az-Latn-AZ" sz="2800" dirty="0"/>
          </a:p>
          <a:p>
            <a:r>
              <a:rPr lang="en-US" sz="2800" dirty="0" err="1"/>
              <a:t>yerinə</a:t>
            </a:r>
            <a:r>
              <a:rPr lang="en-US" sz="2800" dirty="0"/>
              <a:t> </a:t>
            </a:r>
            <a:r>
              <a:rPr lang="en-US" sz="2800" dirty="0" err="1"/>
              <a:t>yetirin</a:t>
            </a:r>
            <a:r>
              <a:rPr lang="en-US" sz="2800" dirty="0"/>
              <a:t>: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92CB1-4520-4EBE-EBEF-36914B2EACD9}"/>
              </a:ext>
            </a:extLst>
          </p:cNvPr>
          <p:cNvSpPr txBox="1"/>
          <p:nvPr/>
        </p:nvSpPr>
        <p:spPr>
          <a:xfrm>
            <a:off x="2908300" y="1661993"/>
            <a:ext cx="92837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/>
              <a:t>MergeSort</a:t>
            </a:r>
            <a:r>
              <a:rPr lang="ru-RU" sz="2800" dirty="0"/>
              <a:t>(</a:t>
            </a:r>
            <a:r>
              <a:rPr lang="ru-RU" sz="2800" dirty="0" err="1"/>
              <a:t>arr</a:t>
            </a:r>
            <a:r>
              <a:rPr lang="ru-RU" sz="2800" dirty="0"/>
              <a:t>[], l,  r)</a:t>
            </a:r>
          </a:p>
          <a:p>
            <a:r>
              <a:rPr lang="ru-RU" sz="2800" dirty="0" err="1"/>
              <a:t>If</a:t>
            </a:r>
            <a:r>
              <a:rPr lang="ru-RU" sz="2800" dirty="0"/>
              <a:t> r &gt; l</a:t>
            </a:r>
          </a:p>
          <a:p>
            <a:endParaRPr lang="ru-RU" sz="2800" dirty="0"/>
          </a:p>
          <a:p>
            <a:r>
              <a:rPr lang="az-Latn-AZ" sz="2800" dirty="0"/>
              <a:t>Array`i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yarıya</a:t>
            </a:r>
            <a:r>
              <a:rPr lang="en-US" sz="2800" dirty="0"/>
              <a:t> </a:t>
            </a:r>
            <a:r>
              <a:rPr lang="en-US" sz="2800" dirty="0" err="1"/>
              <a:t>bölmək</a:t>
            </a:r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orta</a:t>
            </a:r>
            <a:r>
              <a:rPr lang="en-US" sz="2800" dirty="0"/>
              <a:t> </a:t>
            </a:r>
            <a:r>
              <a:rPr lang="en-US" sz="2800" dirty="0" err="1"/>
              <a:t>nöqtəni</a:t>
            </a:r>
            <a:r>
              <a:rPr lang="en-US" sz="2800" dirty="0"/>
              <a:t> </a:t>
            </a:r>
            <a:r>
              <a:rPr lang="en-US" sz="2800" dirty="0" err="1"/>
              <a:t>tapın</a:t>
            </a:r>
            <a:r>
              <a:rPr lang="en-US" sz="2800" dirty="0"/>
              <a:t>:</a:t>
            </a:r>
            <a:endParaRPr lang="az-Latn-AZ" sz="2800" dirty="0"/>
          </a:p>
          <a:p>
            <a:r>
              <a:rPr lang="ru-RU" sz="2800" dirty="0" err="1"/>
              <a:t>middle</a:t>
            </a:r>
            <a:r>
              <a:rPr lang="ru-RU" sz="2800" dirty="0"/>
              <a:t> m = l + (r – l)/2</a:t>
            </a:r>
          </a:p>
          <a:p>
            <a:r>
              <a:rPr lang="en-US" sz="2800" dirty="0" err="1"/>
              <a:t>Birinci</a:t>
            </a:r>
            <a:r>
              <a:rPr lang="en-US" sz="2800" dirty="0"/>
              <a:t> </a:t>
            </a:r>
            <a:r>
              <a:rPr lang="en-US" sz="2800" dirty="0" err="1"/>
              <a:t>yarım</a:t>
            </a:r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mergeSort</a:t>
            </a:r>
            <a:r>
              <a:rPr lang="en-US" sz="2800" dirty="0"/>
              <a:t>-</a:t>
            </a:r>
            <a:r>
              <a:rPr lang="az-Latn-AZ" sz="2800" dirty="0"/>
              <a:t>u çağırın</a:t>
            </a:r>
            <a:r>
              <a:rPr lang="en-US" sz="2800" dirty="0"/>
              <a:t>:</a:t>
            </a:r>
            <a:endParaRPr lang="az-Latn-AZ" sz="2800" dirty="0"/>
          </a:p>
          <a:p>
            <a:r>
              <a:rPr lang="ru-RU" sz="2800" dirty="0"/>
              <a:t>Call </a:t>
            </a:r>
            <a:r>
              <a:rPr lang="ru-RU" sz="2800" dirty="0" err="1"/>
              <a:t>mergeSort</a:t>
            </a:r>
            <a:r>
              <a:rPr lang="ru-RU" sz="2800" dirty="0"/>
              <a:t>(</a:t>
            </a:r>
            <a:r>
              <a:rPr lang="ru-RU" sz="2800" dirty="0" err="1"/>
              <a:t>arr</a:t>
            </a:r>
            <a:r>
              <a:rPr lang="ru-RU" sz="2800" dirty="0"/>
              <a:t>, l, m)</a:t>
            </a:r>
          </a:p>
          <a:p>
            <a:r>
              <a:rPr lang="az-Latn-AZ" sz="2800" dirty="0"/>
              <a:t>İkinci</a:t>
            </a:r>
            <a:r>
              <a:rPr lang="en-US" sz="2800" dirty="0"/>
              <a:t> </a:t>
            </a:r>
            <a:r>
              <a:rPr lang="en-US" sz="2800" dirty="0" err="1"/>
              <a:t>yarım</a:t>
            </a:r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mergeSort</a:t>
            </a:r>
            <a:r>
              <a:rPr lang="en-US" sz="2800" dirty="0"/>
              <a:t>-</a:t>
            </a:r>
            <a:r>
              <a:rPr lang="az-Latn-AZ" sz="2800" dirty="0"/>
              <a:t>u çağırın :</a:t>
            </a:r>
          </a:p>
          <a:p>
            <a:r>
              <a:rPr lang="ru-RU" sz="2800" dirty="0"/>
              <a:t>Call </a:t>
            </a:r>
            <a:r>
              <a:rPr lang="ru-RU" sz="2800" dirty="0" err="1"/>
              <a:t>mergeSort</a:t>
            </a:r>
            <a:r>
              <a:rPr lang="ru-RU" sz="2800" dirty="0"/>
              <a:t>(</a:t>
            </a:r>
            <a:r>
              <a:rPr lang="ru-RU" sz="2800" dirty="0" err="1"/>
              <a:t>arr</a:t>
            </a:r>
            <a:r>
              <a:rPr lang="ru-RU" sz="2800" dirty="0"/>
              <a:t>, m + 1, r)</a:t>
            </a:r>
          </a:p>
          <a:p>
            <a:r>
              <a:rPr lang="en-US" sz="2800" dirty="0"/>
              <a:t>2 </a:t>
            </a:r>
            <a:r>
              <a:rPr lang="en-US" sz="2800" dirty="0" err="1"/>
              <a:t>və</a:t>
            </a:r>
            <a:r>
              <a:rPr lang="en-US" sz="2800" dirty="0"/>
              <a:t> 3-cü </a:t>
            </a:r>
            <a:r>
              <a:rPr lang="en-US" sz="2800" dirty="0" err="1"/>
              <a:t>addımlarda</a:t>
            </a:r>
            <a:r>
              <a:rPr lang="en-US" sz="2800" dirty="0"/>
              <a:t> </a:t>
            </a:r>
            <a:r>
              <a:rPr lang="en-US" sz="2800" dirty="0" err="1"/>
              <a:t>çeşidlənmiş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yarını</a:t>
            </a:r>
            <a:r>
              <a:rPr lang="en-US" sz="2800" dirty="0"/>
              <a:t> </a:t>
            </a:r>
            <a:r>
              <a:rPr lang="en-US" sz="2800" dirty="0" err="1"/>
              <a:t>birləşdirin</a:t>
            </a:r>
            <a:r>
              <a:rPr lang="en-US" sz="2800" dirty="0"/>
              <a:t>: </a:t>
            </a:r>
            <a:r>
              <a:rPr lang="ru-RU" sz="2800" dirty="0"/>
              <a:t>Call </a:t>
            </a:r>
            <a:r>
              <a:rPr lang="ru-RU" sz="2800" dirty="0" err="1"/>
              <a:t>merge</a:t>
            </a:r>
            <a:r>
              <a:rPr lang="ru-RU" sz="2800" dirty="0"/>
              <a:t>(</a:t>
            </a:r>
            <a:r>
              <a:rPr lang="ru-RU" sz="2800" dirty="0" err="1"/>
              <a:t>arr</a:t>
            </a:r>
            <a:r>
              <a:rPr lang="ru-RU" sz="2800" dirty="0"/>
              <a:t>, l, m, r)</a:t>
            </a:r>
          </a:p>
        </p:txBody>
      </p:sp>
    </p:spTree>
    <p:extLst>
      <p:ext uri="{BB962C8B-B14F-4D97-AF65-F5344CB8AC3E}">
        <p14:creationId xmlns:p14="http://schemas.microsoft.com/office/powerpoint/2010/main" val="378465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C04A02AB-3CD5-7729-BA67-1AC0EF5D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47581"/>
            <a:ext cx="8458199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JavaScript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Sort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subarrays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[].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First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l..m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Second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[m+1..r]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l, m, r)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n1 = m - l + 1;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n2 = r - m;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arrays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(n1);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(n2);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L[]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R[]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 = 0; i &lt; n1; i++)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L[i]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[l + i];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 = 0; j &lt; n2; j++)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R[j]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[m + 1 + j];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2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24C7D8D-D096-2973-959D-1A4597271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795" y="51941"/>
            <a:ext cx="4997302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l..r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subarray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 = 0;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subarray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 = 0;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subarray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 = l;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(i &lt; n1 &amp;&amp; j &lt; n2) 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(L[i] &lt;= R[j]) 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[k] = L[i];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i++;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[k] = R[j];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j++;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k++;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remaining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L[],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any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1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B1DE11-C7FE-D54F-BEA6-B53845A6C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265" y="-69112"/>
            <a:ext cx="5167423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(i &lt; n1) 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[k] = L[i];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i++;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k++;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remaining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R[],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any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(j &lt; n2) 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[k] = R[j];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j++;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k++;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l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sub-array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arr,l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r){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(l&gt;=r){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;//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recursively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 =l+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((r-l)/2);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arr,l,m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(arr,m+1,r);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arr,l,m,r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347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71C3E5-F510-FDDC-9046-152C906E6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172" y="197346"/>
            <a:ext cx="6209413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 A,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 = 0; i &lt;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 i++)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  A[i] + " ");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[ 12, 11, 13, 5, 6, 7 ];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 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Given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&gt;");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- 1);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 "&lt;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&gt;");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contributed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SoumikMondal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1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65074-C230-236C-38BC-D1B48FF5F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az-Latn-AZ" dirty="0"/>
              <a:t> 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F7C0A9-66CC-CD75-BC13-F6A27B2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549275"/>
            <a:ext cx="6345237" cy="554355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Merge Sort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alqoritmi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Divide </a:t>
            </a:r>
            <a:r>
              <a:rPr lang="az-Latn-AZ" sz="3600" dirty="0">
                <a:solidFill>
                  <a:schemeClr val="tx1">
                    <a:alpha val="60000"/>
                  </a:schemeClr>
                </a:solidFill>
              </a:rPr>
              <a:t>və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Conquer 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paradiqmasına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əsaslanan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çeşidləmə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alqoritmidir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. Bu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alqoritmdə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az-Latn-AZ" sz="3600" dirty="0">
                <a:solidFill>
                  <a:schemeClr val="tx1">
                    <a:alpha val="60000"/>
                  </a:schemeClr>
                </a:solidFill>
              </a:rPr>
              <a:t>array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əvvəlcə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iki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bərabər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yarıya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bölünür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və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sonra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sıralanmış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şəkildə</a:t>
            </a:r>
            <a:endParaRPr lang="az-Latn-AZ" sz="3600" dirty="0">
              <a:solidFill>
                <a:schemeClr val="tx1">
                  <a:alpha val="60000"/>
                </a:schemeClr>
              </a:solidFill>
            </a:endParaRPr>
          </a:p>
          <a:p>
            <a:pPr algn="ctr"/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birləşdirilir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.</a:t>
            </a:r>
            <a:endParaRPr lang="ru-RU" sz="3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6" name="Picture 3" descr="Цветная линия Concept">
            <a:extLst>
              <a:ext uri="{FF2B5EF4-FFF2-40B4-BE49-F238E27FC236}">
                <a16:creationId xmlns:a16="http://schemas.microsoft.com/office/drawing/2014/main" id="{6460EBB4-0A07-4384-C4A4-8882CF25C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6" r="18013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8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FA0D1A-084C-EFB7-2F77-ABA4E5C2FE11}"/>
              </a:ext>
            </a:extLst>
          </p:cNvPr>
          <p:cNvSpPr txBox="1"/>
          <p:nvPr/>
        </p:nvSpPr>
        <p:spPr>
          <a:xfrm>
            <a:off x="533400" y="635000"/>
            <a:ext cx="11468100" cy="50167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az-Latn-AZ" sz="3200" dirty="0"/>
              <a:t>Merge Sort`un</a:t>
            </a:r>
            <a:r>
              <a:rPr lang="en-US" sz="3200" dirty="0"/>
              <a:t> </a:t>
            </a:r>
            <a:r>
              <a:rPr lang="en-US" sz="3200" dirty="0" err="1"/>
              <a:t>İş</a:t>
            </a:r>
            <a:r>
              <a:rPr lang="en-US" sz="3200" dirty="0"/>
              <a:t> </a:t>
            </a:r>
            <a:r>
              <a:rPr lang="en-US" sz="3200" dirty="0" err="1"/>
              <a:t>Prosesi</a:t>
            </a:r>
            <a:r>
              <a:rPr lang="en-US" sz="3200" dirty="0"/>
              <a:t>:</a:t>
            </a:r>
          </a:p>
          <a:p>
            <a:r>
              <a:rPr lang="en-US" sz="3200" dirty="0" err="1"/>
              <a:t>Bunu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rekursiv</a:t>
            </a:r>
            <a:r>
              <a:rPr lang="en-US" sz="3200" dirty="0"/>
              <a:t> </a:t>
            </a:r>
            <a:r>
              <a:rPr lang="en-US" sz="3200" dirty="0" err="1"/>
              <a:t>alqoritm</a:t>
            </a:r>
            <a:r>
              <a:rPr lang="en-US" sz="3200" dirty="0"/>
              <a:t> </a:t>
            </a:r>
            <a:r>
              <a:rPr lang="en-US" sz="3200" dirty="0" err="1"/>
              <a:t>kimi</a:t>
            </a:r>
            <a:r>
              <a:rPr lang="en-US" sz="3200" dirty="0"/>
              <a:t> </a:t>
            </a:r>
            <a:r>
              <a:rPr lang="en-US" sz="3200" dirty="0" err="1"/>
              <a:t>düşünün</a:t>
            </a:r>
            <a:r>
              <a:rPr lang="en-US" sz="3200" dirty="0"/>
              <a:t>, </a:t>
            </a:r>
            <a:r>
              <a:rPr lang="en-US" sz="3200" dirty="0" err="1"/>
              <a:t>daha</a:t>
            </a:r>
            <a:r>
              <a:rPr lang="en-US" sz="3200" dirty="0"/>
              <a:t> </a:t>
            </a:r>
            <a:r>
              <a:rPr lang="en-US" sz="3200" dirty="0" err="1"/>
              <a:t>sonra</a:t>
            </a:r>
            <a:r>
              <a:rPr lang="en-US" sz="3200" dirty="0"/>
              <a:t> </a:t>
            </a:r>
            <a:r>
              <a:rPr lang="en-US" sz="3200" dirty="0" err="1"/>
              <a:t>bölünməyənə</a:t>
            </a:r>
            <a:r>
              <a:rPr lang="en-US" sz="3200" dirty="0"/>
              <a:t> </a:t>
            </a:r>
            <a:r>
              <a:rPr lang="en-US" sz="3200" dirty="0" err="1"/>
              <a:t>qədər</a:t>
            </a:r>
            <a:r>
              <a:rPr lang="en-US" sz="3200" dirty="0"/>
              <a:t> </a:t>
            </a:r>
            <a:r>
              <a:rPr lang="az-Latn-AZ" sz="3200" dirty="0"/>
              <a:t>array</a:t>
            </a:r>
            <a:r>
              <a:rPr lang="en-US" sz="3200" dirty="0"/>
              <a:t> </a:t>
            </a:r>
            <a:r>
              <a:rPr lang="en-US" sz="3200" dirty="0" err="1"/>
              <a:t>davamlı</a:t>
            </a:r>
            <a:r>
              <a:rPr lang="en-US" sz="3200" dirty="0"/>
              <a:t> </a:t>
            </a:r>
            <a:r>
              <a:rPr lang="en-US" sz="3200" dirty="0" err="1"/>
              <a:t>olaraq</a:t>
            </a:r>
            <a:r>
              <a:rPr lang="en-US" sz="3200" dirty="0"/>
              <a:t> </a:t>
            </a:r>
            <a:r>
              <a:rPr lang="en-US" sz="3200" dirty="0" err="1"/>
              <a:t>yarıya</a:t>
            </a:r>
            <a:r>
              <a:rPr lang="en-US" sz="3200" dirty="0"/>
              <a:t> </a:t>
            </a:r>
            <a:r>
              <a:rPr lang="en-US" sz="3200" dirty="0" err="1"/>
              <a:t>bölür</a:t>
            </a:r>
            <a:r>
              <a:rPr lang="en-US" sz="3200" dirty="0"/>
              <a:t>. Bu o </a:t>
            </a:r>
            <a:r>
              <a:rPr lang="en-US" sz="3200" dirty="0" err="1"/>
              <a:t>deməkdir</a:t>
            </a:r>
            <a:r>
              <a:rPr lang="en-US" sz="3200" dirty="0"/>
              <a:t> ki, </a:t>
            </a:r>
            <a:r>
              <a:rPr lang="az-Latn-AZ" sz="3200" dirty="0"/>
              <a:t>array</a:t>
            </a:r>
            <a:r>
              <a:rPr lang="en-US" sz="3200" dirty="0"/>
              <a:t> </a:t>
            </a:r>
            <a:r>
              <a:rPr lang="en-US" sz="3200" dirty="0" err="1"/>
              <a:t>boş</a:t>
            </a:r>
            <a:r>
              <a:rPr lang="en-US" sz="3200" dirty="0"/>
              <a:t> </a:t>
            </a:r>
            <a:r>
              <a:rPr lang="en-US" sz="3200" dirty="0" err="1"/>
              <a:t>olarsa</a:t>
            </a:r>
            <a:r>
              <a:rPr lang="en-US" sz="3200" dirty="0"/>
              <a:t> </a:t>
            </a:r>
            <a:r>
              <a:rPr lang="en-US" sz="3200" dirty="0" err="1"/>
              <a:t>və</a:t>
            </a:r>
            <a:r>
              <a:rPr lang="en-US" sz="3200" dirty="0"/>
              <a:t> </a:t>
            </a:r>
            <a:r>
              <a:rPr lang="en-US" sz="3200" dirty="0" err="1"/>
              <a:t>ya</a:t>
            </a:r>
            <a:r>
              <a:rPr lang="en-US" sz="3200" dirty="0"/>
              <a:t> </a:t>
            </a:r>
            <a:r>
              <a:rPr lang="en-US" sz="3200" dirty="0" err="1"/>
              <a:t>yalnız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element </a:t>
            </a:r>
            <a:r>
              <a:rPr lang="en-US" sz="3200" dirty="0" err="1"/>
              <a:t>qalsa</a:t>
            </a:r>
            <a:r>
              <a:rPr lang="en-US" sz="3200" dirty="0"/>
              <a:t>, </a:t>
            </a:r>
            <a:r>
              <a:rPr lang="en-US" sz="3200" dirty="0" err="1"/>
              <a:t>bölmə</a:t>
            </a:r>
            <a:r>
              <a:rPr lang="en-US" sz="3200" dirty="0"/>
              <a:t> </a:t>
            </a:r>
            <a:r>
              <a:rPr lang="en-US" sz="3200" dirty="0" err="1"/>
              <a:t>dayanacaq</a:t>
            </a:r>
            <a:r>
              <a:rPr lang="en-US" sz="3200" dirty="0"/>
              <a:t>. </a:t>
            </a:r>
            <a:r>
              <a:rPr lang="az-Latn-AZ" sz="3200" dirty="0"/>
              <a:t>Array`in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neçə</a:t>
            </a:r>
            <a:r>
              <a:rPr lang="en-US" sz="3200" dirty="0"/>
              <a:t> </a:t>
            </a:r>
            <a:r>
              <a:rPr lang="en-US" sz="3200" dirty="0" err="1"/>
              <a:t>elementi</a:t>
            </a:r>
            <a:r>
              <a:rPr lang="en-US" sz="3200" dirty="0"/>
              <a:t> </a:t>
            </a:r>
            <a:r>
              <a:rPr lang="en-US" sz="3200" dirty="0" err="1"/>
              <a:t>varsa</a:t>
            </a:r>
            <a:r>
              <a:rPr lang="en-US" sz="3200" dirty="0"/>
              <a:t>, </a:t>
            </a:r>
            <a:r>
              <a:rPr lang="az-Latn-AZ" sz="3200" dirty="0"/>
              <a:t>array`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yarıya</a:t>
            </a:r>
            <a:r>
              <a:rPr lang="en-US" sz="3200" dirty="0"/>
              <a:t> </a:t>
            </a:r>
            <a:r>
              <a:rPr lang="en-US" sz="3200" dirty="0" err="1"/>
              <a:t>bölü</a:t>
            </a:r>
            <a:r>
              <a:rPr lang="az-Latn-AZ" sz="3200" dirty="0"/>
              <a:t>r</a:t>
            </a:r>
            <a:r>
              <a:rPr lang="en-US" sz="3200" dirty="0"/>
              <a:t> </a:t>
            </a:r>
            <a:r>
              <a:rPr lang="en-US" sz="3200" dirty="0" err="1"/>
              <a:t>və</a:t>
            </a:r>
            <a:r>
              <a:rPr lang="en-US" sz="3200" dirty="0"/>
              <a:t> </a:t>
            </a:r>
            <a:r>
              <a:rPr lang="en-US" sz="3200" dirty="0" err="1"/>
              <a:t>hər</a:t>
            </a:r>
            <a:r>
              <a:rPr lang="en-US" sz="3200" dirty="0"/>
              <a:t> </a:t>
            </a:r>
            <a:r>
              <a:rPr lang="en-US" sz="3200" dirty="0" err="1"/>
              <a:t>yarımda</a:t>
            </a:r>
            <a:r>
              <a:rPr lang="en-US" sz="3200" dirty="0"/>
              <a:t> </a:t>
            </a:r>
            <a:r>
              <a:rPr lang="en-US" sz="3200" dirty="0" err="1"/>
              <a:t>rekursiv</a:t>
            </a:r>
            <a:r>
              <a:rPr lang="en-US" sz="3200" dirty="0"/>
              <a:t> </a:t>
            </a:r>
            <a:r>
              <a:rPr lang="en-US" sz="3200" dirty="0" err="1"/>
              <a:t>olaraq</a:t>
            </a:r>
            <a:r>
              <a:rPr lang="en-US" sz="3200" dirty="0"/>
              <a:t> </a:t>
            </a:r>
            <a:r>
              <a:rPr lang="en-US" sz="3200" dirty="0" err="1"/>
              <a:t>birləşmə</a:t>
            </a:r>
            <a:r>
              <a:rPr lang="en-US" sz="3200" dirty="0"/>
              <a:t> </a:t>
            </a:r>
            <a:r>
              <a:rPr lang="en-US" sz="3200" dirty="0" err="1"/>
              <a:t>növünü</a:t>
            </a:r>
            <a:r>
              <a:rPr lang="en-US" sz="3200" dirty="0"/>
              <a:t> </a:t>
            </a:r>
            <a:r>
              <a:rPr lang="en-US" sz="3200" dirty="0" err="1"/>
              <a:t>çağırı</a:t>
            </a:r>
            <a:r>
              <a:rPr lang="az-Latn-AZ" sz="3200" dirty="0"/>
              <a:t>r</a:t>
            </a:r>
            <a:r>
              <a:rPr lang="en-US" sz="3200" dirty="0"/>
              <a:t>. </a:t>
            </a:r>
            <a:r>
              <a:rPr lang="en-US" sz="3200" dirty="0" err="1"/>
              <a:t>Nəhayət</a:t>
            </a:r>
            <a:r>
              <a:rPr lang="en-US" sz="3200" dirty="0"/>
              <a:t>, </a:t>
            </a:r>
            <a:r>
              <a:rPr lang="en-US" sz="3200" dirty="0" err="1"/>
              <a:t>hər</a:t>
            </a:r>
            <a:r>
              <a:rPr lang="en-US" sz="3200" dirty="0"/>
              <a:t> </a:t>
            </a:r>
            <a:r>
              <a:rPr lang="en-US" sz="3200" dirty="0" err="1"/>
              <a:t>iki</a:t>
            </a:r>
            <a:r>
              <a:rPr lang="en-US" sz="3200" dirty="0"/>
              <a:t> </a:t>
            </a:r>
            <a:r>
              <a:rPr lang="en-US" sz="3200" dirty="0" err="1"/>
              <a:t>yarım</a:t>
            </a:r>
            <a:r>
              <a:rPr lang="en-US" sz="3200" dirty="0"/>
              <a:t> </a:t>
            </a:r>
            <a:r>
              <a:rPr lang="en-US" sz="3200" dirty="0" err="1"/>
              <a:t>çeşidləndikdə</a:t>
            </a:r>
            <a:r>
              <a:rPr lang="en-US" sz="3200" dirty="0"/>
              <a:t> </a:t>
            </a:r>
            <a:r>
              <a:rPr lang="en-US" sz="3200" dirty="0" err="1"/>
              <a:t>birləşmə</a:t>
            </a:r>
            <a:r>
              <a:rPr lang="en-US" sz="3200" dirty="0"/>
              <a:t> </a:t>
            </a:r>
            <a:r>
              <a:rPr lang="en-US" sz="3200" dirty="0" err="1"/>
              <a:t>əməliyyatı</a:t>
            </a:r>
            <a:r>
              <a:rPr lang="en-US" sz="3200" dirty="0"/>
              <a:t> </a:t>
            </a:r>
            <a:r>
              <a:rPr lang="en-US" sz="3200" dirty="0" err="1"/>
              <a:t>tətbiq</a:t>
            </a:r>
            <a:r>
              <a:rPr lang="en-US" sz="3200" dirty="0"/>
              <a:t> </a:t>
            </a:r>
            <a:r>
              <a:rPr lang="en-US" sz="3200" dirty="0" err="1"/>
              <a:t>edilir</a:t>
            </a:r>
            <a:r>
              <a:rPr lang="en-US" sz="3200" dirty="0"/>
              <a:t>. </a:t>
            </a:r>
            <a:r>
              <a:rPr lang="en-US" sz="3200" dirty="0" err="1"/>
              <a:t>Birləşdirmə</a:t>
            </a:r>
            <a:r>
              <a:rPr lang="en-US" sz="3200" dirty="0"/>
              <a:t> </a:t>
            </a:r>
            <a:r>
              <a:rPr lang="en-US" sz="3200" dirty="0" err="1"/>
              <a:t>əməliyyatı</a:t>
            </a:r>
            <a:r>
              <a:rPr lang="en-US" sz="3200" dirty="0"/>
              <a:t> </a:t>
            </a:r>
            <a:r>
              <a:rPr lang="en-US" sz="3200" dirty="0" err="1"/>
              <a:t>iki</a:t>
            </a:r>
            <a:r>
              <a:rPr lang="en-US" sz="3200" dirty="0"/>
              <a:t> </a:t>
            </a:r>
            <a:r>
              <a:rPr lang="en-US" sz="3200" dirty="0" err="1"/>
              <a:t>kiçik</a:t>
            </a:r>
            <a:r>
              <a:rPr lang="en-US" sz="3200" dirty="0"/>
              <a:t> </a:t>
            </a:r>
            <a:r>
              <a:rPr lang="en-US" sz="3200" dirty="0" err="1"/>
              <a:t>çeşidlənmiş</a:t>
            </a:r>
            <a:r>
              <a:rPr lang="en-US" sz="3200" dirty="0"/>
              <a:t> </a:t>
            </a:r>
            <a:r>
              <a:rPr lang="az-Latn-AZ" sz="3200" dirty="0"/>
              <a:t>array</a:t>
            </a:r>
            <a:r>
              <a:rPr lang="en-US" sz="3200" dirty="0"/>
              <a:t> </a:t>
            </a:r>
            <a:r>
              <a:rPr lang="en-US" sz="3200" dirty="0" err="1"/>
              <a:t>götürmək</a:t>
            </a:r>
            <a:r>
              <a:rPr lang="en-US" sz="3200" dirty="0"/>
              <a:t> </a:t>
            </a:r>
            <a:r>
              <a:rPr lang="en-US" sz="3200" dirty="0" err="1"/>
              <a:t>və</a:t>
            </a:r>
            <a:r>
              <a:rPr lang="en-US" sz="3200" dirty="0"/>
              <a:t> </a:t>
            </a:r>
            <a:r>
              <a:rPr lang="en-US" sz="3200" dirty="0" err="1"/>
              <a:t>nəticədə</a:t>
            </a:r>
            <a:r>
              <a:rPr lang="en-US" sz="3200" dirty="0"/>
              <a:t> </a:t>
            </a:r>
            <a:r>
              <a:rPr lang="en-US" sz="3200" dirty="0" err="1"/>
              <a:t>daha</a:t>
            </a:r>
            <a:r>
              <a:rPr lang="en-US" sz="3200" dirty="0"/>
              <a:t> </a:t>
            </a:r>
            <a:r>
              <a:rPr lang="en-US" sz="3200" dirty="0" err="1"/>
              <a:t>böyük</a:t>
            </a:r>
            <a:r>
              <a:rPr lang="en-US" sz="3200" dirty="0"/>
              <a:t> </a:t>
            </a:r>
            <a:r>
              <a:rPr lang="en-US" sz="3200" dirty="0" err="1"/>
              <a:t>etmək</a:t>
            </a:r>
            <a:r>
              <a:rPr lang="en-US" sz="3200" dirty="0"/>
              <a:t> </a:t>
            </a:r>
            <a:r>
              <a:rPr lang="en-US" sz="3200" dirty="0" err="1"/>
              <a:t>üçün</a:t>
            </a:r>
            <a:r>
              <a:rPr lang="en-US" sz="3200" dirty="0"/>
              <a:t> </a:t>
            </a:r>
            <a:r>
              <a:rPr lang="en-US" sz="3200" dirty="0" err="1"/>
              <a:t>onları</a:t>
            </a:r>
            <a:r>
              <a:rPr lang="en-US" sz="3200" dirty="0"/>
              <a:t> </a:t>
            </a:r>
            <a:r>
              <a:rPr lang="en-US" sz="3200" dirty="0" err="1"/>
              <a:t>birləşdirmək</a:t>
            </a:r>
            <a:r>
              <a:rPr lang="en-US" sz="3200" dirty="0"/>
              <a:t> </a:t>
            </a:r>
            <a:r>
              <a:rPr lang="en-US" sz="3200" dirty="0" err="1"/>
              <a:t>prosesidir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756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6B425BBD-042F-4CF8-A9EE-42CC14D2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0575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251C30-3986-CE62-4CDE-0F86BFB6B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r="9937"/>
          <a:stretch/>
        </p:blipFill>
        <p:spPr bwMode="auto"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F8ED97E8-4320-4F9F-8AB2-2EC6D9FC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0191" y="1665774"/>
            <a:ext cx="1262947" cy="1335600"/>
            <a:chOff x="2678417" y="2427951"/>
            <a:chExt cx="1262947" cy="1335600"/>
          </a:xfrm>
        </p:grpSpPr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DDAE1E3F-711D-4F2E-AF4B-0A3CF77C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717A35D9-9F09-4A9F-AD47-CF211510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7EBCFB8-ACF4-680B-0853-E212C8F51F02}"/>
              </a:ext>
            </a:extLst>
          </p:cNvPr>
          <p:cNvSpPr txBox="1"/>
          <p:nvPr/>
        </p:nvSpPr>
        <p:spPr>
          <a:xfrm>
            <a:off x="7140575" y="1520825"/>
            <a:ext cx="4500562" cy="2808288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45720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Birləşmə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sıralamasının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funksiyasını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bilmək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üçün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arr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[] = {38, 27, 43, 3, 9, 82, 10} </a:t>
            </a:r>
            <a:r>
              <a:rPr lang="az-Latn-AZ" sz="2000" dirty="0">
                <a:solidFill>
                  <a:schemeClr val="tx1">
                    <a:alpha val="60000"/>
                  </a:schemeClr>
                </a:solidFill>
              </a:rPr>
              <a:t>array`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nəzərdən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keçirək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marL="45720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Əvvəlcə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az-Latn-AZ" sz="2000" dirty="0">
                <a:solidFill>
                  <a:schemeClr val="tx1">
                    <a:alpha val="60000"/>
                  </a:schemeClr>
                </a:solidFill>
              </a:rPr>
              <a:t>array`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in sol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indeksinin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sağ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indeksdən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az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olub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olmadığını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yoxlayır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əgər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varsa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onun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orta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nöqtəsini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hesablayır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3F071BFC-FCD5-404E-90E6-D5965577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24513" y="5071998"/>
            <a:ext cx="1980000" cy="1336764"/>
            <a:chOff x="7285270" y="3781428"/>
            <a:chExt cx="1980000" cy="1336764"/>
          </a:xfrm>
        </p:grpSpPr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BA0B934F-9437-4904-A573-FD6F8B8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285270" y="378142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E0204A86-ED4C-4DD3-9013-C7A4EFF92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351895" y="3784117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69EEA625-9D71-403F-B693-78E33344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997401" y="4831348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425D8F7F-021F-459C-87EB-5AF697DC3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978427" y="3850321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8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AC93F64-7695-542B-1AE6-5A8FB7CD44C8}"/>
              </a:ext>
            </a:extLst>
          </p:cNvPr>
          <p:cNvSpPr/>
          <p:nvPr/>
        </p:nvSpPr>
        <p:spPr>
          <a:xfrm>
            <a:off x="414670" y="404038"/>
            <a:ext cx="4540103" cy="23816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Burada</a:t>
            </a:r>
            <a:r>
              <a:rPr lang="en-US" sz="2400" b="1" dirty="0"/>
              <a:t> biz </a:t>
            </a:r>
            <a:r>
              <a:rPr lang="en-US" sz="2400" b="1" dirty="0" err="1"/>
              <a:t>görürük</a:t>
            </a:r>
            <a:r>
              <a:rPr lang="en-US" sz="2400" b="1" dirty="0"/>
              <a:t> ki, 7 </a:t>
            </a:r>
            <a:r>
              <a:rPr lang="en-US" sz="2400" b="1" dirty="0" err="1"/>
              <a:t>elementdən</a:t>
            </a:r>
            <a:r>
              <a:rPr lang="en-US" sz="2400" b="1" dirty="0"/>
              <a:t> </a:t>
            </a:r>
            <a:r>
              <a:rPr lang="en-US" sz="2400" b="1" dirty="0" err="1"/>
              <a:t>ibarət</a:t>
            </a:r>
            <a:r>
              <a:rPr lang="en-US" sz="2400" b="1" dirty="0"/>
              <a:t> </a:t>
            </a:r>
            <a:r>
              <a:rPr lang="az-Latn-AZ" sz="2400" b="1" dirty="0"/>
              <a:t>array</a:t>
            </a:r>
            <a:r>
              <a:rPr lang="en-US" sz="2400" b="1" dirty="0"/>
              <a:t> </a:t>
            </a:r>
            <a:r>
              <a:rPr lang="en-US" sz="2400" b="1" dirty="0" err="1"/>
              <a:t>müvafiq</a:t>
            </a:r>
            <a:r>
              <a:rPr lang="en-US" sz="2400" b="1" dirty="0"/>
              <a:t> </a:t>
            </a:r>
            <a:r>
              <a:rPr lang="en-US" sz="2400" b="1" dirty="0" err="1"/>
              <a:t>olaraq</a:t>
            </a:r>
            <a:r>
              <a:rPr lang="en-US" sz="2400" b="1" dirty="0"/>
              <a:t> 4 </a:t>
            </a:r>
            <a:r>
              <a:rPr lang="en-US" sz="2400" b="1" dirty="0" err="1"/>
              <a:t>və</a:t>
            </a:r>
            <a:r>
              <a:rPr lang="en-US" sz="2400" b="1" dirty="0"/>
              <a:t> 3 </a:t>
            </a:r>
            <a:r>
              <a:rPr lang="en-US" sz="2400" b="1" dirty="0" err="1"/>
              <a:t>ölçülü</a:t>
            </a:r>
            <a:r>
              <a:rPr lang="en-US" sz="2400" b="1" dirty="0"/>
              <a:t> </a:t>
            </a:r>
            <a:r>
              <a:rPr lang="en-US" sz="2400" b="1" dirty="0" err="1"/>
              <a:t>iki</a:t>
            </a:r>
            <a:r>
              <a:rPr lang="en-US" sz="2400" b="1" dirty="0"/>
              <a:t> </a:t>
            </a:r>
            <a:r>
              <a:rPr lang="az-Latn-AZ" sz="2400" b="1" dirty="0"/>
              <a:t>array`</a:t>
            </a:r>
            <a:r>
              <a:rPr lang="en-US" sz="2400" b="1" dirty="0"/>
              <a:t>ə </a:t>
            </a:r>
            <a:r>
              <a:rPr lang="en-US" sz="2400" b="1" dirty="0" err="1"/>
              <a:t>bölünür</a:t>
            </a:r>
            <a:r>
              <a:rPr lang="en-US" sz="2400" b="1" dirty="0"/>
              <a:t>.</a:t>
            </a:r>
            <a:endParaRPr lang="ru-RU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BF5877-2C53-F4DF-B264-43A91DEE8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38" y="3224987"/>
            <a:ext cx="6394154" cy="319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3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B8FBCE33-DA2F-AE06-87D2-2AB146D9A3D3}"/>
              </a:ext>
            </a:extLst>
          </p:cNvPr>
          <p:cNvSpPr/>
          <p:nvPr/>
        </p:nvSpPr>
        <p:spPr>
          <a:xfrm>
            <a:off x="223283" y="3232298"/>
            <a:ext cx="6337005" cy="3413051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İndi </a:t>
            </a:r>
            <a:r>
              <a:rPr lang="en-US" sz="3200" b="1" dirty="0" err="1"/>
              <a:t>yenidən</a:t>
            </a:r>
            <a:r>
              <a:rPr lang="en-US" sz="3200" b="1" dirty="0"/>
              <a:t> </a:t>
            </a:r>
            <a:r>
              <a:rPr lang="en-US" sz="3200" b="1" dirty="0" err="1"/>
              <a:t>tapın</a:t>
            </a:r>
            <a:r>
              <a:rPr lang="en-US" sz="3200" b="1" dirty="0"/>
              <a:t> ki, sol </a:t>
            </a:r>
            <a:r>
              <a:rPr lang="en-US" sz="3200" b="1" dirty="0" err="1"/>
              <a:t>indeks</a:t>
            </a:r>
            <a:r>
              <a:rPr lang="en-US" sz="3200" b="1" dirty="0"/>
              <a:t> </a:t>
            </a:r>
            <a:r>
              <a:rPr lang="en-US" sz="3200" b="1" dirty="0" err="1"/>
              <a:t>hər</a:t>
            </a:r>
            <a:r>
              <a:rPr lang="en-US" sz="3200" b="1" dirty="0"/>
              <a:t> </a:t>
            </a:r>
            <a:r>
              <a:rPr lang="en-US" sz="3200" b="1" dirty="0" err="1"/>
              <a:t>iki</a:t>
            </a:r>
            <a:r>
              <a:rPr lang="en-US" sz="3200" b="1" dirty="0"/>
              <a:t> </a:t>
            </a:r>
            <a:r>
              <a:rPr lang="az-Latn-AZ" sz="3200" b="1" dirty="0"/>
              <a:t>array</a:t>
            </a:r>
            <a:r>
              <a:rPr lang="en-US" sz="3200" b="1" dirty="0"/>
              <a:t> </a:t>
            </a:r>
            <a:r>
              <a:rPr lang="en-US" sz="3200" b="1" dirty="0" err="1"/>
              <a:t>üçün</a:t>
            </a:r>
            <a:r>
              <a:rPr lang="en-US" sz="3200" b="1" dirty="0"/>
              <a:t> </a:t>
            </a:r>
            <a:r>
              <a:rPr lang="en-US" sz="3200" b="1" dirty="0" err="1"/>
              <a:t>sağ</a:t>
            </a:r>
            <a:r>
              <a:rPr lang="en-US" sz="3200" b="1" dirty="0"/>
              <a:t> </a:t>
            </a:r>
            <a:r>
              <a:rPr lang="en-US" sz="3200" b="1" dirty="0" err="1"/>
              <a:t>indeksdən</a:t>
            </a:r>
            <a:r>
              <a:rPr lang="en-US" sz="3200" b="1" dirty="0"/>
              <a:t> </a:t>
            </a:r>
            <a:r>
              <a:rPr lang="en-US" sz="3200" b="1" dirty="0" err="1"/>
              <a:t>azdır</a:t>
            </a:r>
            <a:r>
              <a:rPr lang="en-US" sz="3200" b="1" dirty="0"/>
              <a:t>, </a:t>
            </a:r>
            <a:r>
              <a:rPr lang="en-US" sz="3200" b="1" dirty="0" err="1"/>
              <a:t>əgər</a:t>
            </a:r>
            <a:r>
              <a:rPr lang="en-US" sz="3200" b="1" dirty="0"/>
              <a:t> </a:t>
            </a:r>
            <a:r>
              <a:rPr lang="en-US" sz="3200" b="1" dirty="0" err="1"/>
              <a:t>tapılsa</a:t>
            </a:r>
            <a:r>
              <a:rPr lang="en-US" sz="3200" b="1" dirty="0"/>
              <a:t>, </a:t>
            </a:r>
            <a:r>
              <a:rPr lang="en-US" sz="3200" b="1" dirty="0" err="1"/>
              <a:t>bəli</a:t>
            </a:r>
            <a:r>
              <a:rPr lang="en-US" sz="3200" b="1" dirty="0"/>
              <a:t>, </a:t>
            </a:r>
            <a:r>
              <a:rPr lang="en-US" sz="3200" b="1" dirty="0" err="1"/>
              <a:t>hər</a:t>
            </a:r>
            <a:r>
              <a:rPr lang="en-US" sz="3200" b="1" dirty="0"/>
              <a:t> </a:t>
            </a:r>
            <a:r>
              <a:rPr lang="en-US" sz="3200" b="1" dirty="0" err="1"/>
              <a:t>iki</a:t>
            </a:r>
            <a:r>
              <a:rPr lang="en-US" sz="3200" b="1" dirty="0"/>
              <a:t> </a:t>
            </a:r>
            <a:r>
              <a:rPr lang="az-Latn-AZ" sz="3200" b="1" dirty="0"/>
              <a:t>array</a:t>
            </a:r>
            <a:r>
              <a:rPr lang="en-US" sz="3200" b="1" dirty="0"/>
              <a:t> </a:t>
            </a:r>
            <a:r>
              <a:rPr lang="en-US" sz="3200" b="1" dirty="0" err="1"/>
              <a:t>üçün</a:t>
            </a:r>
            <a:r>
              <a:rPr lang="en-US" sz="3200" b="1" dirty="0"/>
              <a:t> </a:t>
            </a:r>
            <a:r>
              <a:rPr lang="en-US" sz="3200" b="1" dirty="0" err="1"/>
              <a:t>yenidən</a:t>
            </a:r>
            <a:r>
              <a:rPr lang="en-US" sz="3200" b="1" dirty="0"/>
              <a:t> </a:t>
            </a:r>
            <a:r>
              <a:rPr lang="en-US" sz="3200" b="1" dirty="0" err="1"/>
              <a:t>orta</a:t>
            </a:r>
            <a:r>
              <a:rPr lang="en-US" sz="3200" b="1" dirty="0"/>
              <a:t> </a:t>
            </a:r>
            <a:r>
              <a:rPr lang="en-US" sz="3200" b="1" dirty="0" err="1"/>
              <a:t>nöqtələri</a:t>
            </a:r>
            <a:r>
              <a:rPr lang="en-US" sz="3200" b="1" dirty="0"/>
              <a:t> </a:t>
            </a:r>
            <a:r>
              <a:rPr lang="en-US" sz="3200" b="1" dirty="0" err="1"/>
              <a:t>hesablayın</a:t>
            </a:r>
            <a:r>
              <a:rPr lang="en-US" sz="3200" b="1" dirty="0"/>
              <a:t>.</a:t>
            </a:r>
            <a:endParaRPr lang="ru-RU" sz="32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C360FD-9A87-8121-C734-70889145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95" y="-1"/>
            <a:ext cx="6641805" cy="33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5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F6937-0BC3-F903-169B-50E8B7A46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z-Latn-AZ" dirty="0"/>
              <a:t> 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3C9C66-A67A-1551-FCD2-0F525B67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82" y="230225"/>
            <a:ext cx="8281989" cy="255587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İndi, </a:t>
            </a:r>
            <a:r>
              <a:rPr lang="en-US" sz="4000" dirty="0" err="1"/>
              <a:t>sonrakı</a:t>
            </a:r>
            <a:r>
              <a:rPr lang="en-US" sz="4000" dirty="0"/>
              <a:t> </a:t>
            </a:r>
            <a:r>
              <a:rPr lang="en-US" sz="4000" dirty="0" err="1"/>
              <a:t>bölmə</a:t>
            </a:r>
            <a:r>
              <a:rPr lang="en-US" sz="4000" dirty="0"/>
              <a:t> </a:t>
            </a:r>
            <a:r>
              <a:rPr lang="en-US" sz="4000" dirty="0" err="1"/>
              <a:t>mümkün</a:t>
            </a:r>
            <a:r>
              <a:rPr lang="en-US" sz="4000" dirty="0"/>
              <a:t> </a:t>
            </a:r>
            <a:r>
              <a:rPr lang="en-US" sz="4000" dirty="0" err="1"/>
              <a:t>olmayana</a:t>
            </a:r>
            <a:r>
              <a:rPr lang="en-US" sz="4000" dirty="0"/>
              <a:t> </a:t>
            </a:r>
            <a:r>
              <a:rPr lang="en-US" sz="4000" dirty="0" err="1"/>
              <a:t>qədər</a:t>
            </a:r>
            <a:r>
              <a:rPr lang="en-US" sz="4000" dirty="0"/>
              <a:t> </a:t>
            </a:r>
            <a:r>
              <a:rPr lang="en-US" sz="4000" dirty="0" err="1"/>
              <a:t>bu</a:t>
            </a:r>
            <a:r>
              <a:rPr lang="en-US" sz="4000" dirty="0"/>
              <a:t> </a:t>
            </a:r>
            <a:r>
              <a:rPr lang="en-US" sz="4000" dirty="0" err="1"/>
              <a:t>iki</a:t>
            </a:r>
            <a:r>
              <a:rPr lang="en-US" sz="4000" dirty="0"/>
              <a:t> </a:t>
            </a:r>
            <a:r>
              <a:rPr lang="az-Latn-AZ" sz="4000" dirty="0"/>
              <a:t>array`</a:t>
            </a:r>
            <a:r>
              <a:rPr lang="en-US" sz="4000" dirty="0" err="1"/>
              <a:t>i</a:t>
            </a:r>
            <a:r>
              <a:rPr lang="en-US" sz="4000" dirty="0"/>
              <a:t> </a:t>
            </a:r>
            <a:r>
              <a:rPr lang="en-US" sz="4000" dirty="0" err="1"/>
              <a:t>daha</a:t>
            </a:r>
            <a:r>
              <a:rPr lang="en-US" sz="4000" dirty="0"/>
              <a:t> da </a:t>
            </a:r>
            <a:r>
              <a:rPr lang="en-US" sz="4000" dirty="0" err="1"/>
              <a:t>yarıya</a:t>
            </a:r>
            <a:r>
              <a:rPr lang="en-US" sz="4000" dirty="0"/>
              <a:t> </a:t>
            </a:r>
            <a:r>
              <a:rPr lang="en-US" sz="4000" dirty="0" err="1"/>
              <a:t>bölün</a:t>
            </a:r>
            <a:r>
              <a:rPr lang="en-US" sz="4000" dirty="0"/>
              <a:t>.</a:t>
            </a:r>
            <a:endParaRPr lang="ru-RU" sz="4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7BED8E-AAED-F75C-8B5E-E8E9098EF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6"/>
          <a:stretch/>
        </p:blipFill>
        <p:spPr bwMode="auto">
          <a:xfrm>
            <a:off x="4991800" y="2541181"/>
            <a:ext cx="6649336" cy="30728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6801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8BCAD-9763-6CEF-27D5-F1B9A4C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   </a:t>
            </a:r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3BA3EC3-2737-0957-4E55-E43314E7347B}"/>
              </a:ext>
            </a:extLst>
          </p:cNvPr>
          <p:cNvSpPr/>
          <p:nvPr/>
        </p:nvSpPr>
        <p:spPr>
          <a:xfrm>
            <a:off x="5433237" y="223284"/>
            <a:ext cx="6592187" cy="3359888"/>
          </a:xfrm>
          <a:prstGeom prst="roundRect">
            <a:avLst>
              <a:gd name="adj" fmla="val 97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sz="2400" dirty="0"/>
              <a:t>Array`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ən</a:t>
            </a:r>
            <a:r>
              <a:rPr lang="en-US" sz="2400" dirty="0"/>
              <a:t> </a:t>
            </a:r>
            <a:r>
              <a:rPr lang="en-US" sz="2400" dirty="0" err="1"/>
              <a:t>kiçik</a:t>
            </a:r>
            <a:r>
              <a:rPr lang="en-US" sz="2400" dirty="0"/>
              <a:t> </a:t>
            </a:r>
            <a:r>
              <a:rPr lang="en-US" sz="2400" dirty="0" err="1"/>
              <a:t>vahidlərə</a:t>
            </a:r>
            <a:r>
              <a:rPr lang="en-US" sz="2400" dirty="0"/>
              <a:t> </a:t>
            </a:r>
            <a:r>
              <a:rPr lang="en-US" sz="2400" dirty="0" err="1"/>
              <a:t>böldükdən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</a:t>
            </a:r>
            <a:r>
              <a:rPr lang="en-US" sz="2400" dirty="0" err="1"/>
              <a:t>elementlərin</a:t>
            </a:r>
            <a:r>
              <a:rPr lang="en-US" sz="2400" dirty="0"/>
              <a:t> </a:t>
            </a:r>
            <a:r>
              <a:rPr lang="en-US" sz="2400" dirty="0" err="1"/>
              <a:t>ölçülərinin</a:t>
            </a:r>
            <a:r>
              <a:rPr lang="en-US" sz="2400" dirty="0"/>
              <a:t> </a:t>
            </a:r>
            <a:r>
              <a:rPr lang="en-US" sz="2400" dirty="0" err="1"/>
              <a:t>müqayisəsi</a:t>
            </a:r>
            <a:r>
              <a:rPr lang="en-US" sz="2400" dirty="0"/>
              <a:t> </a:t>
            </a:r>
            <a:r>
              <a:rPr lang="en-US" sz="2400" dirty="0" err="1"/>
              <a:t>əsasında</a:t>
            </a:r>
            <a:r>
              <a:rPr lang="en-US" sz="2400" dirty="0"/>
              <a:t> </a:t>
            </a:r>
            <a:r>
              <a:rPr lang="en-US" sz="2400" dirty="0" err="1"/>
              <a:t>yenidən</a:t>
            </a:r>
            <a:r>
              <a:rPr lang="en-US" sz="2400" dirty="0"/>
              <a:t> </a:t>
            </a:r>
            <a:r>
              <a:rPr lang="en-US" sz="2400" dirty="0" err="1"/>
              <a:t>elementləri</a:t>
            </a:r>
            <a:r>
              <a:rPr lang="en-US" sz="2400" dirty="0"/>
              <a:t> </a:t>
            </a:r>
            <a:r>
              <a:rPr lang="en-US" sz="2400" dirty="0" err="1"/>
              <a:t>birləşdirməyə</a:t>
            </a:r>
            <a:r>
              <a:rPr lang="en-US" sz="2400" dirty="0"/>
              <a:t> </a:t>
            </a:r>
            <a:r>
              <a:rPr lang="en-US" sz="2400" dirty="0" err="1"/>
              <a:t>başlayın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 err="1"/>
              <a:t>Əvvəlcə</a:t>
            </a:r>
            <a:r>
              <a:rPr lang="en-US" sz="2400" dirty="0"/>
              <a:t> </a:t>
            </a:r>
            <a:r>
              <a:rPr lang="en-US" sz="2400" dirty="0" err="1"/>
              <a:t>hər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siyahı</a:t>
            </a:r>
            <a:r>
              <a:rPr lang="en-US" sz="2400" dirty="0"/>
              <a:t> </a:t>
            </a:r>
            <a:r>
              <a:rPr lang="en-US" sz="2400" dirty="0" err="1"/>
              <a:t>üçün</a:t>
            </a:r>
            <a:r>
              <a:rPr lang="en-US" sz="2400" dirty="0"/>
              <a:t> </a:t>
            </a:r>
            <a:r>
              <a:rPr lang="en-US" sz="2400" dirty="0" err="1"/>
              <a:t>elementi</a:t>
            </a:r>
            <a:r>
              <a:rPr lang="en-US" sz="2400" dirty="0"/>
              <a:t> </a:t>
            </a:r>
            <a:r>
              <a:rPr lang="en-US" sz="2400" dirty="0" err="1"/>
              <a:t>müqayisə</a:t>
            </a:r>
            <a:r>
              <a:rPr lang="en-US" sz="2400" dirty="0"/>
              <a:t> </a:t>
            </a:r>
            <a:r>
              <a:rPr lang="en-US" sz="2400" dirty="0" err="1"/>
              <a:t>edin</a:t>
            </a:r>
            <a:r>
              <a:rPr lang="en-US" sz="2400" dirty="0"/>
              <a:t> </a:t>
            </a:r>
            <a:r>
              <a:rPr lang="en-US" sz="2400" dirty="0" err="1"/>
              <a:t>və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</a:t>
            </a:r>
            <a:r>
              <a:rPr lang="en-US" sz="2400" dirty="0" err="1"/>
              <a:t>onları</a:t>
            </a:r>
            <a:r>
              <a:rPr lang="en-US" sz="2400" dirty="0"/>
              <a:t> </a:t>
            </a:r>
            <a:r>
              <a:rPr lang="en-US" sz="2400" dirty="0" err="1"/>
              <a:t>sıralanmış</a:t>
            </a:r>
            <a:r>
              <a:rPr lang="en-US" sz="2400" dirty="0"/>
              <a:t> </a:t>
            </a:r>
            <a:r>
              <a:rPr lang="en-US" sz="2400" dirty="0" err="1"/>
              <a:t>şəkildə</a:t>
            </a:r>
            <a:r>
              <a:rPr lang="en-US" sz="2400" dirty="0"/>
              <a:t> </a:t>
            </a:r>
            <a:r>
              <a:rPr lang="en-US" sz="2400" dirty="0" err="1"/>
              <a:t>başqa</a:t>
            </a:r>
            <a:r>
              <a:rPr lang="en-US" sz="2400" dirty="0"/>
              <a:t> </a:t>
            </a:r>
            <a:r>
              <a:rPr lang="en-US" sz="2400" dirty="0" err="1"/>
              <a:t>siyahıda</a:t>
            </a:r>
            <a:r>
              <a:rPr lang="en-US" sz="2400" dirty="0"/>
              <a:t> </a:t>
            </a:r>
            <a:r>
              <a:rPr lang="en-US" sz="2400" dirty="0" err="1"/>
              <a:t>birləşdirin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0E265C-69BA-D7AC-2113-A932FBCE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0" y="3696310"/>
            <a:ext cx="5448058" cy="272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37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2049B4-FA0E-554E-6136-6C20FED79148}"/>
              </a:ext>
            </a:extLst>
          </p:cNvPr>
          <p:cNvSpPr txBox="1"/>
          <p:nvPr/>
        </p:nvSpPr>
        <p:spPr>
          <a:xfrm>
            <a:off x="2877878" y="716247"/>
            <a:ext cx="10260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Son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birləşmədən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sonra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siyahı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az-Latn-AZ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belə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görünür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4626674-62AC-1524-FF71-34CEB4AC0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753" y="2565768"/>
            <a:ext cx="7768856" cy="388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571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48</TotalTime>
  <Words>1038</Words>
  <Application>Microsoft Office PowerPoint</Application>
  <PresentationFormat>Широкоэкранный</PresentationFormat>
  <Paragraphs>127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Consolas</vt:lpstr>
      <vt:lpstr>Courier New</vt:lpstr>
      <vt:lpstr>3DFloatVTI</vt:lpstr>
      <vt:lpstr>Merge Sort</vt:lpstr>
      <vt:lpstr>  </vt:lpstr>
      <vt:lpstr>Презентация PowerPoint</vt:lpstr>
      <vt:lpstr>Презентация PowerPoint</vt:lpstr>
      <vt:lpstr>Презентация PowerPoint</vt:lpstr>
      <vt:lpstr>Презентация PowerPoint</vt:lpstr>
      <vt:lpstr>  </vt:lpstr>
      <vt:lpstr>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Diana Majlumova</dc:creator>
  <cp:lastModifiedBy>Diana Majlumova</cp:lastModifiedBy>
  <cp:revision>2</cp:revision>
  <dcterms:created xsi:type="dcterms:W3CDTF">2022-11-02T16:38:49Z</dcterms:created>
  <dcterms:modified xsi:type="dcterms:W3CDTF">2022-11-02T17:37:12Z</dcterms:modified>
</cp:coreProperties>
</file>