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59F65-FB2A-4411-8619-C2BF820999D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AE925F-E435-488E-B8C2-3A1F16912CD9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dirty="0"/>
            <a:t>Poverty-(IV)</a:t>
          </a:r>
        </a:p>
      </dgm:t>
    </dgm:pt>
    <dgm:pt modelId="{1716879B-90AC-4231-9047-6189173C4DE9}" type="parTrans" cxnId="{2B1656F2-2445-435B-9F62-4F0A9623F84D}">
      <dgm:prSet/>
      <dgm:spPr/>
      <dgm:t>
        <a:bodyPr/>
        <a:lstStyle/>
        <a:p>
          <a:endParaRPr lang="en-IN"/>
        </a:p>
      </dgm:t>
    </dgm:pt>
    <dgm:pt modelId="{735FA3C5-086E-490F-8203-C4B461D70571}" type="sibTrans" cxnId="{2B1656F2-2445-435B-9F62-4F0A9623F84D}">
      <dgm:prSet/>
      <dgm:spPr/>
      <dgm:t>
        <a:bodyPr/>
        <a:lstStyle/>
        <a:p>
          <a:endParaRPr lang="en-IN"/>
        </a:p>
      </dgm:t>
    </dgm:pt>
    <dgm:pt modelId="{F27DF459-2FA7-4635-900F-60286D514857}">
      <dgm:prSet phldrT="[Text]"/>
      <dgm:spPr/>
      <dgm:t>
        <a:bodyPr/>
        <a:lstStyle/>
        <a:p>
          <a:r>
            <a:rPr lang="en-IN" b="1" dirty="0">
              <a:solidFill>
                <a:schemeClr val="bg1"/>
              </a:solidFill>
            </a:rPr>
            <a:t>TOPIC</a:t>
          </a:r>
          <a:r>
            <a:rPr lang="en-IN" dirty="0">
              <a:solidFill>
                <a:schemeClr val="bg1"/>
              </a:solidFill>
            </a:rPr>
            <a:t>:</a:t>
          </a:r>
        </a:p>
        <a:p>
          <a:r>
            <a:rPr lang="en-IN" dirty="0">
              <a:solidFill>
                <a:schemeClr val="bg1"/>
              </a:solidFill>
            </a:rPr>
            <a:t> The relationship between poverty, unemployment and inequality with crime</a:t>
          </a:r>
        </a:p>
      </dgm:t>
    </dgm:pt>
    <dgm:pt modelId="{E65DDE2C-C999-4B08-8CD4-DCEDF847AB92}" type="parTrans" cxnId="{8347CD42-EC67-4602-B862-99E01E4DD6CD}">
      <dgm:prSet/>
      <dgm:spPr/>
      <dgm:t>
        <a:bodyPr/>
        <a:lstStyle/>
        <a:p>
          <a:endParaRPr lang="en-IN"/>
        </a:p>
      </dgm:t>
    </dgm:pt>
    <dgm:pt modelId="{1745EBD0-62DB-411C-A55C-4ADA588DE655}" type="sibTrans" cxnId="{8347CD42-EC67-4602-B862-99E01E4DD6CD}">
      <dgm:prSet/>
      <dgm:spPr/>
      <dgm:t>
        <a:bodyPr/>
        <a:lstStyle/>
        <a:p>
          <a:endParaRPr lang="en-IN"/>
        </a:p>
      </dgm:t>
    </dgm:pt>
    <dgm:pt modelId="{49ABA23C-33A4-4EEB-B065-1F47D922473D}">
      <dgm:prSet/>
      <dgm:spPr/>
      <dgm:t>
        <a:bodyPr/>
        <a:lstStyle/>
        <a:p>
          <a:r>
            <a:rPr lang="en-IN" dirty="0"/>
            <a:t>Unemployment (IV)</a:t>
          </a:r>
        </a:p>
      </dgm:t>
    </dgm:pt>
    <dgm:pt modelId="{995D87EC-47B4-4C9B-B941-40CC82ECD286}" type="parTrans" cxnId="{80447D6C-FE0F-48ED-BD7D-6033D95B8F76}">
      <dgm:prSet/>
      <dgm:spPr/>
      <dgm:t>
        <a:bodyPr/>
        <a:lstStyle/>
        <a:p>
          <a:endParaRPr lang="en-IN"/>
        </a:p>
      </dgm:t>
    </dgm:pt>
    <dgm:pt modelId="{73F0B113-6DCA-4411-B7A2-A72A2031EB33}" type="sibTrans" cxnId="{80447D6C-FE0F-48ED-BD7D-6033D95B8F76}">
      <dgm:prSet/>
      <dgm:spPr/>
      <dgm:t>
        <a:bodyPr/>
        <a:lstStyle/>
        <a:p>
          <a:endParaRPr lang="en-IN"/>
        </a:p>
      </dgm:t>
    </dgm:pt>
    <dgm:pt modelId="{BB0F127F-6F6D-4B07-B3F0-7DB89FB5E66B}">
      <dgm:prSet/>
      <dgm:spPr/>
      <dgm:t>
        <a:bodyPr/>
        <a:lstStyle/>
        <a:p>
          <a:r>
            <a:rPr lang="en-IN" dirty="0"/>
            <a:t>Inequality (IV)</a:t>
          </a:r>
        </a:p>
      </dgm:t>
    </dgm:pt>
    <dgm:pt modelId="{7168310D-7B74-4636-AA3D-271885ABA02B}" type="parTrans" cxnId="{7ADBDDCF-FE51-460C-BF85-886AD815E2DC}">
      <dgm:prSet/>
      <dgm:spPr/>
      <dgm:t>
        <a:bodyPr/>
        <a:lstStyle/>
        <a:p>
          <a:endParaRPr lang="en-IN"/>
        </a:p>
      </dgm:t>
    </dgm:pt>
    <dgm:pt modelId="{B91E32AA-621C-4B1A-A0C9-7489A7C6095F}" type="sibTrans" cxnId="{7ADBDDCF-FE51-460C-BF85-886AD815E2DC}">
      <dgm:prSet/>
      <dgm:spPr/>
      <dgm:t>
        <a:bodyPr/>
        <a:lstStyle/>
        <a:p>
          <a:endParaRPr lang="en-IN"/>
        </a:p>
      </dgm:t>
    </dgm:pt>
    <dgm:pt modelId="{C4DC6426-51F5-4C56-ADA8-FA7864570D6A}">
      <dgm:prSet phldrT="[Text]"/>
      <dgm:spPr/>
      <dgm:t>
        <a:bodyPr/>
        <a:lstStyle/>
        <a:p>
          <a:r>
            <a:rPr lang="en-IN" dirty="0"/>
            <a:t>Crime (DV)</a:t>
          </a:r>
        </a:p>
      </dgm:t>
    </dgm:pt>
    <dgm:pt modelId="{8499F5CD-8567-4DF5-AE3A-C9AE5F25676C}" type="parTrans" cxnId="{22BB50F8-D6D9-4EE7-BF6A-AA7955E96847}">
      <dgm:prSet/>
      <dgm:spPr/>
      <dgm:t>
        <a:bodyPr/>
        <a:lstStyle/>
        <a:p>
          <a:endParaRPr lang="en-IN"/>
        </a:p>
      </dgm:t>
    </dgm:pt>
    <dgm:pt modelId="{69012636-C088-48BA-BC9C-50ECDDF7563B}" type="sibTrans" cxnId="{22BB50F8-D6D9-4EE7-BF6A-AA7955E96847}">
      <dgm:prSet/>
      <dgm:spPr/>
      <dgm:t>
        <a:bodyPr/>
        <a:lstStyle/>
        <a:p>
          <a:endParaRPr lang="en-IN"/>
        </a:p>
      </dgm:t>
    </dgm:pt>
    <dgm:pt modelId="{67D6872D-2E46-4205-A147-E389FF5D8B2D}">
      <dgm:prSet/>
      <dgm:spPr/>
      <dgm:t>
        <a:bodyPr/>
        <a:lstStyle/>
        <a:p>
          <a:r>
            <a:rPr lang="en-IN" dirty="0"/>
            <a:t>Which has the strongest relationship?</a:t>
          </a:r>
        </a:p>
      </dgm:t>
    </dgm:pt>
    <dgm:pt modelId="{22095F18-4956-44B0-8BD6-CDE75AABEDEC}" type="parTrans" cxnId="{0AA7491B-9861-4D73-B4EA-2484E2C6C8B8}">
      <dgm:prSet/>
      <dgm:spPr/>
      <dgm:t>
        <a:bodyPr/>
        <a:lstStyle/>
        <a:p>
          <a:endParaRPr lang="en-IN"/>
        </a:p>
      </dgm:t>
    </dgm:pt>
    <dgm:pt modelId="{A49E602A-DD74-42BD-B870-0A46DC654618}" type="sibTrans" cxnId="{0AA7491B-9861-4D73-B4EA-2484E2C6C8B8}">
      <dgm:prSet/>
      <dgm:spPr/>
      <dgm:t>
        <a:bodyPr/>
        <a:lstStyle/>
        <a:p>
          <a:endParaRPr lang="en-IN"/>
        </a:p>
      </dgm:t>
    </dgm:pt>
    <dgm:pt modelId="{F493890C-DEC8-41BB-BD60-6F60B41E0484}" type="pres">
      <dgm:prSet presAssocID="{C5359F65-FB2A-4411-8619-C2BF820999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DB7F9A-A3C9-45D6-8101-330380AF7052}" type="pres">
      <dgm:prSet presAssocID="{F27DF459-2FA7-4635-900F-60286D514857}" presName="hierRoot1" presStyleCnt="0">
        <dgm:presLayoutVars>
          <dgm:hierBranch val="init"/>
        </dgm:presLayoutVars>
      </dgm:prSet>
      <dgm:spPr/>
    </dgm:pt>
    <dgm:pt modelId="{3684C61F-13DF-40B4-8114-7DDEF4EF783E}" type="pres">
      <dgm:prSet presAssocID="{F27DF459-2FA7-4635-900F-60286D514857}" presName="rootComposite1" presStyleCnt="0"/>
      <dgm:spPr/>
    </dgm:pt>
    <dgm:pt modelId="{60AFE4D3-03E7-42FF-9615-48697FEA3D8F}" type="pres">
      <dgm:prSet presAssocID="{F27DF459-2FA7-4635-900F-60286D514857}" presName="rootText1" presStyleLbl="node0" presStyleIdx="0" presStyleCnt="3">
        <dgm:presLayoutVars>
          <dgm:chPref val="3"/>
        </dgm:presLayoutVars>
      </dgm:prSet>
      <dgm:spPr/>
    </dgm:pt>
    <dgm:pt modelId="{FB03B27A-56F5-4E84-BCFC-F3A1A21E8E77}" type="pres">
      <dgm:prSet presAssocID="{F27DF459-2FA7-4635-900F-60286D514857}" presName="rootConnector1" presStyleLbl="node1" presStyleIdx="0" presStyleCnt="0"/>
      <dgm:spPr/>
    </dgm:pt>
    <dgm:pt modelId="{C0AC7989-C8C5-43D9-A203-08BB93D255D2}" type="pres">
      <dgm:prSet presAssocID="{F27DF459-2FA7-4635-900F-60286D514857}" presName="hierChild2" presStyleCnt="0"/>
      <dgm:spPr/>
    </dgm:pt>
    <dgm:pt modelId="{422EA9EF-F13C-40EB-9DB4-4A1AECA76690}" type="pres">
      <dgm:prSet presAssocID="{F27DF459-2FA7-4635-900F-60286D514857}" presName="hierChild3" presStyleCnt="0"/>
      <dgm:spPr/>
    </dgm:pt>
    <dgm:pt modelId="{EF8CF9CD-2DE9-4B47-9D3B-48B63A899182}" type="pres">
      <dgm:prSet presAssocID="{C4DC6426-51F5-4C56-ADA8-FA7864570D6A}" presName="hierRoot1" presStyleCnt="0">
        <dgm:presLayoutVars>
          <dgm:hierBranch val="init"/>
        </dgm:presLayoutVars>
      </dgm:prSet>
      <dgm:spPr/>
    </dgm:pt>
    <dgm:pt modelId="{942FD2AA-9042-4F86-AE2A-D1D77E1C4C5B}" type="pres">
      <dgm:prSet presAssocID="{C4DC6426-51F5-4C56-ADA8-FA7864570D6A}" presName="rootComposite1" presStyleCnt="0"/>
      <dgm:spPr/>
    </dgm:pt>
    <dgm:pt modelId="{6AA9B639-D656-4655-98BB-8AB93D3EFBBA}" type="pres">
      <dgm:prSet presAssocID="{C4DC6426-51F5-4C56-ADA8-FA7864570D6A}" presName="rootText1" presStyleLbl="node0" presStyleIdx="1" presStyleCnt="3">
        <dgm:presLayoutVars>
          <dgm:chPref val="3"/>
        </dgm:presLayoutVars>
      </dgm:prSet>
      <dgm:spPr/>
    </dgm:pt>
    <dgm:pt modelId="{E921EB8D-B2F2-4294-A81F-C2B3013EA9FD}" type="pres">
      <dgm:prSet presAssocID="{C4DC6426-51F5-4C56-ADA8-FA7864570D6A}" presName="rootConnector1" presStyleLbl="node1" presStyleIdx="0" presStyleCnt="0"/>
      <dgm:spPr/>
    </dgm:pt>
    <dgm:pt modelId="{5AE13A7A-A027-4B52-93D3-4D2B8C74FC6B}" type="pres">
      <dgm:prSet presAssocID="{C4DC6426-51F5-4C56-ADA8-FA7864570D6A}" presName="hierChild2" presStyleCnt="0"/>
      <dgm:spPr/>
    </dgm:pt>
    <dgm:pt modelId="{8DBF9FFF-1DE7-4E97-9334-F4182FE9657D}" type="pres">
      <dgm:prSet presAssocID="{1716879B-90AC-4231-9047-6189173C4DE9}" presName="Name64" presStyleLbl="parChTrans1D2" presStyleIdx="0" presStyleCnt="3"/>
      <dgm:spPr/>
    </dgm:pt>
    <dgm:pt modelId="{6D0E0847-E20E-4D07-8AD2-0D7D6B1B10E9}" type="pres">
      <dgm:prSet presAssocID="{1DAE925F-E435-488E-B8C2-3A1F16912CD9}" presName="hierRoot2" presStyleCnt="0">
        <dgm:presLayoutVars>
          <dgm:hierBranch val="init"/>
        </dgm:presLayoutVars>
      </dgm:prSet>
      <dgm:spPr/>
    </dgm:pt>
    <dgm:pt modelId="{32822ABD-E3D0-487A-B81E-4FD7306DFD93}" type="pres">
      <dgm:prSet presAssocID="{1DAE925F-E435-488E-B8C2-3A1F16912CD9}" presName="rootComposite" presStyleCnt="0"/>
      <dgm:spPr/>
    </dgm:pt>
    <dgm:pt modelId="{7BEA7EBB-AF7D-4688-A48A-41AE05055150}" type="pres">
      <dgm:prSet presAssocID="{1DAE925F-E435-488E-B8C2-3A1F16912CD9}" presName="rootText" presStyleLbl="node2" presStyleIdx="0" presStyleCnt="3">
        <dgm:presLayoutVars>
          <dgm:chPref val="3"/>
        </dgm:presLayoutVars>
      </dgm:prSet>
      <dgm:spPr/>
    </dgm:pt>
    <dgm:pt modelId="{4461F52E-A38B-49A5-96EF-516D0DE81C25}" type="pres">
      <dgm:prSet presAssocID="{1DAE925F-E435-488E-B8C2-3A1F16912CD9}" presName="rootConnector" presStyleLbl="node2" presStyleIdx="0" presStyleCnt="3"/>
      <dgm:spPr/>
    </dgm:pt>
    <dgm:pt modelId="{82E828B3-B417-4838-984E-E28D0CD028A6}" type="pres">
      <dgm:prSet presAssocID="{1DAE925F-E435-488E-B8C2-3A1F16912CD9}" presName="hierChild4" presStyleCnt="0"/>
      <dgm:spPr/>
    </dgm:pt>
    <dgm:pt modelId="{9B71CF4B-6A7B-4D9B-864A-F1DC6CDBDC16}" type="pres">
      <dgm:prSet presAssocID="{1DAE925F-E435-488E-B8C2-3A1F16912CD9}" presName="hierChild5" presStyleCnt="0"/>
      <dgm:spPr/>
    </dgm:pt>
    <dgm:pt modelId="{AA60269D-EE86-412F-B041-9F88602E40A1}" type="pres">
      <dgm:prSet presAssocID="{995D87EC-47B4-4C9B-B941-40CC82ECD286}" presName="Name64" presStyleLbl="parChTrans1D2" presStyleIdx="1" presStyleCnt="3"/>
      <dgm:spPr/>
    </dgm:pt>
    <dgm:pt modelId="{AB2421C4-A97E-469B-BD39-CD4B0880E64B}" type="pres">
      <dgm:prSet presAssocID="{49ABA23C-33A4-4EEB-B065-1F47D922473D}" presName="hierRoot2" presStyleCnt="0">
        <dgm:presLayoutVars>
          <dgm:hierBranch val="init"/>
        </dgm:presLayoutVars>
      </dgm:prSet>
      <dgm:spPr/>
    </dgm:pt>
    <dgm:pt modelId="{0CB81DA9-AAFD-47CD-97FD-5337D128E0B7}" type="pres">
      <dgm:prSet presAssocID="{49ABA23C-33A4-4EEB-B065-1F47D922473D}" presName="rootComposite" presStyleCnt="0"/>
      <dgm:spPr/>
    </dgm:pt>
    <dgm:pt modelId="{070F1B1E-3223-462E-94A5-E48C2B8A5ADD}" type="pres">
      <dgm:prSet presAssocID="{49ABA23C-33A4-4EEB-B065-1F47D922473D}" presName="rootText" presStyleLbl="node2" presStyleIdx="1" presStyleCnt="3">
        <dgm:presLayoutVars>
          <dgm:chPref val="3"/>
        </dgm:presLayoutVars>
      </dgm:prSet>
      <dgm:spPr/>
    </dgm:pt>
    <dgm:pt modelId="{900C7CFB-F890-49DE-91EA-CEA40623E6D1}" type="pres">
      <dgm:prSet presAssocID="{49ABA23C-33A4-4EEB-B065-1F47D922473D}" presName="rootConnector" presStyleLbl="node2" presStyleIdx="1" presStyleCnt="3"/>
      <dgm:spPr/>
    </dgm:pt>
    <dgm:pt modelId="{0152B75E-F583-4C4D-BFA8-D8ECBFE525CE}" type="pres">
      <dgm:prSet presAssocID="{49ABA23C-33A4-4EEB-B065-1F47D922473D}" presName="hierChild4" presStyleCnt="0"/>
      <dgm:spPr/>
    </dgm:pt>
    <dgm:pt modelId="{EB67B57A-527E-4590-A7D2-775B33399BBD}" type="pres">
      <dgm:prSet presAssocID="{49ABA23C-33A4-4EEB-B065-1F47D922473D}" presName="hierChild5" presStyleCnt="0"/>
      <dgm:spPr/>
    </dgm:pt>
    <dgm:pt modelId="{BB3E1BC4-57C5-4B08-835D-F9E7A4573B44}" type="pres">
      <dgm:prSet presAssocID="{7168310D-7B74-4636-AA3D-271885ABA02B}" presName="Name64" presStyleLbl="parChTrans1D2" presStyleIdx="2" presStyleCnt="3"/>
      <dgm:spPr/>
    </dgm:pt>
    <dgm:pt modelId="{266BB41C-22DE-41B2-85FC-7A33D3B26918}" type="pres">
      <dgm:prSet presAssocID="{BB0F127F-6F6D-4B07-B3F0-7DB89FB5E66B}" presName="hierRoot2" presStyleCnt="0">
        <dgm:presLayoutVars>
          <dgm:hierBranch val="init"/>
        </dgm:presLayoutVars>
      </dgm:prSet>
      <dgm:spPr/>
    </dgm:pt>
    <dgm:pt modelId="{B28C4999-9202-43CD-B59F-5E8F94C4C574}" type="pres">
      <dgm:prSet presAssocID="{BB0F127F-6F6D-4B07-B3F0-7DB89FB5E66B}" presName="rootComposite" presStyleCnt="0"/>
      <dgm:spPr/>
    </dgm:pt>
    <dgm:pt modelId="{FA06BC7D-1A91-4897-A806-2AFAB07D82B7}" type="pres">
      <dgm:prSet presAssocID="{BB0F127F-6F6D-4B07-B3F0-7DB89FB5E66B}" presName="rootText" presStyleLbl="node2" presStyleIdx="2" presStyleCnt="3">
        <dgm:presLayoutVars>
          <dgm:chPref val="3"/>
        </dgm:presLayoutVars>
      </dgm:prSet>
      <dgm:spPr/>
    </dgm:pt>
    <dgm:pt modelId="{5A6A5B17-37AC-4AEE-BA0B-4ECA5B8603F6}" type="pres">
      <dgm:prSet presAssocID="{BB0F127F-6F6D-4B07-B3F0-7DB89FB5E66B}" presName="rootConnector" presStyleLbl="node2" presStyleIdx="2" presStyleCnt="3"/>
      <dgm:spPr/>
    </dgm:pt>
    <dgm:pt modelId="{3D584F73-F45D-4B1F-9464-1DB4C768FC63}" type="pres">
      <dgm:prSet presAssocID="{BB0F127F-6F6D-4B07-B3F0-7DB89FB5E66B}" presName="hierChild4" presStyleCnt="0"/>
      <dgm:spPr/>
    </dgm:pt>
    <dgm:pt modelId="{F85A7C06-78AE-4BEB-84D6-6BF5AA5E072D}" type="pres">
      <dgm:prSet presAssocID="{BB0F127F-6F6D-4B07-B3F0-7DB89FB5E66B}" presName="hierChild5" presStyleCnt="0"/>
      <dgm:spPr/>
    </dgm:pt>
    <dgm:pt modelId="{31B998E4-B8E0-4267-9C24-FFDAE1559BB4}" type="pres">
      <dgm:prSet presAssocID="{C4DC6426-51F5-4C56-ADA8-FA7864570D6A}" presName="hierChild3" presStyleCnt="0"/>
      <dgm:spPr/>
    </dgm:pt>
    <dgm:pt modelId="{AC103427-A52F-46E5-A719-72FAEE1FEB5D}" type="pres">
      <dgm:prSet presAssocID="{67D6872D-2E46-4205-A147-E389FF5D8B2D}" presName="hierRoot1" presStyleCnt="0">
        <dgm:presLayoutVars>
          <dgm:hierBranch val="init"/>
        </dgm:presLayoutVars>
      </dgm:prSet>
      <dgm:spPr/>
    </dgm:pt>
    <dgm:pt modelId="{6D133F6B-C705-4098-916B-D5828F8319A1}" type="pres">
      <dgm:prSet presAssocID="{67D6872D-2E46-4205-A147-E389FF5D8B2D}" presName="rootComposite1" presStyleCnt="0"/>
      <dgm:spPr/>
    </dgm:pt>
    <dgm:pt modelId="{D2B3DDE0-E1E7-47E8-9391-3B678F737834}" type="pres">
      <dgm:prSet presAssocID="{67D6872D-2E46-4205-A147-E389FF5D8B2D}" presName="rootText1" presStyleLbl="node0" presStyleIdx="2" presStyleCnt="3">
        <dgm:presLayoutVars>
          <dgm:chPref val="3"/>
        </dgm:presLayoutVars>
      </dgm:prSet>
      <dgm:spPr/>
    </dgm:pt>
    <dgm:pt modelId="{7CD0A33A-5E99-438D-8F88-B72C5416D631}" type="pres">
      <dgm:prSet presAssocID="{67D6872D-2E46-4205-A147-E389FF5D8B2D}" presName="rootConnector1" presStyleLbl="node1" presStyleIdx="0" presStyleCnt="0"/>
      <dgm:spPr/>
    </dgm:pt>
    <dgm:pt modelId="{8291AF83-A189-4E9A-93F8-257492DEE32C}" type="pres">
      <dgm:prSet presAssocID="{67D6872D-2E46-4205-A147-E389FF5D8B2D}" presName="hierChild2" presStyleCnt="0"/>
      <dgm:spPr/>
    </dgm:pt>
    <dgm:pt modelId="{88E94F58-2F74-4D97-BFDE-0CBBA34B8A8D}" type="pres">
      <dgm:prSet presAssocID="{67D6872D-2E46-4205-A147-E389FF5D8B2D}" presName="hierChild3" presStyleCnt="0"/>
      <dgm:spPr/>
    </dgm:pt>
  </dgm:ptLst>
  <dgm:cxnLst>
    <dgm:cxn modelId="{243E9202-D599-4AEE-861F-2A6EE6378CE7}" type="presOf" srcId="{7168310D-7B74-4636-AA3D-271885ABA02B}" destId="{BB3E1BC4-57C5-4B08-835D-F9E7A4573B44}" srcOrd="0" destOrd="0" presId="urn:microsoft.com/office/officeart/2009/3/layout/HorizontalOrganizationChart"/>
    <dgm:cxn modelId="{39A2F306-01A0-420A-860A-EEAE932AB665}" type="presOf" srcId="{67D6872D-2E46-4205-A147-E389FF5D8B2D}" destId="{7CD0A33A-5E99-438D-8F88-B72C5416D631}" srcOrd="1" destOrd="0" presId="urn:microsoft.com/office/officeart/2009/3/layout/HorizontalOrganizationChart"/>
    <dgm:cxn modelId="{5702770F-752F-4793-A4FE-36B036DC1A6C}" type="presOf" srcId="{BB0F127F-6F6D-4B07-B3F0-7DB89FB5E66B}" destId="{FA06BC7D-1A91-4897-A806-2AFAB07D82B7}" srcOrd="0" destOrd="0" presId="urn:microsoft.com/office/officeart/2009/3/layout/HorizontalOrganizationChart"/>
    <dgm:cxn modelId="{0AA7491B-9861-4D73-B4EA-2484E2C6C8B8}" srcId="{C5359F65-FB2A-4411-8619-C2BF820999DA}" destId="{67D6872D-2E46-4205-A147-E389FF5D8B2D}" srcOrd="2" destOrd="0" parTransId="{22095F18-4956-44B0-8BD6-CDE75AABEDEC}" sibTransId="{A49E602A-DD74-42BD-B870-0A46DC654618}"/>
    <dgm:cxn modelId="{24ECA51B-6B80-4282-A742-441653E0F297}" type="presOf" srcId="{995D87EC-47B4-4C9B-B941-40CC82ECD286}" destId="{AA60269D-EE86-412F-B041-9F88602E40A1}" srcOrd="0" destOrd="0" presId="urn:microsoft.com/office/officeart/2009/3/layout/HorizontalOrganizationChart"/>
    <dgm:cxn modelId="{BF9DAB2D-52D2-4D09-A9C2-072E2C303158}" type="presOf" srcId="{49ABA23C-33A4-4EEB-B065-1F47D922473D}" destId="{070F1B1E-3223-462E-94A5-E48C2B8A5ADD}" srcOrd="0" destOrd="0" presId="urn:microsoft.com/office/officeart/2009/3/layout/HorizontalOrganizationChart"/>
    <dgm:cxn modelId="{47A7D932-F51B-4423-B5AC-8A97A5F87937}" type="presOf" srcId="{67D6872D-2E46-4205-A147-E389FF5D8B2D}" destId="{D2B3DDE0-E1E7-47E8-9391-3B678F737834}" srcOrd="0" destOrd="0" presId="urn:microsoft.com/office/officeart/2009/3/layout/HorizontalOrganizationChart"/>
    <dgm:cxn modelId="{F4834E3C-E301-4A5B-AEC0-848635CE02DF}" type="presOf" srcId="{C4DC6426-51F5-4C56-ADA8-FA7864570D6A}" destId="{E921EB8D-B2F2-4294-A81F-C2B3013EA9FD}" srcOrd="1" destOrd="0" presId="urn:microsoft.com/office/officeart/2009/3/layout/HorizontalOrganizationChart"/>
    <dgm:cxn modelId="{4484AF40-B5D9-46F0-B1E7-F2E663C410B8}" type="presOf" srcId="{C4DC6426-51F5-4C56-ADA8-FA7864570D6A}" destId="{6AA9B639-D656-4655-98BB-8AB93D3EFBBA}" srcOrd="0" destOrd="0" presId="urn:microsoft.com/office/officeart/2009/3/layout/HorizontalOrganizationChart"/>
    <dgm:cxn modelId="{EF75CD5D-3E5F-4C27-AC09-002AA93E4893}" type="presOf" srcId="{1DAE925F-E435-488E-B8C2-3A1F16912CD9}" destId="{4461F52E-A38B-49A5-96EF-516D0DE81C25}" srcOrd="1" destOrd="0" presId="urn:microsoft.com/office/officeart/2009/3/layout/HorizontalOrganizationChart"/>
    <dgm:cxn modelId="{8347CD42-EC67-4602-B862-99E01E4DD6CD}" srcId="{C5359F65-FB2A-4411-8619-C2BF820999DA}" destId="{F27DF459-2FA7-4635-900F-60286D514857}" srcOrd="0" destOrd="0" parTransId="{E65DDE2C-C999-4B08-8CD4-DCEDF847AB92}" sibTransId="{1745EBD0-62DB-411C-A55C-4ADA588DE655}"/>
    <dgm:cxn modelId="{38F6D043-6778-4A88-849B-B351C9DE4AFA}" type="presOf" srcId="{BB0F127F-6F6D-4B07-B3F0-7DB89FB5E66B}" destId="{5A6A5B17-37AC-4AEE-BA0B-4ECA5B8603F6}" srcOrd="1" destOrd="0" presId="urn:microsoft.com/office/officeart/2009/3/layout/HorizontalOrganizationChart"/>
    <dgm:cxn modelId="{CA39F44A-8043-4D20-B991-F8A645B00196}" type="presOf" srcId="{1716879B-90AC-4231-9047-6189173C4DE9}" destId="{8DBF9FFF-1DE7-4E97-9334-F4182FE9657D}" srcOrd="0" destOrd="0" presId="urn:microsoft.com/office/officeart/2009/3/layout/HorizontalOrganizationChart"/>
    <dgm:cxn modelId="{B333536C-D3D1-488B-A5DD-0BD544E6A68D}" type="presOf" srcId="{49ABA23C-33A4-4EEB-B065-1F47D922473D}" destId="{900C7CFB-F890-49DE-91EA-CEA40623E6D1}" srcOrd="1" destOrd="0" presId="urn:microsoft.com/office/officeart/2009/3/layout/HorizontalOrganizationChart"/>
    <dgm:cxn modelId="{80447D6C-FE0F-48ED-BD7D-6033D95B8F76}" srcId="{C4DC6426-51F5-4C56-ADA8-FA7864570D6A}" destId="{49ABA23C-33A4-4EEB-B065-1F47D922473D}" srcOrd="1" destOrd="0" parTransId="{995D87EC-47B4-4C9B-B941-40CC82ECD286}" sibTransId="{73F0B113-6DCA-4411-B7A2-A72A2031EB33}"/>
    <dgm:cxn modelId="{1EE5D66C-4CDE-4A67-90D4-B114FC117261}" type="presOf" srcId="{F27DF459-2FA7-4635-900F-60286D514857}" destId="{60AFE4D3-03E7-42FF-9615-48697FEA3D8F}" srcOrd="0" destOrd="0" presId="urn:microsoft.com/office/officeart/2009/3/layout/HorizontalOrganizationChart"/>
    <dgm:cxn modelId="{505CD09D-227D-496E-A726-9CA6E34AF83A}" type="presOf" srcId="{C5359F65-FB2A-4411-8619-C2BF820999DA}" destId="{F493890C-DEC8-41BB-BD60-6F60B41E0484}" srcOrd="0" destOrd="0" presId="urn:microsoft.com/office/officeart/2009/3/layout/HorizontalOrganizationChart"/>
    <dgm:cxn modelId="{3CF1F2B6-A44A-4F7B-88BA-F8A843CBCC6F}" type="presOf" srcId="{F27DF459-2FA7-4635-900F-60286D514857}" destId="{FB03B27A-56F5-4E84-BCFC-F3A1A21E8E77}" srcOrd="1" destOrd="0" presId="urn:microsoft.com/office/officeart/2009/3/layout/HorizontalOrganizationChart"/>
    <dgm:cxn modelId="{6723E0C7-6021-4EAA-8A14-104303648674}" type="presOf" srcId="{1DAE925F-E435-488E-B8C2-3A1F16912CD9}" destId="{7BEA7EBB-AF7D-4688-A48A-41AE05055150}" srcOrd="0" destOrd="0" presId="urn:microsoft.com/office/officeart/2009/3/layout/HorizontalOrganizationChart"/>
    <dgm:cxn modelId="{7ADBDDCF-FE51-460C-BF85-886AD815E2DC}" srcId="{C4DC6426-51F5-4C56-ADA8-FA7864570D6A}" destId="{BB0F127F-6F6D-4B07-B3F0-7DB89FB5E66B}" srcOrd="2" destOrd="0" parTransId="{7168310D-7B74-4636-AA3D-271885ABA02B}" sibTransId="{B91E32AA-621C-4B1A-A0C9-7489A7C6095F}"/>
    <dgm:cxn modelId="{2B1656F2-2445-435B-9F62-4F0A9623F84D}" srcId="{C4DC6426-51F5-4C56-ADA8-FA7864570D6A}" destId="{1DAE925F-E435-488E-B8C2-3A1F16912CD9}" srcOrd="0" destOrd="0" parTransId="{1716879B-90AC-4231-9047-6189173C4DE9}" sibTransId="{735FA3C5-086E-490F-8203-C4B461D70571}"/>
    <dgm:cxn modelId="{22BB50F8-D6D9-4EE7-BF6A-AA7955E96847}" srcId="{C5359F65-FB2A-4411-8619-C2BF820999DA}" destId="{C4DC6426-51F5-4C56-ADA8-FA7864570D6A}" srcOrd="1" destOrd="0" parTransId="{8499F5CD-8567-4DF5-AE3A-C9AE5F25676C}" sibTransId="{69012636-C088-48BA-BC9C-50ECDDF7563B}"/>
    <dgm:cxn modelId="{DFD3FB02-E5E2-4883-AA5B-334109C7EDE7}" type="presParOf" srcId="{F493890C-DEC8-41BB-BD60-6F60B41E0484}" destId="{C3DB7F9A-A3C9-45D6-8101-330380AF7052}" srcOrd="0" destOrd="0" presId="urn:microsoft.com/office/officeart/2009/3/layout/HorizontalOrganizationChart"/>
    <dgm:cxn modelId="{7880A3F8-80DB-4134-A40F-953A30C9AC18}" type="presParOf" srcId="{C3DB7F9A-A3C9-45D6-8101-330380AF7052}" destId="{3684C61F-13DF-40B4-8114-7DDEF4EF783E}" srcOrd="0" destOrd="0" presId="urn:microsoft.com/office/officeart/2009/3/layout/HorizontalOrganizationChart"/>
    <dgm:cxn modelId="{FA38CEA8-843B-4AC2-AAE5-E1F78827BFDB}" type="presParOf" srcId="{3684C61F-13DF-40B4-8114-7DDEF4EF783E}" destId="{60AFE4D3-03E7-42FF-9615-48697FEA3D8F}" srcOrd="0" destOrd="0" presId="urn:microsoft.com/office/officeart/2009/3/layout/HorizontalOrganizationChart"/>
    <dgm:cxn modelId="{852D644E-CB3B-4662-A09C-8545B4628F77}" type="presParOf" srcId="{3684C61F-13DF-40B4-8114-7DDEF4EF783E}" destId="{FB03B27A-56F5-4E84-BCFC-F3A1A21E8E77}" srcOrd="1" destOrd="0" presId="urn:microsoft.com/office/officeart/2009/3/layout/HorizontalOrganizationChart"/>
    <dgm:cxn modelId="{00B56FF3-5B28-4538-B464-85178DEF9750}" type="presParOf" srcId="{C3DB7F9A-A3C9-45D6-8101-330380AF7052}" destId="{C0AC7989-C8C5-43D9-A203-08BB93D255D2}" srcOrd="1" destOrd="0" presId="urn:microsoft.com/office/officeart/2009/3/layout/HorizontalOrganizationChart"/>
    <dgm:cxn modelId="{C623FB0D-FEDB-49CC-B19D-C01D2E63AC9D}" type="presParOf" srcId="{C3DB7F9A-A3C9-45D6-8101-330380AF7052}" destId="{422EA9EF-F13C-40EB-9DB4-4A1AECA76690}" srcOrd="2" destOrd="0" presId="urn:microsoft.com/office/officeart/2009/3/layout/HorizontalOrganizationChart"/>
    <dgm:cxn modelId="{4C5DEA39-10BC-4460-B2EF-9F5BAB40F8A3}" type="presParOf" srcId="{F493890C-DEC8-41BB-BD60-6F60B41E0484}" destId="{EF8CF9CD-2DE9-4B47-9D3B-48B63A899182}" srcOrd="1" destOrd="0" presId="urn:microsoft.com/office/officeart/2009/3/layout/HorizontalOrganizationChart"/>
    <dgm:cxn modelId="{42098F06-4A73-4DE4-9ADD-79212614CD81}" type="presParOf" srcId="{EF8CF9CD-2DE9-4B47-9D3B-48B63A899182}" destId="{942FD2AA-9042-4F86-AE2A-D1D77E1C4C5B}" srcOrd="0" destOrd="0" presId="urn:microsoft.com/office/officeart/2009/3/layout/HorizontalOrganizationChart"/>
    <dgm:cxn modelId="{583B3468-EC01-4C69-8307-9B0548941DF7}" type="presParOf" srcId="{942FD2AA-9042-4F86-AE2A-D1D77E1C4C5B}" destId="{6AA9B639-D656-4655-98BB-8AB93D3EFBBA}" srcOrd="0" destOrd="0" presId="urn:microsoft.com/office/officeart/2009/3/layout/HorizontalOrganizationChart"/>
    <dgm:cxn modelId="{19E8CC2A-4335-4992-B114-FC008D612530}" type="presParOf" srcId="{942FD2AA-9042-4F86-AE2A-D1D77E1C4C5B}" destId="{E921EB8D-B2F2-4294-A81F-C2B3013EA9FD}" srcOrd="1" destOrd="0" presId="urn:microsoft.com/office/officeart/2009/3/layout/HorizontalOrganizationChart"/>
    <dgm:cxn modelId="{A8158C80-7C82-40B0-9911-BFD4D2CE41EA}" type="presParOf" srcId="{EF8CF9CD-2DE9-4B47-9D3B-48B63A899182}" destId="{5AE13A7A-A027-4B52-93D3-4D2B8C74FC6B}" srcOrd="1" destOrd="0" presId="urn:microsoft.com/office/officeart/2009/3/layout/HorizontalOrganizationChart"/>
    <dgm:cxn modelId="{B0386C0C-2E3D-40FB-BF86-FFCE2510BAF1}" type="presParOf" srcId="{5AE13A7A-A027-4B52-93D3-4D2B8C74FC6B}" destId="{8DBF9FFF-1DE7-4E97-9334-F4182FE9657D}" srcOrd="0" destOrd="0" presId="urn:microsoft.com/office/officeart/2009/3/layout/HorizontalOrganizationChart"/>
    <dgm:cxn modelId="{50FFAB6C-8AD7-4502-9CFD-F15707B747C1}" type="presParOf" srcId="{5AE13A7A-A027-4B52-93D3-4D2B8C74FC6B}" destId="{6D0E0847-E20E-4D07-8AD2-0D7D6B1B10E9}" srcOrd="1" destOrd="0" presId="urn:microsoft.com/office/officeart/2009/3/layout/HorizontalOrganizationChart"/>
    <dgm:cxn modelId="{A51398A5-CDA1-4D2E-9BDE-6A9C9FDB7DD4}" type="presParOf" srcId="{6D0E0847-E20E-4D07-8AD2-0D7D6B1B10E9}" destId="{32822ABD-E3D0-487A-B81E-4FD7306DFD93}" srcOrd="0" destOrd="0" presId="urn:microsoft.com/office/officeart/2009/3/layout/HorizontalOrganizationChart"/>
    <dgm:cxn modelId="{E002B8B6-6018-40B1-B369-BE9F9C1B1863}" type="presParOf" srcId="{32822ABD-E3D0-487A-B81E-4FD7306DFD93}" destId="{7BEA7EBB-AF7D-4688-A48A-41AE05055150}" srcOrd="0" destOrd="0" presId="urn:microsoft.com/office/officeart/2009/3/layout/HorizontalOrganizationChart"/>
    <dgm:cxn modelId="{790B50C6-5C9D-4DA9-ADFA-3B19668D3BDB}" type="presParOf" srcId="{32822ABD-E3D0-487A-B81E-4FD7306DFD93}" destId="{4461F52E-A38B-49A5-96EF-516D0DE81C25}" srcOrd="1" destOrd="0" presId="urn:microsoft.com/office/officeart/2009/3/layout/HorizontalOrganizationChart"/>
    <dgm:cxn modelId="{1A311851-35BB-4E7D-AFAF-0CA49B3249A3}" type="presParOf" srcId="{6D0E0847-E20E-4D07-8AD2-0D7D6B1B10E9}" destId="{82E828B3-B417-4838-984E-E28D0CD028A6}" srcOrd="1" destOrd="0" presId="urn:microsoft.com/office/officeart/2009/3/layout/HorizontalOrganizationChart"/>
    <dgm:cxn modelId="{1D30177D-CAD1-4565-B3D6-E7E465882752}" type="presParOf" srcId="{6D0E0847-E20E-4D07-8AD2-0D7D6B1B10E9}" destId="{9B71CF4B-6A7B-4D9B-864A-F1DC6CDBDC16}" srcOrd="2" destOrd="0" presId="urn:microsoft.com/office/officeart/2009/3/layout/HorizontalOrganizationChart"/>
    <dgm:cxn modelId="{D0852841-BEBD-42F6-9FC3-7E8961EDA7D4}" type="presParOf" srcId="{5AE13A7A-A027-4B52-93D3-4D2B8C74FC6B}" destId="{AA60269D-EE86-412F-B041-9F88602E40A1}" srcOrd="2" destOrd="0" presId="urn:microsoft.com/office/officeart/2009/3/layout/HorizontalOrganizationChart"/>
    <dgm:cxn modelId="{4789ACBD-554A-4393-A47B-0F6C60EDAB94}" type="presParOf" srcId="{5AE13A7A-A027-4B52-93D3-4D2B8C74FC6B}" destId="{AB2421C4-A97E-469B-BD39-CD4B0880E64B}" srcOrd="3" destOrd="0" presId="urn:microsoft.com/office/officeart/2009/3/layout/HorizontalOrganizationChart"/>
    <dgm:cxn modelId="{818BCDFC-3E0D-448D-93CA-016B3D4DFD7A}" type="presParOf" srcId="{AB2421C4-A97E-469B-BD39-CD4B0880E64B}" destId="{0CB81DA9-AAFD-47CD-97FD-5337D128E0B7}" srcOrd="0" destOrd="0" presId="urn:microsoft.com/office/officeart/2009/3/layout/HorizontalOrganizationChart"/>
    <dgm:cxn modelId="{A6243BF9-5527-4010-8BC8-BB587CFB8073}" type="presParOf" srcId="{0CB81DA9-AAFD-47CD-97FD-5337D128E0B7}" destId="{070F1B1E-3223-462E-94A5-E48C2B8A5ADD}" srcOrd="0" destOrd="0" presId="urn:microsoft.com/office/officeart/2009/3/layout/HorizontalOrganizationChart"/>
    <dgm:cxn modelId="{B83E3C49-8BB8-42C1-961E-7C467B4600CE}" type="presParOf" srcId="{0CB81DA9-AAFD-47CD-97FD-5337D128E0B7}" destId="{900C7CFB-F890-49DE-91EA-CEA40623E6D1}" srcOrd="1" destOrd="0" presId="urn:microsoft.com/office/officeart/2009/3/layout/HorizontalOrganizationChart"/>
    <dgm:cxn modelId="{FC8D89BF-6A63-4CD1-9AF5-43CF1FDBD37B}" type="presParOf" srcId="{AB2421C4-A97E-469B-BD39-CD4B0880E64B}" destId="{0152B75E-F583-4C4D-BFA8-D8ECBFE525CE}" srcOrd="1" destOrd="0" presId="urn:microsoft.com/office/officeart/2009/3/layout/HorizontalOrganizationChart"/>
    <dgm:cxn modelId="{DDDC5350-B2B5-4210-8211-B56FC1D6F701}" type="presParOf" srcId="{AB2421C4-A97E-469B-BD39-CD4B0880E64B}" destId="{EB67B57A-527E-4590-A7D2-775B33399BBD}" srcOrd="2" destOrd="0" presId="urn:microsoft.com/office/officeart/2009/3/layout/HorizontalOrganizationChart"/>
    <dgm:cxn modelId="{FDF95FB2-E1A1-428C-8AA7-2F93E2FE51F5}" type="presParOf" srcId="{5AE13A7A-A027-4B52-93D3-4D2B8C74FC6B}" destId="{BB3E1BC4-57C5-4B08-835D-F9E7A4573B44}" srcOrd="4" destOrd="0" presId="urn:microsoft.com/office/officeart/2009/3/layout/HorizontalOrganizationChart"/>
    <dgm:cxn modelId="{5D29411E-DACB-472B-BE9F-AB3456C649EF}" type="presParOf" srcId="{5AE13A7A-A027-4B52-93D3-4D2B8C74FC6B}" destId="{266BB41C-22DE-41B2-85FC-7A33D3B26918}" srcOrd="5" destOrd="0" presId="urn:microsoft.com/office/officeart/2009/3/layout/HorizontalOrganizationChart"/>
    <dgm:cxn modelId="{C225A4E8-E953-4707-B4E4-B9A7D1A8AA08}" type="presParOf" srcId="{266BB41C-22DE-41B2-85FC-7A33D3B26918}" destId="{B28C4999-9202-43CD-B59F-5E8F94C4C574}" srcOrd="0" destOrd="0" presId="urn:microsoft.com/office/officeart/2009/3/layout/HorizontalOrganizationChart"/>
    <dgm:cxn modelId="{83445099-C6E5-410D-B571-00986BD241D6}" type="presParOf" srcId="{B28C4999-9202-43CD-B59F-5E8F94C4C574}" destId="{FA06BC7D-1A91-4897-A806-2AFAB07D82B7}" srcOrd="0" destOrd="0" presId="urn:microsoft.com/office/officeart/2009/3/layout/HorizontalOrganizationChart"/>
    <dgm:cxn modelId="{2A3535B7-45FB-437A-8CC3-D74947EBF4E0}" type="presParOf" srcId="{B28C4999-9202-43CD-B59F-5E8F94C4C574}" destId="{5A6A5B17-37AC-4AEE-BA0B-4ECA5B8603F6}" srcOrd="1" destOrd="0" presId="urn:microsoft.com/office/officeart/2009/3/layout/HorizontalOrganizationChart"/>
    <dgm:cxn modelId="{2A56FF14-BA60-4677-B676-A5E1059D897F}" type="presParOf" srcId="{266BB41C-22DE-41B2-85FC-7A33D3B26918}" destId="{3D584F73-F45D-4B1F-9464-1DB4C768FC63}" srcOrd="1" destOrd="0" presId="urn:microsoft.com/office/officeart/2009/3/layout/HorizontalOrganizationChart"/>
    <dgm:cxn modelId="{E30E77EF-7C27-464C-8AEB-4871B4FEFD0C}" type="presParOf" srcId="{266BB41C-22DE-41B2-85FC-7A33D3B26918}" destId="{F85A7C06-78AE-4BEB-84D6-6BF5AA5E072D}" srcOrd="2" destOrd="0" presId="urn:microsoft.com/office/officeart/2009/3/layout/HorizontalOrganizationChart"/>
    <dgm:cxn modelId="{82224F69-6778-4BBF-A680-946AA395ABA4}" type="presParOf" srcId="{EF8CF9CD-2DE9-4B47-9D3B-48B63A899182}" destId="{31B998E4-B8E0-4267-9C24-FFDAE1559BB4}" srcOrd="2" destOrd="0" presId="urn:microsoft.com/office/officeart/2009/3/layout/HorizontalOrganizationChart"/>
    <dgm:cxn modelId="{4346ACA6-20CB-463B-8751-37D27815D1F0}" type="presParOf" srcId="{F493890C-DEC8-41BB-BD60-6F60B41E0484}" destId="{AC103427-A52F-46E5-A719-72FAEE1FEB5D}" srcOrd="2" destOrd="0" presId="urn:microsoft.com/office/officeart/2009/3/layout/HorizontalOrganizationChart"/>
    <dgm:cxn modelId="{A167DCDA-8685-4953-8E62-178BF183A1A8}" type="presParOf" srcId="{AC103427-A52F-46E5-A719-72FAEE1FEB5D}" destId="{6D133F6B-C705-4098-916B-D5828F8319A1}" srcOrd="0" destOrd="0" presId="urn:microsoft.com/office/officeart/2009/3/layout/HorizontalOrganizationChart"/>
    <dgm:cxn modelId="{88A1DA32-DB08-4CF4-B91B-E6C90CF9012B}" type="presParOf" srcId="{6D133F6B-C705-4098-916B-D5828F8319A1}" destId="{D2B3DDE0-E1E7-47E8-9391-3B678F737834}" srcOrd="0" destOrd="0" presId="urn:microsoft.com/office/officeart/2009/3/layout/HorizontalOrganizationChart"/>
    <dgm:cxn modelId="{99CFF621-6478-46D9-8507-4000D10EF2C2}" type="presParOf" srcId="{6D133F6B-C705-4098-916B-D5828F8319A1}" destId="{7CD0A33A-5E99-438D-8F88-B72C5416D631}" srcOrd="1" destOrd="0" presId="urn:microsoft.com/office/officeart/2009/3/layout/HorizontalOrganizationChart"/>
    <dgm:cxn modelId="{D82629B0-A170-4D37-9E19-229727138776}" type="presParOf" srcId="{AC103427-A52F-46E5-A719-72FAEE1FEB5D}" destId="{8291AF83-A189-4E9A-93F8-257492DEE32C}" srcOrd="1" destOrd="0" presId="urn:microsoft.com/office/officeart/2009/3/layout/HorizontalOrganizationChart"/>
    <dgm:cxn modelId="{26BB9E2C-FCE3-44FD-A601-DA69C52A296B}" type="presParOf" srcId="{AC103427-A52F-46E5-A719-72FAEE1FEB5D}" destId="{88E94F58-2F74-4D97-BFDE-0CBBA34B8A8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59F65-FB2A-4411-8619-C2BF820999D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AE925F-E435-488E-B8C2-3A1F16912CD9}">
      <dgm:prSet phldrT="[Text]"/>
      <dgm:spPr/>
      <dgm:t>
        <a:bodyPr/>
        <a:lstStyle/>
        <a:p>
          <a:pPr>
            <a:buFont typeface="+mj-lt"/>
            <a:buNone/>
          </a:pPr>
          <a:r>
            <a:rPr lang="en-IN" dirty="0"/>
            <a:t>Population (IV)</a:t>
          </a:r>
        </a:p>
      </dgm:t>
    </dgm:pt>
    <dgm:pt modelId="{1716879B-90AC-4231-9047-6189173C4DE9}" type="parTrans" cxnId="{2B1656F2-2445-435B-9F62-4F0A9623F84D}">
      <dgm:prSet/>
      <dgm:spPr/>
      <dgm:t>
        <a:bodyPr/>
        <a:lstStyle/>
        <a:p>
          <a:endParaRPr lang="en-IN"/>
        </a:p>
      </dgm:t>
    </dgm:pt>
    <dgm:pt modelId="{735FA3C5-086E-490F-8203-C4B461D70571}" type="sibTrans" cxnId="{2B1656F2-2445-435B-9F62-4F0A9623F84D}">
      <dgm:prSet/>
      <dgm:spPr/>
      <dgm:t>
        <a:bodyPr/>
        <a:lstStyle/>
        <a:p>
          <a:endParaRPr lang="en-IN"/>
        </a:p>
      </dgm:t>
    </dgm:pt>
    <dgm:pt modelId="{F27DF459-2FA7-4635-900F-60286D514857}">
      <dgm:prSet phldrT="[Text]"/>
      <dgm:spPr/>
      <dgm:t>
        <a:bodyPr/>
        <a:lstStyle/>
        <a:p>
          <a:r>
            <a:rPr lang="en-IN" b="1" dirty="0">
              <a:solidFill>
                <a:schemeClr val="bg1"/>
              </a:solidFill>
            </a:rPr>
            <a:t>TOPIC</a:t>
          </a:r>
          <a:r>
            <a:rPr lang="en-IN" dirty="0">
              <a:solidFill>
                <a:schemeClr val="bg1"/>
              </a:solidFill>
            </a:rPr>
            <a:t>: </a:t>
          </a:r>
        </a:p>
        <a:p>
          <a:r>
            <a:rPr lang="en-IN" dirty="0">
              <a:solidFill>
                <a:schemeClr val="bg1"/>
              </a:solidFill>
            </a:rPr>
            <a:t>The relationship between Population, density and inequality</a:t>
          </a:r>
        </a:p>
      </dgm:t>
    </dgm:pt>
    <dgm:pt modelId="{E65DDE2C-C999-4B08-8CD4-DCEDF847AB92}" type="parTrans" cxnId="{8347CD42-EC67-4602-B862-99E01E4DD6CD}">
      <dgm:prSet/>
      <dgm:spPr/>
      <dgm:t>
        <a:bodyPr/>
        <a:lstStyle/>
        <a:p>
          <a:endParaRPr lang="en-IN"/>
        </a:p>
      </dgm:t>
    </dgm:pt>
    <dgm:pt modelId="{1745EBD0-62DB-411C-A55C-4ADA588DE655}" type="sibTrans" cxnId="{8347CD42-EC67-4602-B862-99E01E4DD6CD}">
      <dgm:prSet/>
      <dgm:spPr/>
      <dgm:t>
        <a:bodyPr/>
        <a:lstStyle/>
        <a:p>
          <a:endParaRPr lang="en-IN"/>
        </a:p>
      </dgm:t>
    </dgm:pt>
    <dgm:pt modelId="{49ABA23C-33A4-4EEB-B065-1F47D922473D}">
      <dgm:prSet/>
      <dgm:spPr/>
      <dgm:t>
        <a:bodyPr/>
        <a:lstStyle/>
        <a:p>
          <a:r>
            <a:rPr lang="en-IN" dirty="0"/>
            <a:t>Density (IV)</a:t>
          </a:r>
        </a:p>
      </dgm:t>
    </dgm:pt>
    <dgm:pt modelId="{995D87EC-47B4-4C9B-B941-40CC82ECD286}" type="parTrans" cxnId="{80447D6C-FE0F-48ED-BD7D-6033D95B8F76}">
      <dgm:prSet/>
      <dgm:spPr/>
      <dgm:t>
        <a:bodyPr/>
        <a:lstStyle/>
        <a:p>
          <a:endParaRPr lang="en-IN"/>
        </a:p>
      </dgm:t>
    </dgm:pt>
    <dgm:pt modelId="{73F0B113-6DCA-4411-B7A2-A72A2031EB33}" type="sibTrans" cxnId="{80447D6C-FE0F-48ED-BD7D-6033D95B8F76}">
      <dgm:prSet/>
      <dgm:spPr/>
      <dgm:t>
        <a:bodyPr/>
        <a:lstStyle/>
        <a:p>
          <a:endParaRPr lang="en-IN"/>
        </a:p>
      </dgm:t>
    </dgm:pt>
    <dgm:pt modelId="{BB0F127F-6F6D-4B07-B3F0-7DB89FB5E66B}">
      <dgm:prSet/>
      <dgm:spPr/>
      <dgm:t>
        <a:bodyPr/>
        <a:lstStyle/>
        <a:p>
          <a:r>
            <a:rPr lang="en-IN" dirty="0"/>
            <a:t>Inequality (IV)</a:t>
          </a:r>
        </a:p>
      </dgm:t>
    </dgm:pt>
    <dgm:pt modelId="{7168310D-7B74-4636-AA3D-271885ABA02B}" type="parTrans" cxnId="{7ADBDDCF-FE51-460C-BF85-886AD815E2DC}">
      <dgm:prSet/>
      <dgm:spPr/>
      <dgm:t>
        <a:bodyPr/>
        <a:lstStyle/>
        <a:p>
          <a:endParaRPr lang="en-IN"/>
        </a:p>
      </dgm:t>
    </dgm:pt>
    <dgm:pt modelId="{B91E32AA-621C-4B1A-A0C9-7489A7C6095F}" type="sibTrans" cxnId="{7ADBDDCF-FE51-460C-BF85-886AD815E2DC}">
      <dgm:prSet/>
      <dgm:spPr/>
      <dgm:t>
        <a:bodyPr/>
        <a:lstStyle/>
        <a:p>
          <a:endParaRPr lang="en-IN"/>
        </a:p>
      </dgm:t>
    </dgm:pt>
    <dgm:pt modelId="{C4DC6426-51F5-4C56-ADA8-FA7864570D6A}">
      <dgm:prSet phldrT="[Text]"/>
      <dgm:spPr/>
      <dgm:t>
        <a:bodyPr/>
        <a:lstStyle/>
        <a:p>
          <a:r>
            <a:rPr lang="en-IN" dirty="0"/>
            <a:t>Crime (DV)</a:t>
          </a:r>
        </a:p>
      </dgm:t>
    </dgm:pt>
    <dgm:pt modelId="{8499F5CD-8567-4DF5-AE3A-C9AE5F25676C}" type="parTrans" cxnId="{22BB50F8-D6D9-4EE7-BF6A-AA7955E96847}">
      <dgm:prSet/>
      <dgm:spPr/>
      <dgm:t>
        <a:bodyPr/>
        <a:lstStyle/>
        <a:p>
          <a:endParaRPr lang="en-IN"/>
        </a:p>
      </dgm:t>
    </dgm:pt>
    <dgm:pt modelId="{69012636-C088-48BA-BC9C-50ECDDF7563B}" type="sibTrans" cxnId="{22BB50F8-D6D9-4EE7-BF6A-AA7955E96847}">
      <dgm:prSet/>
      <dgm:spPr/>
      <dgm:t>
        <a:bodyPr/>
        <a:lstStyle/>
        <a:p>
          <a:endParaRPr lang="en-IN"/>
        </a:p>
      </dgm:t>
    </dgm:pt>
    <dgm:pt modelId="{67D6872D-2E46-4205-A147-E389FF5D8B2D}">
      <dgm:prSet/>
      <dgm:spPr/>
      <dgm:t>
        <a:bodyPr/>
        <a:lstStyle/>
        <a:p>
          <a:r>
            <a:rPr lang="en-IN" dirty="0"/>
            <a:t>Which has the strongest relationship?</a:t>
          </a:r>
        </a:p>
      </dgm:t>
    </dgm:pt>
    <dgm:pt modelId="{22095F18-4956-44B0-8BD6-CDE75AABEDEC}" type="parTrans" cxnId="{0AA7491B-9861-4D73-B4EA-2484E2C6C8B8}">
      <dgm:prSet/>
      <dgm:spPr/>
      <dgm:t>
        <a:bodyPr/>
        <a:lstStyle/>
        <a:p>
          <a:endParaRPr lang="en-IN"/>
        </a:p>
      </dgm:t>
    </dgm:pt>
    <dgm:pt modelId="{A49E602A-DD74-42BD-B870-0A46DC654618}" type="sibTrans" cxnId="{0AA7491B-9861-4D73-B4EA-2484E2C6C8B8}">
      <dgm:prSet/>
      <dgm:spPr/>
      <dgm:t>
        <a:bodyPr/>
        <a:lstStyle/>
        <a:p>
          <a:endParaRPr lang="en-IN"/>
        </a:p>
      </dgm:t>
    </dgm:pt>
    <dgm:pt modelId="{F493890C-DEC8-41BB-BD60-6F60B41E0484}" type="pres">
      <dgm:prSet presAssocID="{C5359F65-FB2A-4411-8619-C2BF820999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DB7F9A-A3C9-45D6-8101-330380AF7052}" type="pres">
      <dgm:prSet presAssocID="{F27DF459-2FA7-4635-900F-60286D514857}" presName="hierRoot1" presStyleCnt="0">
        <dgm:presLayoutVars>
          <dgm:hierBranch val="init"/>
        </dgm:presLayoutVars>
      </dgm:prSet>
      <dgm:spPr/>
    </dgm:pt>
    <dgm:pt modelId="{3684C61F-13DF-40B4-8114-7DDEF4EF783E}" type="pres">
      <dgm:prSet presAssocID="{F27DF459-2FA7-4635-900F-60286D514857}" presName="rootComposite1" presStyleCnt="0"/>
      <dgm:spPr/>
    </dgm:pt>
    <dgm:pt modelId="{60AFE4D3-03E7-42FF-9615-48697FEA3D8F}" type="pres">
      <dgm:prSet presAssocID="{F27DF459-2FA7-4635-900F-60286D514857}" presName="rootText1" presStyleLbl="node0" presStyleIdx="0" presStyleCnt="3">
        <dgm:presLayoutVars>
          <dgm:chPref val="3"/>
        </dgm:presLayoutVars>
      </dgm:prSet>
      <dgm:spPr/>
    </dgm:pt>
    <dgm:pt modelId="{FB03B27A-56F5-4E84-BCFC-F3A1A21E8E77}" type="pres">
      <dgm:prSet presAssocID="{F27DF459-2FA7-4635-900F-60286D514857}" presName="rootConnector1" presStyleLbl="node1" presStyleIdx="0" presStyleCnt="0"/>
      <dgm:spPr/>
    </dgm:pt>
    <dgm:pt modelId="{C0AC7989-C8C5-43D9-A203-08BB93D255D2}" type="pres">
      <dgm:prSet presAssocID="{F27DF459-2FA7-4635-900F-60286D514857}" presName="hierChild2" presStyleCnt="0"/>
      <dgm:spPr/>
    </dgm:pt>
    <dgm:pt modelId="{422EA9EF-F13C-40EB-9DB4-4A1AECA76690}" type="pres">
      <dgm:prSet presAssocID="{F27DF459-2FA7-4635-900F-60286D514857}" presName="hierChild3" presStyleCnt="0"/>
      <dgm:spPr/>
    </dgm:pt>
    <dgm:pt modelId="{EF8CF9CD-2DE9-4B47-9D3B-48B63A899182}" type="pres">
      <dgm:prSet presAssocID="{C4DC6426-51F5-4C56-ADA8-FA7864570D6A}" presName="hierRoot1" presStyleCnt="0">
        <dgm:presLayoutVars>
          <dgm:hierBranch val="init"/>
        </dgm:presLayoutVars>
      </dgm:prSet>
      <dgm:spPr/>
    </dgm:pt>
    <dgm:pt modelId="{942FD2AA-9042-4F86-AE2A-D1D77E1C4C5B}" type="pres">
      <dgm:prSet presAssocID="{C4DC6426-51F5-4C56-ADA8-FA7864570D6A}" presName="rootComposite1" presStyleCnt="0"/>
      <dgm:spPr/>
    </dgm:pt>
    <dgm:pt modelId="{6AA9B639-D656-4655-98BB-8AB93D3EFBBA}" type="pres">
      <dgm:prSet presAssocID="{C4DC6426-51F5-4C56-ADA8-FA7864570D6A}" presName="rootText1" presStyleLbl="node0" presStyleIdx="1" presStyleCnt="3">
        <dgm:presLayoutVars>
          <dgm:chPref val="3"/>
        </dgm:presLayoutVars>
      </dgm:prSet>
      <dgm:spPr/>
    </dgm:pt>
    <dgm:pt modelId="{E921EB8D-B2F2-4294-A81F-C2B3013EA9FD}" type="pres">
      <dgm:prSet presAssocID="{C4DC6426-51F5-4C56-ADA8-FA7864570D6A}" presName="rootConnector1" presStyleLbl="node1" presStyleIdx="0" presStyleCnt="0"/>
      <dgm:spPr/>
    </dgm:pt>
    <dgm:pt modelId="{5AE13A7A-A027-4B52-93D3-4D2B8C74FC6B}" type="pres">
      <dgm:prSet presAssocID="{C4DC6426-51F5-4C56-ADA8-FA7864570D6A}" presName="hierChild2" presStyleCnt="0"/>
      <dgm:spPr/>
    </dgm:pt>
    <dgm:pt modelId="{8DBF9FFF-1DE7-4E97-9334-F4182FE9657D}" type="pres">
      <dgm:prSet presAssocID="{1716879B-90AC-4231-9047-6189173C4DE9}" presName="Name64" presStyleLbl="parChTrans1D2" presStyleIdx="0" presStyleCnt="3"/>
      <dgm:spPr/>
    </dgm:pt>
    <dgm:pt modelId="{6D0E0847-E20E-4D07-8AD2-0D7D6B1B10E9}" type="pres">
      <dgm:prSet presAssocID="{1DAE925F-E435-488E-B8C2-3A1F16912CD9}" presName="hierRoot2" presStyleCnt="0">
        <dgm:presLayoutVars>
          <dgm:hierBranch val="init"/>
        </dgm:presLayoutVars>
      </dgm:prSet>
      <dgm:spPr/>
    </dgm:pt>
    <dgm:pt modelId="{32822ABD-E3D0-487A-B81E-4FD7306DFD93}" type="pres">
      <dgm:prSet presAssocID="{1DAE925F-E435-488E-B8C2-3A1F16912CD9}" presName="rootComposite" presStyleCnt="0"/>
      <dgm:spPr/>
    </dgm:pt>
    <dgm:pt modelId="{7BEA7EBB-AF7D-4688-A48A-41AE05055150}" type="pres">
      <dgm:prSet presAssocID="{1DAE925F-E435-488E-B8C2-3A1F16912CD9}" presName="rootText" presStyleLbl="node2" presStyleIdx="0" presStyleCnt="3">
        <dgm:presLayoutVars>
          <dgm:chPref val="3"/>
        </dgm:presLayoutVars>
      </dgm:prSet>
      <dgm:spPr/>
    </dgm:pt>
    <dgm:pt modelId="{4461F52E-A38B-49A5-96EF-516D0DE81C25}" type="pres">
      <dgm:prSet presAssocID="{1DAE925F-E435-488E-B8C2-3A1F16912CD9}" presName="rootConnector" presStyleLbl="node2" presStyleIdx="0" presStyleCnt="3"/>
      <dgm:spPr/>
    </dgm:pt>
    <dgm:pt modelId="{82E828B3-B417-4838-984E-E28D0CD028A6}" type="pres">
      <dgm:prSet presAssocID="{1DAE925F-E435-488E-B8C2-3A1F16912CD9}" presName="hierChild4" presStyleCnt="0"/>
      <dgm:spPr/>
    </dgm:pt>
    <dgm:pt modelId="{9B71CF4B-6A7B-4D9B-864A-F1DC6CDBDC16}" type="pres">
      <dgm:prSet presAssocID="{1DAE925F-E435-488E-B8C2-3A1F16912CD9}" presName="hierChild5" presStyleCnt="0"/>
      <dgm:spPr/>
    </dgm:pt>
    <dgm:pt modelId="{AA60269D-EE86-412F-B041-9F88602E40A1}" type="pres">
      <dgm:prSet presAssocID="{995D87EC-47B4-4C9B-B941-40CC82ECD286}" presName="Name64" presStyleLbl="parChTrans1D2" presStyleIdx="1" presStyleCnt="3"/>
      <dgm:spPr/>
    </dgm:pt>
    <dgm:pt modelId="{AB2421C4-A97E-469B-BD39-CD4B0880E64B}" type="pres">
      <dgm:prSet presAssocID="{49ABA23C-33A4-4EEB-B065-1F47D922473D}" presName="hierRoot2" presStyleCnt="0">
        <dgm:presLayoutVars>
          <dgm:hierBranch val="init"/>
        </dgm:presLayoutVars>
      </dgm:prSet>
      <dgm:spPr/>
    </dgm:pt>
    <dgm:pt modelId="{0CB81DA9-AAFD-47CD-97FD-5337D128E0B7}" type="pres">
      <dgm:prSet presAssocID="{49ABA23C-33A4-4EEB-B065-1F47D922473D}" presName="rootComposite" presStyleCnt="0"/>
      <dgm:spPr/>
    </dgm:pt>
    <dgm:pt modelId="{070F1B1E-3223-462E-94A5-E48C2B8A5ADD}" type="pres">
      <dgm:prSet presAssocID="{49ABA23C-33A4-4EEB-B065-1F47D922473D}" presName="rootText" presStyleLbl="node2" presStyleIdx="1" presStyleCnt="3">
        <dgm:presLayoutVars>
          <dgm:chPref val="3"/>
        </dgm:presLayoutVars>
      </dgm:prSet>
      <dgm:spPr/>
    </dgm:pt>
    <dgm:pt modelId="{900C7CFB-F890-49DE-91EA-CEA40623E6D1}" type="pres">
      <dgm:prSet presAssocID="{49ABA23C-33A4-4EEB-B065-1F47D922473D}" presName="rootConnector" presStyleLbl="node2" presStyleIdx="1" presStyleCnt="3"/>
      <dgm:spPr/>
    </dgm:pt>
    <dgm:pt modelId="{0152B75E-F583-4C4D-BFA8-D8ECBFE525CE}" type="pres">
      <dgm:prSet presAssocID="{49ABA23C-33A4-4EEB-B065-1F47D922473D}" presName="hierChild4" presStyleCnt="0"/>
      <dgm:spPr/>
    </dgm:pt>
    <dgm:pt modelId="{EB67B57A-527E-4590-A7D2-775B33399BBD}" type="pres">
      <dgm:prSet presAssocID="{49ABA23C-33A4-4EEB-B065-1F47D922473D}" presName="hierChild5" presStyleCnt="0"/>
      <dgm:spPr/>
    </dgm:pt>
    <dgm:pt modelId="{BB3E1BC4-57C5-4B08-835D-F9E7A4573B44}" type="pres">
      <dgm:prSet presAssocID="{7168310D-7B74-4636-AA3D-271885ABA02B}" presName="Name64" presStyleLbl="parChTrans1D2" presStyleIdx="2" presStyleCnt="3"/>
      <dgm:spPr/>
    </dgm:pt>
    <dgm:pt modelId="{266BB41C-22DE-41B2-85FC-7A33D3B26918}" type="pres">
      <dgm:prSet presAssocID="{BB0F127F-6F6D-4B07-B3F0-7DB89FB5E66B}" presName="hierRoot2" presStyleCnt="0">
        <dgm:presLayoutVars>
          <dgm:hierBranch val="init"/>
        </dgm:presLayoutVars>
      </dgm:prSet>
      <dgm:spPr/>
    </dgm:pt>
    <dgm:pt modelId="{B28C4999-9202-43CD-B59F-5E8F94C4C574}" type="pres">
      <dgm:prSet presAssocID="{BB0F127F-6F6D-4B07-B3F0-7DB89FB5E66B}" presName="rootComposite" presStyleCnt="0"/>
      <dgm:spPr/>
    </dgm:pt>
    <dgm:pt modelId="{FA06BC7D-1A91-4897-A806-2AFAB07D82B7}" type="pres">
      <dgm:prSet presAssocID="{BB0F127F-6F6D-4B07-B3F0-7DB89FB5E66B}" presName="rootText" presStyleLbl="node2" presStyleIdx="2" presStyleCnt="3">
        <dgm:presLayoutVars>
          <dgm:chPref val="3"/>
        </dgm:presLayoutVars>
      </dgm:prSet>
      <dgm:spPr/>
    </dgm:pt>
    <dgm:pt modelId="{5A6A5B17-37AC-4AEE-BA0B-4ECA5B8603F6}" type="pres">
      <dgm:prSet presAssocID="{BB0F127F-6F6D-4B07-B3F0-7DB89FB5E66B}" presName="rootConnector" presStyleLbl="node2" presStyleIdx="2" presStyleCnt="3"/>
      <dgm:spPr/>
    </dgm:pt>
    <dgm:pt modelId="{3D584F73-F45D-4B1F-9464-1DB4C768FC63}" type="pres">
      <dgm:prSet presAssocID="{BB0F127F-6F6D-4B07-B3F0-7DB89FB5E66B}" presName="hierChild4" presStyleCnt="0"/>
      <dgm:spPr/>
    </dgm:pt>
    <dgm:pt modelId="{F85A7C06-78AE-4BEB-84D6-6BF5AA5E072D}" type="pres">
      <dgm:prSet presAssocID="{BB0F127F-6F6D-4B07-B3F0-7DB89FB5E66B}" presName="hierChild5" presStyleCnt="0"/>
      <dgm:spPr/>
    </dgm:pt>
    <dgm:pt modelId="{31B998E4-B8E0-4267-9C24-FFDAE1559BB4}" type="pres">
      <dgm:prSet presAssocID="{C4DC6426-51F5-4C56-ADA8-FA7864570D6A}" presName="hierChild3" presStyleCnt="0"/>
      <dgm:spPr/>
    </dgm:pt>
    <dgm:pt modelId="{AC103427-A52F-46E5-A719-72FAEE1FEB5D}" type="pres">
      <dgm:prSet presAssocID="{67D6872D-2E46-4205-A147-E389FF5D8B2D}" presName="hierRoot1" presStyleCnt="0">
        <dgm:presLayoutVars>
          <dgm:hierBranch val="init"/>
        </dgm:presLayoutVars>
      </dgm:prSet>
      <dgm:spPr/>
    </dgm:pt>
    <dgm:pt modelId="{6D133F6B-C705-4098-916B-D5828F8319A1}" type="pres">
      <dgm:prSet presAssocID="{67D6872D-2E46-4205-A147-E389FF5D8B2D}" presName="rootComposite1" presStyleCnt="0"/>
      <dgm:spPr/>
    </dgm:pt>
    <dgm:pt modelId="{D2B3DDE0-E1E7-47E8-9391-3B678F737834}" type="pres">
      <dgm:prSet presAssocID="{67D6872D-2E46-4205-A147-E389FF5D8B2D}" presName="rootText1" presStyleLbl="node0" presStyleIdx="2" presStyleCnt="3">
        <dgm:presLayoutVars>
          <dgm:chPref val="3"/>
        </dgm:presLayoutVars>
      </dgm:prSet>
      <dgm:spPr/>
    </dgm:pt>
    <dgm:pt modelId="{7CD0A33A-5E99-438D-8F88-B72C5416D631}" type="pres">
      <dgm:prSet presAssocID="{67D6872D-2E46-4205-A147-E389FF5D8B2D}" presName="rootConnector1" presStyleLbl="node1" presStyleIdx="0" presStyleCnt="0"/>
      <dgm:spPr/>
    </dgm:pt>
    <dgm:pt modelId="{8291AF83-A189-4E9A-93F8-257492DEE32C}" type="pres">
      <dgm:prSet presAssocID="{67D6872D-2E46-4205-A147-E389FF5D8B2D}" presName="hierChild2" presStyleCnt="0"/>
      <dgm:spPr/>
    </dgm:pt>
    <dgm:pt modelId="{88E94F58-2F74-4D97-BFDE-0CBBA34B8A8D}" type="pres">
      <dgm:prSet presAssocID="{67D6872D-2E46-4205-A147-E389FF5D8B2D}" presName="hierChild3" presStyleCnt="0"/>
      <dgm:spPr/>
    </dgm:pt>
  </dgm:ptLst>
  <dgm:cxnLst>
    <dgm:cxn modelId="{243E9202-D599-4AEE-861F-2A6EE6378CE7}" type="presOf" srcId="{7168310D-7B74-4636-AA3D-271885ABA02B}" destId="{BB3E1BC4-57C5-4B08-835D-F9E7A4573B44}" srcOrd="0" destOrd="0" presId="urn:microsoft.com/office/officeart/2009/3/layout/HorizontalOrganizationChart"/>
    <dgm:cxn modelId="{39A2F306-01A0-420A-860A-EEAE932AB665}" type="presOf" srcId="{67D6872D-2E46-4205-A147-E389FF5D8B2D}" destId="{7CD0A33A-5E99-438D-8F88-B72C5416D631}" srcOrd="1" destOrd="0" presId="urn:microsoft.com/office/officeart/2009/3/layout/HorizontalOrganizationChart"/>
    <dgm:cxn modelId="{5702770F-752F-4793-A4FE-36B036DC1A6C}" type="presOf" srcId="{BB0F127F-6F6D-4B07-B3F0-7DB89FB5E66B}" destId="{FA06BC7D-1A91-4897-A806-2AFAB07D82B7}" srcOrd="0" destOrd="0" presId="urn:microsoft.com/office/officeart/2009/3/layout/HorizontalOrganizationChart"/>
    <dgm:cxn modelId="{0AA7491B-9861-4D73-B4EA-2484E2C6C8B8}" srcId="{C5359F65-FB2A-4411-8619-C2BF820999DA}" destId="{67D6872D-2E46-4205-A147-E389FF5D8B2D}" srcOrd="2" destOrd="0" parTransId="{22095F18-4956-44B0-8BD6-CDE75AABEDEC}" sibTransId="{A49E602A-DD74-42BD-B870-0A46DC654618}"/>
    <dgm:cxn modelId="{24ECA51B-6B80-4282-A742-441653E0F297}" type="presOf" srcId="{995D87EC-47B4-4C9B-B941-40CC82ECD286}" destId="{AA60269D-EE86-412F-B041-9F88602E40A1}" srcOrd="0" destOrd="0" presId="urn:microsoft.com/office/officeart/2009/3/layout/HorizontalOrganizationChart"/>
    <dgm:cxn modelId="{BF9DAB2D-52D2-4D09-A9C2-072E2C303158}" type="presOf" srcId="{49ABA23C-33A4-4EEB-B065-1F47D922473D}" destId="{070F1B1E-3223-462E-94A5-E48C2B8A5ADD}" srcOrd="0" destOrd="0" presId="urn:microsoft.com/office/officeart/2009/3/layout/HorizontalOrganizationChart"/>
    <dgm:cxn modelId="{47A7D932-F51B-4423-B5AC-8A97A5F87937}" type="presOf" srcId="{67D6872D-2E46-4205-A147-E389FF5D8B2D}" destId="{D2B3DDE0-E1E7-47E8-9391-3B678F737834}" srcOrd="0" destOrd="0" presId="urn:microsoft.com/office/officeart/2009/3/layout/HorizontalOrganizationChart"/>
    <dgm:cxn modelId="{F4834E3C-E301-4A5B-AEC0-848635CE02DF}" type="presOf" srcId="{C4DC6426-51F5-4C56-ADA8-FA7864570D6A}" destId="{E921EB8D-B2F2-4294-A81F-C2B3013EA9FD}" srcOrd="1" destOrd="0" presId="urn:microsoft.com/office/officeart/2009/3/layout/HorizontalOrganizationChart"/>
    <dgm:cxn modelId="{4484AF40-B5D9-46F0-B1E7-F2E663C410B8}" type="presOf" srcId="{C4DC6426-51F5-4C56-ADA8-FA7864570D6A}" destId="{6AA9B639-D656-4655-98BB-8AB93D3EFBBA}" srcOrd="0" destOrd="0" presId="urn:microsoft.com/office/officeart/2009/3/layout/HorizontalOrganizationChart"/>
    <dgm:cxn modelId="{EF75CD5D-3E5F-4C27-AC09-002AA93E4893}" type="presOf" srcId="{1DAE925F-E435-488E-B8C2-3A1F16912CD9}" destId="{4461F52E-A38B-49A5-96EF-516D0DE81C25}" srcOrd="1" destOrd="0" presId="urn:microsoft.com/office/officeart/2009/3/layout/HorizontalOrganizationChart"/>
    <dgm:cxn modelId="{8347CD42-EC67-4602-B862-99E01E4DD6CD}" srcId="{C5359F65-FB2A-4411-8619-C2BF820999DA}" destId="{F27DF459-2FA7-4635-900F-60286D514857}" srcOrd="0" destOrd="0" parTransId="{E65DDE2C-C999-4B08-8CD4-DCEDF847AB92}" sibTransId="{1745EBD0-62DB-411C-A55C-4ADA588DE655}"/>
    <dgm:cxn modelId="{38F6D043-6778-4A88-849B-B351C9DE4AFA}" type="presOf" srcId="{BB0F127F-6F6D-4B07-B3F0-7DB89FB5E66B}" destId="{5A6A5B17-37AC-4AEE-BA0B-4ECA5B8603F6}" srcOrd="1" destOrd="0" presId="urn:microsoft.com/office/officeart/2009/3/layout/HorizontalOrganizationChart"/>
    <dgm:cxn modelId="{CA39F44A-8043-4D20-B991-F8A645B00196}" type="presOf" srcId="{1716879B-90AC-4231-9047-6189173C4DE9}" destId="{8DBF9FFF-1DE7-4E97-9334-F4182FE9657D}" srcOrd="0" destOrd="0" presId="urn:microsoft.com/office/officeart/2009/3/layout/HorizontalOrganizationChart"/>
    <dgm:cxn modelId="{B333536C-D3D1-488B-A5DD-0BD544E6A68D}" type="presOf" srcId="{49ABA23C-33A4-4EEB-B065-1F47D922473D}" destId="{900C7CFB-F890-49DE-91EA-CEA40623E6D1}" srcOrd="1" destOrd="0" presId="urn:microsoft.com/office/officeart/2009/3/layout/HorizontalOrganizationChart"/>
    <dgm:cxn modelId="{80447D6C-FE0F-48ED-BD7D-6033D95B8F76}" srcId="{C4DC6426-51F5-4C56-ADA8-FA7864570D6A}" destId="{49ABA23C-33A4-4EEB-B065-1F47D922473D}" srcOrd="1" destOrd="0" parTransId="{995D87EC-47B4-4C9B-B941-40CC82ECD286}" sibTransId="{73F0B113-6DCA-4411-B7A2-A72A2031EB33}"/>
    <dgm:cxn modelId="{1EE5D66C-4CDE-4A67-90D4-B114FC117261}" type="presOf" srcId="{F27DF459-2FA7-4635-900F-60286D514857}" destId="{60AFE4D3-03E7-42FF-9615-48697FEA3D8F}" srcOrd="0" destOrd="0" presId="urn:microsoft.com/office/officeart/2009/3/layout/HorizontalOrganizationChart"/>
    <dgm:cxn modelId="{505CD09D-227D-496E-A726-9CA6E34AF83A}" type="presOf" srcId="{C5359F65-FB2A-4411-8619-C2BF820999DA}" destId="{F493890C-DEC8-41BB-BD60-6F60B41E0484}" srcOrd="0" destOrd="0" presId="urn:microsoft.com/office/officeart/2009/3/layout/HorizontalOrganizationChart"/>
    <dgm:cxn modelId="{3CF1F2B6-A44A-4F7B-88BA-F8A843CBCC6F}" type="presOf" srcId="{F27DF459-2FA7-4635-900F-60286D514857}" destId="{FB03B27A-56F5-4E84-BCFC-F3A1A21E8E77}" srcOrd="1" destOrd="0" presId="urn:microsoft.com/office/officeart/2009/3/layout/HorizontalOrganizationChart"/>
    <dgm:cxn modelId="{6723E0C7-6021-4EAA-8A14-104303648674}" type="presOf" srcId="{1DAE925F-E435-488E-B8C2-3A1F16912CD9}" destId="{7BEA7EBB-AF7D-4688-A48A-41AE05055150}" srcOrd="0" destOrd="0" presId="urn:microsoft.com/office/officeart/2009/3/layout/HorizontalOrganizationChart"/>
    <dgm:cxn modelId="{7ADBDDCF-FE51-460C-BF85-886AD815E2DC}" srcId="{C4DC6426-51F5-4C56-ADA8-FA7864570D6A}" destId="{BB0F127F-6F6D-4B07-B3F0-7DB89FB5E66B}" srcOrd="2" destOrd="0" parTransId="{7168310D-7B74-4636-AA3D-271885ABA02B}" sibTransId="{B91E32AA-621C-4B1A-A0C9-7489A7C6095F}"/>
    <dgm:cxn modelId="{2B1656F2-2445-435B-9F62-4F0A9623F84D}" srcId="{C4DC6426-51F5-4C56-ADA8-FA7864570D6A}" destId="{1DAE925F-E435-488E-B8C2-3A1F16912CD9}" srcOrd="0" destOrd="0" parTransId="{1716879B-90AC-4231-9047-6189173C4DE9}" sibTransId="{735FA3C5-086E-490F-8203-C4B461D70571}"/>
    <dgm:cxn modelId="{22BB50F8-D6D9-4EE7-BF6A-AA7955E96847}" srcId="{C5359F65-FB2A-4411-8619-C2BF820999DA}" destId="{C4DC6426-51F5-4C56-ADA8-FA7864570D6A}" srcOrd="1" destOrd="0" parTransId="{8499F5CD-8567-4DF5-AE3A-C9AE5F25676C}" sibTransId="{69012636-C088-48BA-BC9C-50ECDDF7563B}"/>
    <dgm:cxn modelId="{DFD3FB02-E5E2-4883-AA5B-334109C7EDE7}" type="presParOf" srcId="{F493890C-DEC8-41BB-BD60-6F60B41E0484}" destId="{C3DB7F9A-A3C9-45D6-8101-330380AF7052}" srcOrd="0" destOrd="0" presId="urn:microsoft.com/office/officeart/2009/3/layout/HorizontalOrganizationChart"/>
    <dgm:cxn modelId="{7880A3F8-80DB-4134-A40F-953A30C9AC18}" type="presParOf" srcId="{C3DB7F9A-A3C9-45D6-8101-330380AF7052}" destId="{3684C61F-13DF-40B4-8114-7DDEF4EF783E}" srcOrd="0" destOrd="0" presId="urn:microsoft.com/office/officeart/2009/3/layout/HorizontalOrganizationChart"/>
    <dgm:cxn modelId="{FA38CEA8-843B-4AC2-AAE5-E1F78827BFDB}" type="presParOf" srcId="{3684C61F-13DF-40B4-8114-7DDEF4EF783E}" destId="{60AFE4D3-03E7-42FF-9615-48697FEA3D8F}" srcOrd="0" destOrd="0" presId="urn:microsoft.com/office/officeart/2009/3/layout/HorizontalOrganizationChart"/>
    <dgm:cxn modelId="{852D644E-CB3B-4662-A09C-8545B4628F77}" type="presParOf" srcId="{3684C61F-13DF-40B4-8114-7DDEF4EF783E}" destId="{FB03B27A-56F5-4E84-BCFC-F3A1A21E8E77}" srcOrd="1" destOrd="0" presId="urn:microsoft.com/office/officeart/2009/3/layout/HorizontalOrganizationChart"/>
    <dgm:cxn modelId="{00B56FF3-5B28-4538-B464-85178DEF9750}" type="presParOf" srcId="{C3DB7F9A-A3C9-45D6-8101-330380AF7052}" destId="{C0AC7989-C8C5-43D9-A203-08BB93D255D2}" srcOrd="1" destOrd="0" presId="urn:microsoft.com/office/officeart/2009/3/layout/HorizontalOrganizationChart"/>
    <dgm:cxn modelId="{C623FB0D-FEDB-49CC-B19D-C01D2E63AC9D}" type="presParOf" srcId="{C3DB7F9A-A3C9-45D6-8101-330380AF7052}" destId="{422EA9EF-F13C-40EB-9DB4-4A1AECA76690}" srcOrd="2" destOrd="0" presId="urn:microsoft.com/office/officeart/2009/3/layout/HorizontalOrganizationChart"/>
    <dgm:cxn modelId="{4C5DEA39-10BC-4460-B2EF-9F5BAB40F8A3}" type="presParOf" srcId="{F493890C-DEC8-41BB-BD60-6F60B41E0484}" destId="{EF8CF9CD-2DE9-4B47-9D3B-48B63A899182}" srcOrd="1" destOrd="0" presId="urn:microsoft.com/office/officeart/2009/3/layout/HorizontalOrganizationChart"/>
    <dgm:cxn modelId="{42098F06-4A73-4DE4-9ADD-79212614CD81}" type="presParOf" srcId="{EF8CF9CD-2DE9-4B47-9D3B-48B63A899182}" destId="{942FD2AA-9042-4F86-AE2A-D1D77E1C4C5B}" srcOrd="0" destOrd="0" presId="urn:microsoft.com/office/officeart/2009/3/layout/HorizontalOrganizationChart"/>
    <dgm:cxn modelId="{583B3468-EC01-4C69-8307-9B0548941DF7}" type="presParOf" srcId="{942FD2AA-9042-4F86-AE2A-D1D77E1C4C5B}" destId="{6AA9B639-D656-4655-98BB-8AB93D3EFBBA}" srcOrd="0" destOrd="0" presId="urn:microsoft.com/office/officeart/2009/3/layout/HorizontalOrganizationChart"/>
    <dgm:cxn modelId="{19E8CC2A-4335-4992-B114-FC008D612530}" type="presParOf" srcId="{942FD2AA-9042-4F86-AE2A-D1D77E1C4C5B}" destId="{E921EB8D-B2F2-4294-A81F-C2B3013EA9FD}" srcOrd="1" destOrd="0" presId="urn:microsoft.com/office/officeart/2009/3/layout/HorizontalOrganizationChart"/>
    <dgm:cxn modelId="{A8158C80-7C82-40B0-9911-BFD4D2CE41EA}" type="presParOf" srcId="{EF8CF9CD-2DE9-4B47-9D3B-48B63A899182}" destId="{5AE13A7A-A027-4B52-93D3-4D2B8C74FC6B}" srcOrd="1" destOrd="0" presId="urn:microsoft.com/office/officeart/2009/3/layout/HorizontalOrganizationChart"/>
    <dgm:cxn modelId="{B0386C0C-2E3D-40FB-BF86-FFCE2510BAF1}" type="presParOf" srcId="{5AE13A7A-A027-4B52-93D3-4D2B8C74FC6B}" destId="{8DBF9FFF-1DE7-4E97-9334-F4182FE9657D}" srcOrd="0" destOrd="0" presId="urn:microsoft.com/office/officeart/2009/3/layout/HorizontalOrganizationChart"/>
    <dgm:cxn modelId="{50FFAB6C-8AD7-4502-9CFD-F15707B747C1}" type="presParOf" srcId="{5AE13A7A-A027-4B52-93D3-4D2B8C74FC6B}" destId="{6D0E0847-E20E-4D07-8AD2-0D7D6B1B10E9}" srcOrd="1" destOrd="0" presId="urn:microsoft.com/office/officeart/2009/3/layout/HorizontalOrganizationChart"/>
    <dgm:cxn modelId="{A51398A5-CDA1-4D2E-9BDE-6A9C9FDB7DD4}" type="presParOf" srcId="{6D0E0847-E20E-4D07-8AD2-0D7D6B1B10E9}" destId="{32822ABD-E3D0-487A-B81E-4FD7306DFD93}" srcOrd="0" destOrd="0" presId="urn:microsoft.com/office/officeart/2009/3/layout/HorizontalOrganizationChart"/>
    <dgm:cxn modelId="{E002B8B6-6018-40B1-B369-BE9F9C1B1863}" type="presParOf" srcId="{32822ABD-E3D0-487A-B81E-4FD7306DFD93}" destId="{7BEA7EBB-AF7D-4688-A48A-41AE05055150}" srcOrd="0" destOrd="0" presId="urn:microsoft.com/office/officeart/2009/3/layout/HorizontalOrganizationChart"/>
    <dgm:cxn modelId="{790B50C6-5C9D-4DA9-ADFA-3B19668D3BDB}" type="presParOf" srcId="{32822ABD-E3D0-487A-B81E-4FD7306DFD93}" destId="{4461F52E-A38B-49A5-96EF-516D0DE81C25}" srcOrd="1" destOrd="0" presId="urn:microsoft.com/office/officeart/2009/3/layout/HorizontalOrganizationChart"/>
    <dgm:cxn modelId="{1A311851-35BB-4E7D-AFAF-0CA49B3249A3}" type="presParOf" srcId="{6D0E0847-E20E-4D07-8AD2-0D7D6B1B10E9}" destId="{82E828B3-B417-4838-984E-E28D0CD028A6}" srcOrd="1" destOrd="0" presId="urn:microsoft.com/office/officeart/2009/3/layout/HorizontalOrganizationChart"/>
    <dgm:cxn modelId="{1D30177D-CAD1-4565-B3D6-E7E465882752}" type="presParOf" srcId="{6D0E0847-E20E-4D07-8AD2-0D7D6B1B10E9}" destId="{9B71CF4B-6A7B-4D9B-864A-F1DC6CDBDC16}" srcOrd="2" destOrd="0" presId="urn:microsoft.com/office/officeart/2009/3/layout/HorizontalOrganizationChart"/>
    <dgm:cxn modelId="{D0852841-BEBD-42F6-9FC3-7E8961EDA7D4}" type="presParOf" srcId="{5AE13A7A-A027-4B52-93D3-4D2B8C74FC6B}" destId="{AA60269D-EE86-412F-B041-9F88602E40A1}" srcOrd="2" destOrd="0" presId="urn:microsoft.com/office/officeart/2009/3/layout/HorizontalOrganizationChart"/>
    <dgm:cxn modelId="{4789ACBD-554A-4393-A47B-0F6C60EDAB94}" type="presParOf" srcId="{5AE13A7A-A027-4B52-93D3-4D2B8C74FC6B}" destId="{AB2421C4-A97E-469B-BD39-CD4B0880E64B}" srcOrd="3" destOrd="0" presId="urn:microsoft.com/office/officeart/2009/3/layout/HorizontalOrganizationChart"/>
    <dgm:cxn modelId="{818BCDFC-3E0D-448D-93CA-016B3D4DFD7A}" type="presParOf" srcId="{AB2421C4-A97E-469B-BD39-CD4B0880E64B}" destId="{0CB81DA9-AAFD-47CD-97FD-5337D128E0B7}" srcOrd="0" destOrd="0" presId="urn:microsoft.com/office/officeart/2009/3/layout/HorizontalOrganizationChart"/>
    <dgm:cxn modelId="{A6243BF9-5527-4010-8BC8-BB587CFB8073}" type="presParOf" srcId="{0CB81DA9-AAFD-47CD-97FD-5337D128E0B7}" destId="{070F1B1E-3223-462E-94A5-E48C2B8A5ADD}" srcOrd="0" destOrd="0" presId="urn:microsoft.com/office/officeart/2009/3/layout/HorizontalOrganizationChart"/>
    <dgm:cxn modelId="{B83E3C49-8BB8-42C1-961E-7C467B4600CE}" type="presParOf" srcId="{0CB81DA9-AAFD-47CD-97FD-5337D128E0B7}" destId="{900C7CFB-F890-49DE-91EA-CEA40623E6D1}" srcOrd="1" destOrd="0" presId="urn:microsoft.com/office/officeart/2009/3/layout/HorizontalOrganizationChart"/>
    <dgm:cxn modelId="{FC8D89BF-6A63-4CD1-9AF5-43CF1FDBD37B}" type="presParOf" srcId="{AB2421C4-A97E-469B-BD39-CD4B0880E64B}" destId="{0152B75E-F583-4C4D-BFA8-D8ECBFE525CE}" srcOrd="1" destOrd="0" presId="urn:microsoft.com/office/officeart/2009/3/layout/HorizontalOrganizationChart"/>
    <dgm:cxn modelId="{DDDC5350-B2B5-4210-8211-B56FC1D6F701}" type="presParOf" srcId="{AB2421C4-A97E-469B-BD39-CD4B0880E64B}" destId="{EB67B57A-527E-4590-A7D2-775B33399BBD}" srcOrd="2" destOrd="0" presId="urn:microsoft.com/office/officeart/2009/3/layout/HorizontalOrganizationChart"/>
    <dgm:cxn modelId="{FDF95FB2-E1A1-428C-8AA7-2F93E2FE51F5}" type="presParOf" srcId="{5AE13A7A-A027-4B52-93D3-4D2B8C74FC6B}" destId="{BB3E1BC4-57C5-4B08-835D-F9E7A4573B44}" srcOrd="4" destOrd="0" presId="urn:microsoft.com/office/officeart/2009/3/layout/HorizontalOrganizationChart"/>
    <dgm:cxn modelId="{5D29411E-DACB-472B-BE9F-AB3456C649EF}" type="presParOf" srcId="{5AE13A7A-A027-4B52-93D3-4D2B8C74FC6B}" destId="{266BB41C-22DE-41B2-85FC-7A33D3B26918}" srcOrd="5" destOrd="0" presId="urn:microsoft.com/office/officeart/2009/3/layout/HorizontalOrganizationChart"/>
    <dgm:cxn modelId="{C225A4E8-E953-4707-B4E4-B9A7D1A8AA08}" type="presParOf" srcId="{266BB41C-22DE-41B2-85FC-7A33D3B26918}" destId="{B28C4999-9202-43CD-B59F-5E8F94C4C574}" srcOrd="0" destOrd="0" presId="urn:microsoft.com/office/officeart/2009/3/layout/HorizontalOrganizationChart"/>
    <dgm:cxn modelId="{83445099-C6E5-410D-B571-00986BD241D6}" type="presParOf" srcId="{B28C4999-9202-43CD-B59F-5E8F94C4C574}" destId="{FA06BC7D-1A91-4897-A806-2AFAB07D82B7}" srcOrd="0" destOrd="0" presId="urn:microsoft.com/office/officeart/2009/3/layout/HorizontalOrganizationChart"/>
    <dgm:cxn modelId="{2A3535B7-45FB-437A-8CC3-D74947EBF4E0}" type="presParOf" srcId="{B28C4999-9202-43CD-B59F-5E8F94C4C574}" destId="{5A6A5B17-37AC-4AEE-BA0B-4ECA5B8603F6}" srcOrd="1" destOrd="0" presId="urn:microsoft.com/office/officeart/2009/3/layout/HorizontalOrganizationChart"/>
    <dgm:cxn modelId="{2A56FF14-BA60-4677-B676-A5E1059D897F}" type="presParOf" srcId="{266BB41C-22DE-41B2-85FC-7A33D3B26918}" destId="{3D584F73-F45D-4B1F-9464-1DB4C768FC63}" srcOrd="1" destOrd="0" presId="urn:microsoft.com/office/officeart/2009/3/layout/HorizontalOrganizationChart"/>
    <dgm:cxn modelId="{E30E77EF-7C27-464C-8AEB-4871B4FEFD0C}" type="presParOf" srcId="{266BB41C-22DE-41B2-85FC-7A33D3B26918}" destId="{F85A7C06-78AE-4BEB-84D6-6BF5AA5E072D}" srcOrd="2" destOrd="0" presId="urn:microsoft.com/office/officeart/2009/3/layout/HorizontalOrganizationChart"/>
    <dgm:cxn modelId="{82224F69-6778-4BBF-A680-946AA395ABA4}" type="presParOf" srcId="{EF8CF9CD-2DE9-4B47-9D3B-48B63A899182}" destId="{31B998E4-B8E0-4267-9C24-FFDAE1559BB4}" srcOrd="2" destOrd="0" presId="urn:microsoft.com/office/officeart/2009/3/layout/HorizontalOrganizationChart"/>
    <dgm:cxn modelId="{4346ACA6-20CB-463B-8751-37D27815D1F0}" type="presParOf" srcId="{F493890C-DEC8-41BB-BD60-6F60B41E0484}" destId="{AC103427-A52F-46E5-A719-72FAEE1FEB5D}" srcOrd="2" destOrd="0" presId="urn:microsoft.com/office/officeart/2009/3/layout/HorizontalOrganizationChart"/>
    <dgm:cxn modelId="{A167DCDA-8685-4953-8E62-178BF183A1A8}" type="presParOf" srcId="{AC103427-A52F-46E5-A719-72FAEE1FEB5D}" destId="{6D133F6B-C705-4098-916B-D5828F8319A1}" srcOrd="0" destOrd="0" presId="urn:microsoft.com/office/officeart/2009/3/layout/HorizontalOrganizationChart"/>
    <dgm:cxn modelId="{88A1DA32-DB08-4CF4-B91B-E6C90CF9012B}" type="presParOf" srcId="{6D133F6B-C705-4098-916B-D5828F8319A1}" destId="{D2B3DDE0-E1E7-47E8-9391-3B678F737834}" srcOrd="0" destOrd="0" presId="urn:microsoft.com/office/officeart/2009/3/layout/HorizontalOrganizationChart"/>
    <dgm:cxn modelId="{99CFF621-6478-46D9-8507-4000D10EF2C2}" type="presParOf" srcId="{6D133F6B-C705-4098-916B-D5828F8319A1}" destId="{7CD0A33A-5E99-438D-8F88-B72C5416D631}" srcOrd="1" destOrd="0" presId="urn:microsoft.com/office/officeart/2009/3/layout/HorizontalOrganizationChart"/>
    <dgm:cxn modelId="{D82629B0-A170-4D37-9E19-229727138776}" type="presParOf" srcId="{AC103427-A52F-46E5-A719-72FAEE1FEB5D}" destId="{8291AF83-A189-4E9A-93F8-257492DEE32C}" srcOrd="1" destOrd="0" presId="urn:microsoft.com/office/officeart/2009/3/layout/HorizontalOrganizationChart"/>
    <dgm:cxn modelId="{26BB9E2C-FCE3-44FD-A601-DA69C52A296B}" type="presParOf" srcId="{AC103427-A52F-46E5-A719-72FAEE1FEB5D}" destId="{88E94F58-2F74-4D97-BFDE-0CBBA34B8A8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E1BC4-57C5-4B08-835D-F9E7A4573B44}">
      <dsp:nvSpPr>
        <dsp:cNvPr id="0" name=""/>
        <dsp:cNvSpPr/>
      </dsp:nvSpPr>
      <dsp:spPr>
        <a:xfrm>
          <a:off x="3694906" y="2709333"/>
          <a:ext cx="738187" cy="1587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9093" y="0"/>
              </a:lnTo>
              <a:lnTo>
                <a:pt x="369093" y="1587103"/>
              </a:lnTo>
              <a:lnTo>
                <a:pt x="738187" y="15871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0269D-EE86-412F-B041-9F88602E40A1}">
      <dsp:nvSpPr>
        <dsp:cNvPr id="0" name=""/>
        <dsp:cNvSpPr/>
      </dsp:nvSpPr>
      <dsp:spPr>
        <a:xfrm>
          <a:off x="3694906" y="2663613"/>
          <a:ext cx="7381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18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F9FFF-1DE7-4E97-9334-F4182FE9657D}">
      <dsp:nvSpPr>
        <dsp:cNvPr id="0" name=""/>
        <dsp:cNvSpPr/>
      </dsp:nvSpPr>
      <dsp:spPr>
        <a:xfrm>
          <a:off x="3694906" y="1122230"/>
          <a:ext cx="738187" cy="1587103"/>
        </a:xfrm>
        <a:custGeom>
          <a:avLst/>
          <a:gdLst/>
          <a:ahLst/>
          <a:cxnLst/>
          <a:rect l="0" t="0" r="0" b="0"/>
          <a:pathLst>
            <a:path>
              <a:moveTo>
                <a:pt x="0" y="1587103"/>
              </a:moveTo>
              <a:lnTo>
                <a:pt x="369093" y="1587103"/>
              </a:lnTo>
              <a:lnTo>
                <a:pt x="369093" y="0"/>
              </a:lnTo>
              <a:lnTo>
                <a:pt x="7381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FE4D3-03E7-42FF-9615-48697FEA3D8F}">
      <dsp:nvSpPr>
        <dsp:cNvPr id="0" name=""/>
        <dsp:cNvSpPr/>
      </dsp:nvSpPr>
      <dsp:spPr>
        <a:xfrm>
          <a:off x="3968" y="559362"/>
          <a:ext cx="3690937" cy="1125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</a:rPr>
            <a:t>TOPIC</a:t>
          </a:r>
          <a:r>
            <a:rPr lang="en-IN" sz="1800" kern="1200" dirty="0">
              <a:solidFill>
                <a:schemeClr val="bg1"/>
              </a:solidFill>
            </a:rPr>
            <a:t>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bg1"/>
              </a:solidFill>
            </a:rPr>
            <a:t> The relationship between poverty, unemployment and inequality with crime</a:t>
          </a:r>
        </a:p>
      </dsp:txBody>
      <dsp:txXfrm>
        <a:off x="3968" y="559362"/>
        <a:ext cx="3690937" cy="1125735"/>
      </dsp:txXfrm>
    </dsp:sp>
    <dsp:sp modelId="{6AA9B639-D656-4655-98BB-8AB93D3EFBBA}">
      <dsp:nvSpPr>
        <dsp:cNvPr id="0" name=""/>
        <dsp:cNvSpPr/>
      </dsp:nvSpPr>
      <dsp:spPr>
        <a:xfrm>
          <a:off x="3968" y="2146465"/>
          <a:ext cx="3690937" cy="1125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Crime (DV)</a:t>
          </a:r>
        </a:p>
      </dsp:txBody>
      <dsp:txXfrm>
        <a:off x="3968" y="2146465"/>
        <a:ext cx="3690937" cy="1125735"/>
      </dsp:txXfrm>
    </dsp:sp>
    <dsp:sp modelId="{7BEA7EBB-AF7D-4688-A48A-41AE05055150}">
      <dsp:nvSpPr>
        <dsp:cNvPr id="0" name=""/>
        <dsp:cNvSpPr/>
      </dsp:nvSpPr>
      <dsp:spPr>
        <a:xfrm>
          <a:off x="4433093" y="559362"/>
          <a:ext cx="3690937" cy="1125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800" kern="1200" dirty="0"/>
            <a:t>Poverty-(IV)</a:t>
          </a:r>
        </a:p>
      </dsp:txBody>
      <dsp:txXfrm>
        <a:off x="4433093" y="559362"/>
        <a:ext cx="3690937" cy="1125735"/>
      </dsp:txXfrm>
    </dsp:sp>
    <dsp:sp modelId="{070F1B1E-3223-462E-94A5-E48C2B8A5ADD}">
      <dsp:nvSpPr>
        <dsp:cNvPr id="0" name=""/>
        <dsp:cNvSpPr/>
      </dsp:nvSpPr>
      <dsp:spPr>
        <a:xfrm>
          <a:off x="4433093" y="2146465"/>
          <a:ext cx="3690937" cy="1125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Unemployment (IV)</a:t>
          </a:r>
        </a:p>
      </dsp:txBody>
      <dsp:txXfrm>
        <a:off x="4433093" y="2146465"/>
        <a:ext cx="3690937" cy="1125735"/>
      </dsp:txXfrm>
    </dsp:sp>
    <dsp:sp modelId="{FA06BC7D-1A91-4897-A806-2AFAB07D82B7}">
      <dsp:nvSpPr>
        <dsp:cNvPr id="0" name=""/>
        <dsp:cNvSpPr/>
      </dsp:nvSpPr>
      <dsp:spPr>
        <a:xfrm>
          <a:off x="4433093" y="3733568"/>
          <a:ext cx="3690937" cy="1125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Inequality (IV)</a:t>
          </a:r>
        </a:p>
      </dsp:txBody>
      <dsp:txXfrm>
        <a:off x="4433093" y="3733568"/>
        <a:ext cx="3690937" cy="1125735"/>
      </dsp:txXfrm>
    </dsp:sp>
    <dsp:sp modelId="{D2B3DDE0-E1E7-47E8-9391-3B678F737834}">
      <dsp:nvSpPr>
        <dsp:cNvPr id="0" name=""/>
        <dsp:cNvSpPr/>
      </dsp:nvSpPr>
      <dsp:spPr>
        <a:xfrm>
          <a:off x="3968" y="3733568"/>
          <a:ext cx="3690937" cy="1125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Which has the strongest relationship?</a:t>
          </a:r>
        </a:p>
      </dsp:txBody>
      <dsp:txXfrm>
        <a:off x="3968" y="3733568"/>
        <a:ext cx="3690937" cy="1125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E1BC4-57C5-4B08-835D-F9E7A4573B44}">
      <dsp:nvSpPr>
        <dsp:cNvPr id="0" name=""/>
        <dsp:cNvSpPr/>
      </dsp:nvSpPr>
      <dsp:spPr>
        <a:xfrm>
          <a:off x="3694906" y="2709333"/>
          <a:ext cx="738187" cy="1587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9093" y="0"/>
              </a:lnTo>
              <a:lnTo>
                <a:pt x="369093" y="1587103"/>
              </a:lnTo>
              <a:lnTo>
                <a:pt x="738187" y="15871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0269D-EE86-412F-B041-9F88602E40A1}">
      <dsp:nvSpPr>
        <dsp:cNvPr id="0" name=""/>
        <dsp:cNvSpPr/>
      </dsp:nvSpPr>
      <dsp:spPr>
        <a:xfrm>
          <a:off x="3694906" y="2663613"/>
          <a:ext cx="7381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18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F9FFF-1DE7-4E97-9334-F4182FE9657D}">
      <dsp:nvSpPr>
        <dsp:cNvPr id="0" name=""/>
        <dsp:cNvSpPr/>
      </dsp:nvSpPr>
      <dsp:spPr>
        <a:xfrm>
          <a:off x="3694906" y="1122230"/>
          <a:ext cx="738187" cy="1587103"/>
        </a:xfrm>
        <a:custGeom>
          <a:avLst/>
          <a:gdLst/>
          <a:ahLst/>
          <a:cxnLst/>
          <a:rect l="0" t="0" r="0" b="0"/>
          <a:pathLst>
            <a:path>
              <a:moveTo>
                <a:pt x="0" y="1587103"/>
              </a:moveTo>
              <a:lnTo>
                <a:pt x="369093" y="1587103"/>
              </a:lnTo>
              <a:lnTo>
                <a:pt x="369093" y="0"/>
              </a:lnTo>
              <a:lnTo>
                <a:pt x="7381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FE4D3-03E7-42FF-9615-48697FEA3D8F}">
      <dsp:nvSpPr>
        <dsp:cNvPr id="0" name=""/>
        <dsp:cNvSpPr/>
      </dsp:nvSpPr>
      <dsp:spPr>
        <a:xfrm>
          <a:off x="3968" y="559362"/>
          <a:ext cx="3690937" cy="1125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bg1"/>
              </a:solidFill>
            </a:rPr>
            <a:t>TOPIC</a:t>
          </a:r>
          <a:r>
            <a:rPr lang="en-IN" sz="2000" kern="1200" dirty="0">
              <a:solidFill>
                <a:schemeClr val="bg1"/>
              </a:solidFill>
            </a:rPr>
            <a:t>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bg1"/>
              </a:solidFill>
            </a:rPr>
            <a:t>The relationship between Population, density and inequality</a:t>
          </a:r>
        </a:p>
      </dsp:txBody>
      <dsp:txXfrm>
        <a:off x="3968" y="559362"/>
        <a:ext cx="3690937" cy="1125735"/>
      </dsp:txXfrm>
    </dsp:sp>
    <dsp:sp modelId="{6AA9B639-D656-4655-98BB-8AB93D3EFBBA}">
      <dsp:nvSpPr>
        <dsp:cNvPr id="0" name=""/>
        <dsp:cNvSpPr/>
      </dsp:nvSpPr>
      <dsp:spPr>
        <a:xfrm>
          <a:off x="3968" y="2146465"/>
          <a:ext cx="3690937" cy="1125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Crime (DV)</a:t>
          </a:r>
        </a:p>
      </dsp:txBody>
      <dsp:txXfrm>
        <a:off x="3968" y="2146465"/>
        <a:ext cx="3690937" cy="1125735"/>
      </dsp:txXfrm>
    </dsp:sp>
    <dsp:sp modelId="{7BEA7EBB-AF7D-4688-A48A-41AE05055150}">
      <dsp:nvSpPr>
        <dsp:cNvPr id="0" name=""/>
        <dsp:cNvSpPr/>
      </dsp:nvSpPr>
      <dsp:spPr>
        <a:xfrm>
          <a:off x="4433093" y="559362"/>
          <a:ext cx="3690937" cy="1125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000" kern="1200" dirty="0"/>
            <a:t>Population (IV)</a:t>
          </a:r>
        </a:p>
      </dsp:txBody>
      <dsp:txXfrm>
        <a:off x="4433093" y="559362"/>
        <a:ext cx="3690937" cy="1125735"/>
      </dsp:txXfrm>
    </dsp:sp>
    <dsp:sp modelId="{070F1B1E-3223-462E-94A5-E48C2B8A5ADD}">
      <dsp:nvSpPr>
        <dsp:cNvPr id="0" name=""/>
        <dsp:cNvSpPr/>
      </dsp:nvSpPr>
      <dsp:spPr>
        <a:xfrm>
          <a:off x="4433093" y="2146465"/>
          <a:ext cx="3690937" cy="1125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Density (IV)</a:t>
          </a:r>
        </a:p>
      </dsp:txBody>
      <dsp:txXfrm>
        <a:off x="4433093" y="2146465"/>
        <a:ext cx="3690937" cy="1125735"/>
      </dsp:txXfrm>
    </dsp:sp>
    <dsp:sp modelId="{FA06BC7D-1A91-4897-A806-2AFAB07D82B7}">
      <dsp:nvSpPr>
        <dsp:cNvPr id="0" name=""/>
        <dsp:cNvSpPr/>
      </dsp:nvSpPr>
      <dsp:spPr>
        <a:xfrm>
          <a:off x="4433093" y="3733568"/>
          <a:ext cx="3690937" cy="1125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Inequality (IV)</a:t>
          </a:r>
        </a:p>
      </dsp:txBody>
      <dsp:txXfrm>
        <a:off x="4433093" y="3733568"/>
        <a:ext cx="3690937" cy="1125735"/>
      </dsp:txXfrm>
    </dsp:sp>
    <dsp:sp modelId="{D2B3DDE0-E1E7-47E8-9391-3B678F737834}">
      <dsp:nvSpPr>
        <dsp:cNvPr id="0" name=""/>
        <dsp:cNvSpPr/>
      </dsp:nvSpPr>
      <dsp:spPr>
        <a:xfrm>
          <a:off x="3968" y="3733568"/>
          <a:ext cx="3690937" cy="11257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Which has the strongest relationship?</a:t>
          </a:r>
        </a:p>
      </dsp:txBody>
      <dsp:txXfrm>
        <a:off x="3968" y="3733568"/>
        <a:ext cx="3690937" cy="1125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2C58-9107-7B90-D3C6-CA866D833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A5534-FC07-50B6-A13A-C92D5A90B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B4058-B8A4-891C-E17A-F1421C5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F226-F786-42D4-B51B-9A2B8C757F1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4698-94B4-D7C9-3056-FE72E9E8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33ED-E71A-5EAA-9C29-CB287281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6AE3-E67C-47AD-A2C8-53C4266D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54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E658-18FA-FC65-DB2B-D65E547F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9F7E3-F2CC-6673-21A0-5DA9984E2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E9D7D-E29A-8D9B-836B-DEC04B15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F226-F786-42D4-B51B-9A2B8C757F1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90397-E122-27EB-B971-801AB0D4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CB1D-2DD2-950E-F2E1-454C4846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6AE3-E67C-47AD-A2C8-53C4266D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7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61354-0927-4B10-9921-4E64FD377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BB38C-01CB-EF17-3DF3-6E5D17D0E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488BE-190C-AE3C-7F6C-8AE4105D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F226-F786-42D4-B51B-9A2B8C757F1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E16F-8FFC-95E7-8C9A-7A99B626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1AEB3-203D-57D0-9BE1-277C2A7B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6AE3-E67C-47AD-A2C8-53C4266D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5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14AD-4539-2929-19D4-65528D40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A7A9-CDDB-5AEE-5E2A-DA2C43F67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9BDD-EA88-68AB-C867-4F8F88A2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F226-F786-42D4-B51B-9A2B8C757F1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FAB79-F737-F3EF-E8F0-5F340E50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5276-D197-A15F-1E82-994BB727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6AE3-E67C-47AD-A2C8-53C4266D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6D1E-884C-8E7D-ACE9-5B7FCB6D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377C5-6BD6-986F-42FA-829C90A8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172F-E345-0AF8-32AB-E80D3E66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F226-F786-42D4-B51B-9A2B8C757F1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88031-0E31-8111-FA9B-ED5A8CCB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C84B4-5FDC-CA6E-9430-31EB451E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6AE3-E67C-47AD-A2C8-53C4266D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13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2649-66F6-CEAF-4F3D-B670AEDF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AAE4-53BD-C801-184B-91B55D04F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07744-FBCB-8A40-217D-9CB1C13E8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FD983-F49C-43A3-9284-62378B62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F226-F786-42D4-B51B-9A2B8C757F1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60757-DEB4-A268-69CA-075A0421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54CB0-7A38-06D6-F7C4-B6E3D1AD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6AE3-E67C-47AD-A2C8-53C4266D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0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AA8E-43A6-B510-CFB8-FEBC7956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CAF5B-9657-29DF-E0F2-EA04A78D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0A443-DC64-5E2F-B5FB-792D30788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F27F6-72AD-7C82-65F3-F4A018D50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9213A-B48A-BC00-1326-AA38DFB34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1AF25-E7B0-72A8-3DEB-D7B4C6F3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F226-F786-42D4-B51B-9A2B8C757F1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A027E-240D-C42F-6791-CF857915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34CF4-F3E5-5AE1-5379-8B163626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6AE3-E67C-47AD-A2C8-53C4266D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12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803F-C7C3-F0D3-0A33-7F682135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0DF18-AC93-938D-8CD2-426E2D78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F226-F786-42D4-B51B-9A2B8C757F1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CE725-9C90-DA6E-E5E6-AD340E5D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0E0BE-AC58-EAAC-42FF-EE3EC361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6AE3-E67C-47AD-A2C8-53C4266D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09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99402-EFD7-DFED-A176-25EE01BC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F226-F786-42D4-B51B-9A2B8C757F1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2C2F3-3899-05E7-1ADF-978218B6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6E3F3-72A9-8869-C8D9-AA15BC6E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6AE3-E67C-47AD-A2C8-53C4266D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85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C0B4-2CFD-3DBA-59A6-4B0A6097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C5359-8522-F1D0-8293-16DFE861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760E0-E3B1-D49F-E271-411FD7084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A4063-49BE-ED24-78B7-B958280E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F226-F786-42D4-B51B-9A2B8C757F1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E3F21-75B2-8D36-EB4B-CF04C18E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69B23-8A35-3A3A-4C43-9F4E1EFB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6AE3-E67C-47AD-A2C8-53C4266D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70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7DBB-A76D-5A4E-FE2F-EA1B48F7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627CD-8FFF-2075-1F32-405CAED03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A7807-BCD7-28E9-5E67-9BE53C0C6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B9497-A9DA-8BBC-DC3E-0119A697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F226-F786-42D4-B51B-9A2B8C757F1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2227E-11C9-DBB5-F7CA-2869FAAB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4EBCD-899E-B18B-89F6-593D645D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76AE3-E67C-47AD-A2C8-53C4266D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58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F49FD-7DAC-4ED2-172A-2FAC5CEE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D70B4-B6F0-BF4D-43E1-41DA9D5A9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FBE5-D4B6-8D83-5C14-BD8846929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F226-F786-42D4-B51B-9A2B8C757F1D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7170F-5C8D-76F6-9D4D-4CE4588D0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0DF27-CFE8-6454-9DB9-ACD192481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76AE3-E67C-47AD-A2C8-53C4266DD6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1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55FB750-6772-5DEA-0AC5-A8F896E9FAE2}"/>
              </a:ext>
            </a:extLst>
          </p:cNvPr>
          <p:cNvGrpSpPr/>
          <p:nvPr/>
        </p:nvGrpSpPr>
        <p:grpSpPr>
          <a:xfrm>
            <a:off x="2032000" y="655608"/>
            <a:ext cx="8128000" cy="5418667"/>
            <a:chOff x="1486356" y="1232939"/>
            <a:chExt cx="8128000" cy="541866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D91A1DC0-0E68-03E2-2E49-331E76B58B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64159347"/>
                </p:ext>
              </p:extLst>
            </p:nvPr>
          </p:nvGraphicFramePr>
          <p:xfrm>
            <a:off x="1486356" y="1232939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60DC2AE4-29E4-E139-FCBB-10ADA7D12CAD}"/>
                </a:ext>
              </a:extLst>
            </p:cNvPr>
            <p:cNvSpPr/>
            <p:nvPr/>
          </p:nvSpPr>
          <p:spPr>
            <a:xfrm>
              <a:off x="2958860" y="2915728"/>
              <a:ext cx="552091" cy="513272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CB591BA5-8E35-849B-5EE5-DDE9B31FC26F}"/>
                </a:ext>
              </a:extLst>
            </p:cNvPr>
            <p:cNvSpPr/>
            <p:nvPr/>
          </p:nvSpPr>
          <p:spPr>
            <a:xfrm>
              <a:off x="2958859" y="4465607"/>
              <a:ext cx="552091" cy="513272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E9ACA85-57CE-A133-67F0-E53A403400AF}"/>
              </a:ext>
            </a:extLst>
          </p:cNvPr>
          <p:cNvSpPr/>
          <p:nvPr/>
        </p:nvSpPr>
        <p:spPr>
          <a:xfrm>
            <a:off x="2032000" y="517585"/>
            <a:ext cx="8128000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Highlighting the relationship between two or more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295746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2A9EEA4-2925-0E09-5F6D-21C671D639B9}"/>
              </a:ext>
            </a:extLst>
          </p:cNvPr>
          <p:cNvGrpSpPr/>
          <p:nvPr/>
        </p:nvGrpSpPr>
        <p:grpSpPr>
          <a:xfrm>
            <a:off x="2032000" y="585958"/>
            <a:ext cx="8128000" cy="5418667"/>
            <a:chOff x="1486356" y="1232939"/>
            <a:chExt cx="8128000" cy="5418667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C5B7790C-3E9B-80F3-76E3-CE3E478DCE5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19186313"/>
                </p:ext>
              </p:extLst>
            </p:nvPr>
          </p:nvGraphicFramePr>
          <p:xfrm>
            <a:off x="1486356" y="1232939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9E174C26-1E8B-EDA6-F198-D7C476B97572}"/>
                </a:ext>
              </a:extLst>
            </p:cNvPr>
            <p:cNvSpPr/>
            <p:nvPr/>
          </p:nvSpPr>
          <p:spPr>
            <a:xfrm>
              <a:off x="2958860" y="2915728"/>
              <a:ext cx="552091" cy="513272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010819FC-D486-559B-AFE1-136CD5E55C28}"/>
                </a:ext>
              </a:extLst>
            </p:cNvPr>
            <p:cNvSpPr/>
            <p:nvPr/>
          </p:nvSpPr>
          <p:spPr>
            <a:xfrm>
              <a:off x="2958859" y="4465607"/>
              <a:ext cx="552091" cy="513272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336247F-07A6-31E4-4731-DD9975D1B2CB}"/>
              </a:ext>
            </a:extLst>
          </p:cNvPr>
          <p:cNvSpPr/>
          <p:nvPr/>
        </p:nvSpPr>
        <p:spPr>
          <a:xfrm>
            <a:off x="2032000" y="517585"/>
            <a:ext cx="8128000" cy="431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Highlighting the relationship between two or more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190326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Mathai</dc:creator>
  <cp:lastModifiedBy>Diana Mathai</cp:lastModifiedBy>
  <cp:revision>1</cp:revision>
  <dcterms:created xsi:type="dcterms:W3CDTF">2022-12-06T07:59:30Z</dcterms:created>
  <dcterms:modified xsi:type="dcterms:W3CDTF">2022-12-06T08:02:34Z</dcterms:modified>
</cp:coreProperties>
</file>