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Mircea" userId="9326c5658c0b28df" providerId="LiveId" clId="{DF88A4EC-A43E-41BE-A246-CDE8CD81AB53}"/>
    <pc:docChg chg="undo custSel addSld delSld modSld sldOrd">
      <pc:chgData name="Diana Mircea" userId="9326c5658c0b28df" providerId="LiveId" clId="{DF88A4EC-A43E-41BE-A246-CDE8CD81AB53}" dt="2024-05-18T14:31:33.166" v="2672"/>
      <pc:docMkLst>
        <pc:docMk/>
      </pc:docMkLst>
      <pc:sldChg chg="modSp new mod modTransition">
        <pc:chgData name="Diana Mircea" userId="9326c5658c0b28df" providerId="LiveId" clId="{DF88A4EC-A43E-41BE-A246-CDE8CD81AB53}" dt="2024-05-18T13:28:10.405" v="2184"/>
        <pc:sldMkLst>
          <pc:docMk/>
          <pc:sldMk cId="640267681" sldId="256"/>
        </pc:sldMkLst>
        <pc:spChg chg="mod">
          <ac:chgData name="Diana Mircea" userId="9326c5658c0b28df" providerId="LiveId" clId="{DF88A4EC-A43E-41BE-A246-CDE8CD81AB53}" dt="2024-05-16T17:16:13.265" v="2026" actId="113"/>
          <ac:spMkLst>
            <pc:docMk/>
            <pc:sldMk cId="640267681" sldId="256"/>
            <ac:spMk id="2" creationId="{D8873CB0-B6AD-D415-1063-258D8BC1655C}"/>
          </ac:spMkLst>
        </pc:spChg>
        <pc:spChg chg="mod">
          <ac:chgData name="Diana Mircea" userId="9326c5658c0b28df" providerId="LiveId" clId="{DF88A4EC-A43E-41BE-A246-CDE8CD81AB53}" dt="2024-05-18T13:11:32.497" v="2050" actId="20577"/>
          <ac:spMkLst>
            <pc:docMk/>
            <pc:sldMk cId="640267681" sldId="256"/>
            <ac:spMk id="3" creationId="{15B70554-165F-971B-01EE-93ABD750C64D}"/>
          </ac:spMkLst>
        </pc:spChg>
      </pc:sldChg>
      <pc:sldChg chg="addSp modSp new mod modTransition">
        <pc:chgData name="Diana Mircea" userId="9326c5658c0b28df" providerId="LiveId" clId="{DF88A4EC-A43E-41BE-A246-CDE8CD81AB53}" dt="2024-05-18T13:30:28.580" v="2223"/>
        <pc:sldMkLst>
          <pc:docMk/>
          <pc:sldMk cId="2535174675" sldId="257"/>
        </pc:sldMkLst>
        <pc:spChg chg="mod">
          <ac:chgData name="Diana Mircea" userId="9326c5658c0b28df" providerId="LiveId" clId="{DF88A4EC-A43E-41BE-A246-CDE8CD81AB53}" dt="2024-05-16T17:17:56.262" v="2035" actId="113"/>
          <ac:spMkLst>
            <pc:docMk/>
            <pc:sldMk cId="2535174675" sldId="257"/>
            <ac:spMk id="2" creationId="{C2493CCF-A3C3-55B8-4790-F2DCFA42300C}"/>
          </ac:spMkLst>
        </pc:spChg>
        <pc:spChg chg="mod">
          <ac:chgData name="Diana Mircea" userId="9326c5658c0b28df" providerId="LiveId" clId="{DF88A4EC-A43E-41BE-A246-CDE8CD81AB53}" dt="2024-05-16T16:55:44.132" v="1109" actId="948"/>
          <ac:spMkLst>
            <pc:docMk/>
            <pc:sldMk cId="2535174675" sldId="257"/>
            <ac:spMk id="3" creationId="{A0000614-F978-2D4D-E6E0-EB316B0CB626}"/>
          </ac:spMkLst>
        </pc:spChg>
        <pc:picChg chg="add mod">
          <ac:chgData name="Diana Mircea" userId="9326c5658c0b28df" providerId="LiveId" clId="{DF88A4EC-A43E-41BE-A246-CDE8CD81AB53}" dt="2024-05-16T16:37:59.835" v="473" actId="1076"/>
          <ac:picMkLst>
            <pc:docMk/>
            <pc:sldMk cId="2535174675" sldId="257"/>
            <ac:picMk id="5" creationId="{E77EC687-DF23-8771-EFE8-496F1A0CBFFE}"/>
          </ac:picMkLst>
        </pc:picChg>
        <pc:picChg chg="add mod">
          <ac:chgData name="Diana Mircea" userId="9326c5658c0b28df" providerId="LiveId" clId="{DF88A4EC-A43E-41BE-A246-CDE8CD81AB53}" dt="2024-05-16T16:38:16.403" v="484" actId="14861"/>
          <ac:picMkLst>
            <pc:docMk/>
            <pc:sldMk cId="2535174675" sldId="257"/>
            <ac:picMk id="1026" creationId="{7CA39E6E-F958-B321-71FC-936FA675A94D}"/>
          </ac:picMkLst>
        </pc:picChg>
      </pc:sldChg>
      <pc:sldChg chg="addSp modSp new mod modTransition">
        <pc:chgData name="Diana Mircea" userId="9326c5658c0b28df" providerId="LiveId" clId="{DF88A4EC-A43E-41BE-A246-CDE8CD81AB53}" dt="2024-05-18T13:30:37.082" v="2224"/>
        <pc:sldMkLst>
          <pc:docMk/>
          <pc:sldMk cId="3652466709" sldId="258"/>
        </pc:sldMkLst>
        <pc:spChg chg="mod">
          <ac:chgData name="Diana Mircea" userId="9326c5658c0b28df" providerId="LiveId" clId="{DF88A4EC-A43E-41BE-A246-CDE8CD81AB53}" dt="2024-05-16T17:18:00.784" v="2036" actId="113"/>
          <ac:spMkLst>
            <pc:docMk/>
            <pc:sldMk cId="3652466709" sldId="258"/>
            <ac:spMk id="2" creationId="{B500CF4B-A4B5-0BAF-9742-F8E8892E0FD6}"/>
          </ac:spMkLst>
        </pc:spChg>
        <pc:spChg chg="mod">
          <ac:chgData name="Diana Mircea" userId="9326c5658c0b28df" providerId="LiveId" clId="{DF88A4EC-A43E-41BE-A246-CDE8CD81AB53}" dt="2024-05-16T17:01:08.179" v="1221" actId="948"/>
          <ac:spMkLst>
            <pc:docMk/>
            <pc:sldMk cId="3652466709" sldId="258"/>
            <ac:spMk id="3" creationId="{33758622-759B-0526-3DE4-8CB4B902B338}"/>
          </ac:spMkLst>
        </pc:spChg>
        <pc:spChg chg="add mod">
          <ac:chgData name="Diana Mircea" userId="9326c5658c0b28df" providerId="LiveId" clId="{DF88A4EC-A43E-41BE-A246-CDE8CD81AB53}" dt="2024-05-16T16:41:21.082" v="590" actId="571"/>
          <ac:spMkLst>
            <pc:docMk/>
            <pc:sldMk cId="3652466709" sldId="258"/>
            <ac:spMk id="4" creationId="{6D4BB5AE-7B0B-301D-1E8A-E034A7720046}"/>
          </ac:spMkLst>
        </pc:spChg>
        <pc:picChg chg="add mod">
          <ac:chgData name="Diana Mircea" userId="9326c5658c0b28df" providerId="LiveId" clId="{DF88A4EC-A43E-41BE-A246-CDE8CD81AB53}" dt="2024-05-16T16:41:21.082" v="590" actId="571"/>
          <ac:picMkLst>
            <pc:docMk/>
            <pc:sldMk cId="3652466709" sldId="258"/>
            <ac:picMk id="5" creationId="{E6451D0A-35B8-F8AD-4E9A-85C36F307223}"/>
          </ac:picMkLst>
        </pc:picChg>
        <pc:picChg chg="add mod">
          <ac:chgData name="Diana Mircea" userId="9326c5658c0b28df" providerId="LiveId" clId="{DF88A4EC-A43E-41BE-A246-CDE8CD81AB53}" dt="2024-05-16T16:41:22.302" v="594" actId="1076"/>
          <ac:picMkLst>
            <pc:docMk/>
            <pc:sldMk cId="3652466709" sldId="258"/>
            <ac:picMk id="2050" creationId="{E6E82288-792D-40D0-5872-164AD453F899}"/>
          </ac:picMkLst>
        </pc:picChg>
        <pc:picChg chg="add mod">
          <ac:chgData name="Diana Mircea" userId="9326c5658c0b28df" providerId="LiveId" clId="{DF88A4EC-A43E-41BE-A246-CDE8CD81AB53}" dt="2024-05-16T16:42:36.455" v="648" actId="14100"/>
          <ac:picMkLst>
            <pc:docMk/>
            <pc:sldMk cId="3652466709" sldId="258"/>
            <ac:picMk id="2052" creationId="{7BA7D850-AAD8-C950-EFAE-0EB1B69D90E2}"/>
          </ac:picMkLst>
        </pc:picChg>
        <pc:picChg chg="add mod">
          <ac:chgData name="Diana Mircea" userId="9326c5658c0b28df" providerId="LiveId" clId="{DF88A4EC-A43E-41BE-A246-CDE8CD81AB53}" dt="2024-05-16T16:42:39.864" v="650" actId="1076"/>
          <ac:picMkLst>
            <pc:docMk/>
            <pc:sldMk cId="3652466709" sldId="258"/>
            <ac:picMk id="2054" creationId="{EEEE76E5-F2D8-C50A-2664-5ADE31D900D9}"/>
          </ac:picMkLst>
        </pc:picChg>
        <pc:picChg chg="add mod">
          <ac:chgData name="Diana Mircea" userId="9326c5658c0b28df" providerId="LiveId" clId="{DF88A4EC-A43E-41BE-A246-CDE8CD81AB53}" dt="2024-05-16T16:42:16.161" v="632" actId="1076"/>
          <ac:picMkLst>
            <pc:docMk/>
            <pc:sldMk cId="3652466709" sldId="258"/>
            <ac:picMk id="2056" creationId="{5BD47FAF-FA14-7ED4-7B8F-1968331DF316}"/>
          </ac:picMkLst>
        </pc:picChg>
        <pc:picChg chg="add mod">
          <ac:chgData name="Diana Mircea" userId="9326c5658c0b28df" providerId="LiveId" clId="{DF88A4EC-A43E-41BE-A246-CDE8CD81AB53}" dt="2024-05-16T16:42:40.786" v="651" actId="1076"/>
          <ac:picMkLst>
            <pc:docMk/>
            <pc:sldMk cId="3652466709" sldId="258"/>
            <ac:picMk id="2058" creationId="{2396AF73-B45F-5025-E29C-CB6C43571DBA}"/>
          </ac:picMkLst>
        </pc:picChg>
        <pc:picChg chg="add mod">
          <ac:chgData name="Diana Mircea" userId="9326c5658c0b28df" providerId="LiveId" clId="{DF88A4EC-A43E-41BE-A246-CDE8CD81AB53}" dt="2024-05-16T16:43:20.961" v="681" actId="1076"/>
          <ac:picMkLst>
            <pc:docMk/>
            <pc:sldMk cId="3652466709" sldId="258"/>
            <ac:picMk id="2060" creationId="{79EDF5B8-F792-5FC0-1B7A-A38A978C21F3}"/>
          </ac:picMkLst>
        </pc:picChg>
        <pc:picChg chg="add mod">
          <ac:chgData name="Diana Mircea" userId="9326c5658c0b28df" providerId="LiveId" clId="{DF88A4EC-A43E-41BE-A246-CDE8CD81AB53}" dt="2024-05-16T16:45:09.649" v="768" actId="1076"/>
          <ac:picMkLst>
            <pc:docMk/>
            <pc:sldMk cId="3652466709" sldId="258"/>
            <ac:picMk id="2062" creationId="{0346721D-D828-BF0F-644B-07E0858B061A}"/>
          </ac:picMkLst>
        </pc:picChg>
        <pc:picChg chg="add mod">
          <ac:chgData name="Diana Mircea" userId="9326c5658c0b28df" providerId="LiveId" clId="{DF88A4EC-A43E-41BE-A246-CDE8CD81AB53}" dt="2024-05-16T16:44:34.752" v="731" actId="1076"/>
          <ac:picMkLst>
            <pc:docMk/>
            <pc:sldMk cId="3652466709" sldId="258"/>
            <ac:picMk id="2064" creationId="{6B3FCC84-8A08-5C45-73F5-35D7CA635C6A}"/>
          </ac:picMkLst>
        </pc:picChg>
        <pc:picChg chg="add mod">
          <ac:chgData name="Diana Mircea" userId="9326c5658c0b28df" providerId="LiveId" clId="{DF88A4EC-A43E-41BE-A246-CDE8CD81AB53}" dt="2024-05-16T16:45:13.668" v="770" actId="1076"/>
          <ac:picMkLst>
            <pc:docMk/>
            <pc:sldMk cId="3652466709" sldId="258"/>
            <ac:picMk id="2066" creationId="{338731F9-D6BB-757F-8F55-1490E79AD106}"/>
          </ac:picMkLst>
        </pc:picChg>
      </pc:sldChg>
      <pc:sldChg chg="modSp new mod modTransition">
        <pc:chgData name="Diana Mircea" userId="9326c5658c0b28df" providerId="LiveId" clId="{DF88A4EC-A43E-41BE-A246-CDE8CD81AB53}" dt="2024-05-18T14:13:07.426" v="2543" actId="20577"/>
        <pc:sldMkLst>
          <pc:docMk/>
          <pc:sldMk cId="2005331759" sldId="259"/>
        </pc:sldMkLst>
        <pc:spChg chg="mod">
          <ac:chgData name="Diana Mircea" userId="9326c5658c0b28df" providerId="LiveId" clId="{DF88A4EC-A43E-41BE-A246-CDE8CD81AB53}" dt="2024-05-16T17:17:50.027" v="2034" actId="113"/>
          <ac:spMkLst>
            <pc:docMk/>
            <pc:sldMk cId="2005331759" sldId="259"/>
            <ac:spMk id="2" creationId="{31C4E5F9-959F-DF04-AC9B-68B0C4B79A7A}"/>
          </ac:spMkLst>
        </pc:spChg>
        <pc:spChg chg="mod">
          <ac:chgData name="Diana Mircea" userId="9326c5658c0b28df" providerId="LiveId" clId="{DF88A4EC-A43E-41BE-A246-CDE8CD81AB53}" dt="2024-05-18T14:13:07.426" v="2543" actId="20577"/>
          <ac:spMkLst>
            <pc:docMk/>
            <pc:sldMk cId="2005331759" sldId="259"/>
            <ac:spMk id="3" creationId="{6FE149B8-1DE4-C7A7-2C21-48C5B87E4DD5}"/>
          </ac:spMkLst>
        </pc:spChg>
      </pc:sldChg>
      <pc:sldChg chg="addSp delSp modSp new mod ord modTransition">
        <pc:chgData name="Diana Mircea" userId="9326c5658c0b28df" providerId="LiveId" clId="{DF88A4EC-A43E-41BE-A246-CDE8CD81AB53}" dt="2024-05-18T13:30:48.094" v="2225"/>
        <pc:sldMkLst>
          <pc:docMk/>
          <pc:sldMk cId="248206079" sldId="260"/>
        </pc:sldMkLst>
        <pc:spChg chg="mod">
          <ac:chgData name="Diana Mircea" userId="9326c5658c0b28df" providerId="LiveId" clId="{DF88A4EC-A43E-41BE-A246-CDE8CD81AB53}" dt="2024-05-16T17:18:05.757" v="2037" actId="113"/>
          <ac:spMkLst>
            <pc:docMk/>
            <pc:sldMk cId="248206079" sldId="260"/>
            <ac:spMk id="2" creationId="{7F65D3DB-D1FC-9E52-2A30-DD6DA34A4438}"/>
          </ac:spMkLst>
        </pc:spChg>
        <pc:spChg chg="del mod">
          <ac:chgData name="Diana Mircea" userId="9326c5658c0b28df" providerId="LiveId" clId="{DF88A4EC-A43E-41BE-A246-CDE8CD81AB53}" dt="2024-05-16T16:46:16.986" v="831" actId="21"/>
          <ac:spMkLst>
            <pc:docMk/>
            <pc:sldMk cId="248206079" sldId="260"/>
            <ac:spMk id="3" creationId="{0208E42B-9684-223E-A37E-08EDFCD9BFFE}"/>
          </ac:spMkLst>
        </pc:spChg>
        <pc:spChg chg="add del">
          <ac:chgData name="Diana Mircea" userId="9326c5658c0b28df" providerId="LiveId" clId="{DF88A4EC-A43E-41BE-A246-CDE8CD81AB53}" dt="2024-05-16T16:57:49.292" v="1145" actId="478"/>
          <ac:spMkLst>
            <pc:docMk/>
            <pc:sldMk cId="248206079" sldId="260"/>
            <ac:spMk id="6" creationId="{404BB58D-8BEC-6663-51F4-27DFD1D15259}"/>
          </ac:spMkLst>
        </pc:spChg>
        <pc:spChg chg="add mod">
          <ac:chgData name="Diana Mircea" userId="9326c5658c0b28df" providerId="LiveId" clId="{DF88A4EC-A43E-41BE-A246-CDE8CD81AB53}" dt="2024-05-16T16:58:05.661" v="1155" actId="1076"/>
          <ac:spMkLst>
            <pc:docMk/>
            <pc:sldMk cId="248206079" sldId="260"/>
            <ac:spMk id="7" creationId="{5F4848A4-5FF1-710D-358D-969E5E879232}"/>
          </ac:spMkLst>
        </pc:spChg>
        <pc:spChg chg="add mod">
          <ac:chgData name="Diana Mircea" userId="9326c5658c0b28df" providerId="LiveId" clId="{DF88A4EC-A43E-41BE-A246-CDE8CD81AB53}" dt="2024-05-16T16:58:25.794" v="1166" actId="1076"/>
          <ac:spMkLst>
            <pc:docMk/>
            <pc:sldMk cId="248206079" sldId="260"/>
            <ac:spMk id="8" creationId="{84FB65A9-5B8F-CBA9-3A5A-8BBD3036A18B}"/>
          </ac:spMkLst>
        </pc:spChg>
        <pc:picChg chg="add mod">
          <ac:chgData name="Diana Mircea" userId="9326c5658c0b28df" providerId="LiveId" clId="{DF88A4EC-A43E-41BE-A246-CDE8CD81AB53}" dt="2024-05-16T16:57:20.514" v="1140" actId="1076"/>
          <ac:picMkLst>
            <pc:docMk/>
            <pc:sldMk cId="248206079" sldId="260"/>
            <ac:picMk id="4" creationId="{9078915E-5A9D-DFF3-40E6-98CFD6D4449D}"/>
          </ac:picMkLst>
        </pc:picChg>
        <pc:picChg chg="add mod">
          <ac:chgData name="Diana Mircea" userId="9326c5658c0b28df" providerId="LiveId" clId="{DF88A4EC-A43E-41BE-A246-CDE8CD81AB53}" dt="2024-05-16T16:57:26.842" v="1143" actId="1076"/>
          <ac:picMkLst>
            <pc:docMk/>
            <pc:sldMk cId="248206079" sldId="260"/>
            <ac:picMk id="5" creationId="{1F326849-B08B-2B3A-418A-538B6A24782A}"/>
          </ac:picMkLst>
        </pc:picChg>
      </pc:sldChg>
      <pc:sldChg chg="addSp delSp modSp new mod ord modTransition">
        <pc:chgData name="Diana Mircea" userId="9326c5658c0b28df" providerId="LiveId" clId="{DF88A4EC-A43E-41BE-A246-CDE8CD81AB53}" dt="2024-05-18T13:30:57.500" v="2226"/>
        <pc:sldMkLst>
          <pc:docMk/>
          <pc:sldMk cId="652936380" sldId="261"/>
        </pc:sldMkLst>
        <pc:spChg chg="mod">
          <ac:chgData name="Diana Mircea" userId="9326c5658c0b28df" providerId="LiveId" clId="{DF88A4EC-A43E-41BE-A246-CDE8CD81AB53}" dt="2024-05-16T17:18:10.447" v="2038" actId="113"/>
          <ac:spMkLst>
            <pc:docMk/>
            <pc:sldMk cId="652936380" sldId="261"/>
            <ac:spMk id="2" creationId="{7BB19E7D-6EFE-FAA0-14E6-D40AA996E651}"/>
          </ac:spMkLst>
        </pc:spChg>
        <pc:spChg chg="del">
          <ac:chgData name="Diana Mircea" userId="9326c5658c0b28df" providerId="LiveId" clId="{DF88A4EC-A43E-41BE-A246-CDE8CD81AB53}" dt="2024-05-16T17:01:42.083" v="1239"/>
          <ac:spMkLst>
            <pc:docMk/>
            <pc:sldMk cId="652936380" sldId="261"/>
            <ac:spMk id="3" creationId="{4AA3DD91-22D2-8ECC-758D-49D0C2838FA6}"/>
          </ac:spMkLst>
        </pc:spChg>
        <pc:picChg chg="add mod">
          <ac:chgData name="Diana Mircea" userId="9326c5658c0b28df" providerId="LiveId" clId="{DF88A4EC-A43E-41BE-A246-CDE8CD81AB53}" dt="2024-05-16T17:02:34.333" v="1256" actId="1076"/>
          <ac:picMkLst>
            <pc:docMk/>
            <pc:sldMk cId="652936380" sldId="261"/>
            <ac:picMk id="4" creationId="{CCEFE539-E1EC-A0BC-09E1-D48FABB5B080}"/>
          </ac:picMkLst>
        </pc:picChg>
        <pc:picChg chg="add mod">
          <ac:chgData name="Diana Mircea" userId="9326c5658c0b28df" providerId="LiveId" clId="{DF88A4EC-A43E-41BE-A246-CDE8CD81AB53}" dt="2024-05-16T17:02:08.539" v="1249" actId="14100"/>
          <ac:picMkLst>
            <pc:docMk/>
            <pc:sldMk cId="652936380" sldId="261"/>
            <ac:picMk id="5" creationId="{9FA92536-D918-010E-DE58-7B1F2556BA90}"/>
          </ac:picMkLst>
        </pc:picChg>
      </pc:sldChg>
      <pc:sldChg chg="new del">
        <pc:chgData name="Diana Mircea" userId="9326c5658c0b28df" providerId="LiveId" clId="{DF88A4EC-A43E-41BE-A246-CDE8CD81AB53}" dt="2024-05-16T16:47:23.463" v="875" actId="2696"/>
        <pc:sldMkLst>
          <pc:docMk/>
          <pc:sldMk cId="783159454" sldId="261"/>
        </pc:sldMkLst>
      </pc:sldChg>
      <pc:sldChg chg="new del">
        <pc:chgData name="Diana Mircea" userId="9326c5658c0b28df" providerId="LiveId" clId="{DF88A4EC-A43E-41BE-A246-CDE8CD81AB53}" dt="2024-05-16T16:46:53.317" v="870" actId="2696"/>
        <pc:sldMkLst>
          <pc:docMk/>
          <pc:sldMk cId="3458069149" sldId="261"/>
        </pc:sldMkLst>
      </pc:sldChg>
      <pc:sldChg chg="modSp new del mod">
        <pc:chgData name="Diana Mircea" userId="9326c5658c0b28df" providerId="LiveId" clId="{DF88A4EC-A43E-41BE-A246-CDE8CD81AB53}" dt="2024-05-16T16:46:49.435" v="868" actId="2696"/>
        <pc:sldMkLst>
          <pc:docMk/>
          <pc:sldMk cId="4239280263" sldId="261"/>
        </pc:sldMkLst>
        <pc:spChg chg="mod">
          <ac:chgData name="Diana Mircea" userId="9326c5658c0b28df" providerId="LiveId" clId="{DF88A4EC-A43E-41BE-A246-CDE8CD81AB53}" dt="2024-05-16T16:46:46.576" v="867" actId="1076"/>
          <ac:spMkLst>
            <pc:docMk/>
            <pc:sldMk cId="4239280263" sldId="261"/>
            <ac:spMk id="2" creationId="{43810759-AE76-EB02-C9A4-4DC22B3AA19B}"/>
          </ac:spMkLst>
        </pc:spChg>
      </pc:sldChg>
      <pc:sldChg chg="new del ord">
        <pc:chgData name="Diana Mircea" userId="9326c5658c0b28df" providerId="LiveId" clId="{DF88A4EC-A43E-41BE-A246-CDE8CD81AB53}" dt="2024-05-16T17:03:18.806" v="1263" actId="2696"/>
        <pc:sldMkLst>
          <pc:docMk/>
          <pc:sldMk cId="2630284418" sldId="262"/>
        </pc:sldMkLst>
      </pc:sldChg>
      <pc:sldChg chg="addSp delSp modSp new mod modTransition">
        <pc:chgData name="Diana Mircea" userId="9326c5658c0b28df" providerId="LiveId" clId="{DF88A4EC-A43E-41BE-A246-CDE8CD81AB53}" dt="2024-05-18T13:31:07.910" v="2227"/>
        <pc:sldMkLst>
          <pc:docMk/>
          <pc:sldMk cId="3199704652" sldId="262"/>
        </pc:sldMkLst>
        <pc:spChg chg="mod">
          <ac:chgData name="Diana Mircea" userId="9326c5658c0b28df" providerId="LiveId" clId="{DF88A4EC-A43E-41BE-A246-CDE8CD81AB53}" dt="2024-05-16T17:18:14.448" v="2039" actId="113"/>
          <ac:spMkLst>
            <pc:docMk/>
            <pc:sldMk cId="3199704652" sldId="262"/>
            <ac:spMk id="2" creationId="{B9BF27C4-927C-3EA5-4092-6F3BEAE17C25}"/>
          </ac:spMkLst>
        </pc:spChg>
        <pc:spChg chg="del">
          <ac:chgData name="Diana Mircea" userId="9326c5658c0b28df" providerId="LiveId" clId="{DF88A4EC-A43E-41BE-A246-CDE8CD81AB53}" dt="2024-05-16T17:03:55.404" v="1292" actId="21"/>
          <ac:spMkLst>
            <pc:docMk/>
            <pc:sldMk cId="3199704652" sldId="262"/>
            <ac:spMk id="3" creationId="{C3A29EC5-F094-C640-365E-D82006CB7335}"/>
          </ac:spMkLst>
        </pc:spChg>
        <pc:picChg chg="add mod">
          <ac:chgData name="Diana Mircea" userId="9326c5658c0b28df" providerId="LiveId" clId="{DF88A4EC-A43E-41BE-A246-CDE8CD81AB53}" dt="2024-05-16T17:07:33.654" v="1620" actId="1076"/>
          <ac:picMkLst>
            <pc:docMk/>
            <pc:sldMk cId="3199704652" sldId="262"/>
            <ac:picMk id="4" creationId="{1FD51C4A-1459-1BA8-1E34-14E99E51140F}"/>
          </ac:picMkLst>
        </pc:picChg>
        <pc:picChg chg="add mod">
          <ac:chgData name="Diana Mircea" userId="9326c5658c0b28df" providerId="LiveId" clId="{DF88A4EC-A43E-41BE-A246-CDE8CD81AB53}" dt="2024-05-16T17:07:06.348" v="1601" actId="1076"/>
          <ac:picMkLst>
            <pc:docMk/>
            <pc:sldMk cId="3199704652" sldId="262"/>
            <ac:picMk id="5" creationId="{058E0B57-BA90-B18F-F216-B68AE57733B7}"/>
          </ac:picMkLst>
        </pc:picChg>
        <pc:picChg chg="add mod">
          <ac:chgData name="Diana Mircea" userId="9326c5658c0b28df" providerId="LiveId" clId="{DF88A4EC-A43E-41BE-A246-CDE8CD81AB53}" dt="2024-05-16T17:07:20.650" v="1614" actId="1076"/>
          <ac:picMkLst>
            <pc:docMk/>
            <pc:sldMk cId="3199704652" sldId="262"/>
            <ac:picMk id="6" creationId="{DF91042A-8C6F-05F7-FDA6-DF6A6287F0AB}"/>
          </ac:picMkLst>
        </pc:picChg>
        <pc:picChg chg="add mod">
          <ac:chgData name="Diana Mircea" userId="9326c5658c0b28df" providerId="LiveId" clId="{DF88A4EC-A43E-41BE-A246-CDE8CD81AB53}" dt="2024-05-16T17:06:47.248" v="1546" actId="1076"/>
          <ac:picMkLst>
            <pc:docMk/>
            <pc:sldMk cId="3199704652" sldId="262"/>
            <ac:picMk id="7" creationId="{3240910E-86C7-0731-F9F8-473431F65493}"/>
          </ac:picMkLst>
        </pc:picChg>
        <pc:picChg chg="add mod">
          <ac:chgData name="Diana Mircea" userId="9326c5658c0b28df" providerId="LiveId" clId="{DF88A4EC-A43E-41BE-A246-CDE8CD81AB53}" dt="2024-05-16T17:05:00.854" v="1312" actId="1076"/>
          <ac:picMkLst>
            <pc:docMk/>
            <pc:sldMk cId="3199704652" sldId="262"/>
            <ac:picMk id="8" creationId="{993A4D3C-DDF4-5E45-2BA9-1FA1AEACA44B}"/>
          </ac:picMkLst>
        </pc:picChg>
        <pc:picChg chg="add mod ord">
          <ac:chgData name="Diana Mircea" userId="9326c5658c0b28df" providerId="LiveId" clId="{DF88A4EC-A43E-41BE-A246-CDE8CD81AB53}" dt="2024-05-16T17:09:45.020" v="1785" actId="1076"/>
          <ac:picMkLst>
            <pc:docMk/>
            <pc:sldMk cId="3199704652" sldId="262"/>
            <ac:picMk id="9" creationId="{187ADB5A-7DE2-B22A-A785-C4D287B1F693}"/>
          </ac:picMkLst>
        </pc:picChg>
        <pc:picChg chg="add mod">
          <ac:chgData name="Diana Mircea" userId="9326c5658c0b28df" providerId="LiveId" clId="{DF88A4EC-A43E-41BE-A246-CDE8CD81AB53}" dt="2024-05-16T17:07:04.051" v="1600" actId="14861"/>
          <ac:picMkLst>
            <pc:docMk/>
            <pc:sldMk cId="3199704652" sldId="262"/>
            <ac:picMk id="10" creationId="{11D90098-7B24-37D2-EFDE-E902DB5C61F2}"/>
          </ac:picMkLst>
        </pc:picChg>
        <pc:picChg chg="add mod">
          <ac:chgData name="Diana Mircea" userId="9326c5658c0b28df" providerId="LiveId" clId="{DF88A4EC-A43E-41BE-A246-CDE8CD81AB53}" dt="2024-05-16T17:06:55.735" v="1571" actId="14861"/>
          <ac:picMkLst>
            <pc:docMk/>
            <pc:sldMk cId="3199704652" sldId="262"/>
            <ac:picMk id="11" creationId="{A3A02882-BA73-2BF0-7519-117100425B7E}"/>
          </ac:picMkLst>
        </pc:picChg>
        <pc:picChg chg="add mod">
          <ac:chgData name="Diana Mircea" userId="9326c5658c0b28df" providerId="LiveId" clId="{DF88A4EC-A43E-41BE-A246-CDE8CD81AB53}" dt="2024-05-16T17:09:30.737" v="1782" actId="339"/>
          <ac:picMkLst>
            <pc:docMk/>
            <pc:sldMk cId="3199704652" sldId="262"/>
            <ac:picMk id="12" creationId="{F9077D77-809A-5888-D166-582C5179600E}"/>
          </ac:picMkLst>
        </pc:picChg>
        <pc:picChg chg="add mod">
          <ac:chgData name="Diana Mircea" userId="9326c5658c0b28df" providerId="LiveId" clId="{DF88A4EC-A43E-41BE-A246-CDE8CD81AB53}" dt="2024-05-16T17:07:30.903" v="1619" actId="1076"/>
          <ac:picMkLst>
            <pc:docMk/>
            <pc:sldMk cId="3199704652" sldId="262"/>
            <ac:picMk id="13" creationId="{FF52EAE5-71D0-165C-BE0B-1DC399AD37C1}"/>
          </ac:picMkLst>
        </pc:picChg>
      </pc:sldChg>
      <pc:sldChg chg="new del">
        <pc:chgData name="Diana Mircea" userId="9326c5658c0b28df" providerId="LiveId" clId="{DF88A4EC-A43E-41BE-A246-CDE8CD81AB53}" dt="2024-05-16T16:47:16.108" v="873" actId="2696"/>
        <pc:sldMkLst>
          <pc:docMk/>
          <pc:sldMk cId="3466995425" sldId="262"/>
        </pc:sldMkLst>
      </pc:sldChg>
      <pc:sldChg chg="addSp delSp modSp new del mod ord">
        <pc:chgData name="Diana Mircea" userId="9326c5658c0b28df" providerId="LiveId" clId="{DF88A4EC-A43E-41BE-A246-CDE8CD81AB53}" dt="2024-05-16T16:57:16.607" v="1138" actId="47"/>
        <pc:sldMkLst>
          <pc:docMk/>
          <pc:sldMk cId="4051827592" sldId="262"/>
        </pc:sldMkLst>
        <pc:spChg chg="mod">
          <ac:chgData name="Diana Mircea" userId="9326c5658c0b28df" providerId="LiveId" clId="{DF88A4EC-A43E-41BE-A246-CDE8CD81AB53}" dt="2024-05-16T16:48:45.439" v="900" actId="1076"/>
          <ac:spMkLst>
            <pc:docMk/>
            <pc:sldMk cId="4051827592" sldId="262"/>
            <ac:spMk id="2" creationId="{804CA56C-A58A-C916-0177-BE36F7C13E93}"/>
          </ac:spMkLst>
        </pc:spChg>
        <pc:spChg chg="del">
          <ac:chgData name="Diana Mircea" userId="9326c5658c0b28df" providerId="LiveId" clId="{DF88A4EC-A43E-41BE-A246-CDE8CD81AB53}" dt="2024-05-16T16:49:11.285" v="912" actId="21"/>
          <ac:spMkLst>
            <pc:docMk/>
            <pc:sldMk cId="4051827592" sldId="262"/>
            <ac:spMk id="3" creationId="{E5FEF2D6-908B-1BC6-F248-C8DBE2CD6C3B}"/>
          </ac:spMkLst>
        </pc:spChg>
        <pc:spChg chg="add del mod">
          <ac:chgData name="Diana Mircea" userId="9326c5658c0b28df" providerId="LiveId" clId="{DF88A4EC-A43E-41BE-A246-CDE8CD81AB53}" dt="2024-05-16T16:48:48.800" v="904" actId="571"/>
          <ac:spMkLst>
            <pc:docMk/>
            <pc:sldMk cId="4051827592" sldId="262"/>
            <ac:spMk id="4" creationId="{04A9428D-B3C7-242D-3DEF-3692393AE2AD}"/>
          </ac:spMkLst>
        </pc:spChg>
        <pc:spChg chg="add del mod">
          <ac:chgData name="Diana Mircea" userId="9326c5658c0b28df" providerId="LiveId" clId="{DF88A4EC-A43E-41BE-A246-CDE8CD81AB53}" dt="2024-05-16T16:48:57.039" v="907" actId="478"/>
          <ac:spMkLst>
            <pc:docMk/>
            <pc:sldMk cId="4051827592" sldId="262"/>
            <ac:spMk id="6" creationId="{04A9428D-B3C7-242D-3DEF-3692393AE2AD}"/>
          </ac:spMkLst>
        </pc:spChg>
        <pc:picChg chg="add del mod">
          <ac:chgData name="Diana Mircea" userId="9326c5658c0b28df" providerId="LiveId" clId="{DF88A4EC-A43E-41BE-A246-CDE8CD81AB53}" dt="2024-05-16T16:48:48.800" v="904" actId="571"/>
          <ac:picMkLst>
            <pc:docMk/>
            <pc:sldMk cId="4051827592" sldId="262"/>
            <ac:picMk id="5" creationId="{BB1C5A19-68C5-1864-9917-D76476109F79}"/>
          </ac:picMkLst>
        </pc:picChg>
        <pc:picChg chg="add del mod">
          <ac:chgData name="Diana Mircea" userId="9326c5658c0b28df" providerId="LiveId" clId="{DF88A4EC-A43E-41BE-A246-CDE8CD81AB53}" dt="2024-05-16T16:48:57.039" v="907" actId="478"/>
          <ac:picMkLst>
            <pc:docMk/>
            <pc:sldMk cId="4051827592" sldId="262"/>
            <ac:picMk id="7" creationId="{BB1C5A19-68C5-1864-9917-D76476109F79}"/>
          </ac:picMkLst>
        </pc:picChg>
        <pc:picChg chg="add mod">
          <ac:chgData name="Diana Mircea" userId="9326c5658c0b28df" providerId="LiveId" clId="{DF88A4EC-A43E-41BE-A246-CDE8CD81AB53}" dt="2024-05-16T16:48:29.857" v="894" actId="1076"/>
          <ac:picMkLst>
            <pc:docMk/>
            <pc:sldMk cId="4051827592" sldId="262"/>
            <ac:picMk id="3074" creationId="{D70742DC-D263-9E8F-38CF-A1D51473527D}"/>
          </ac:picMkLst>
        </pc:picChg>
        <pc:picChg chg="add mod">
          <ac:chgData name="Diana Mircea" userId="9326c5658c0b28df" providerId="LiveId" clId="{DF88A4EC-A43E-41BE-A246-CDE8CD81AB53}" dt="2024-05-16T16:48:40.953" v="897" actId="1076"/>
          <ac:picMkLst>
            <pc:docMk/>
            <pc:sldMk cId="4051827592" sldId="262"/>
            <ac:picMk id="3076" creationId="{03D015E8-BD96-7D44-93F3-E7EE523B67FB}"/>
          </ac:picMkLst>
        </pc:picChg>
        <pc:picChg chg="add mod">
          <ac:chgData name="Diana Mircea" userId="9326c5658c0b28df" providerId="LiveId" clId="{DF88A4EC-A43E-41BE-A246-CDE8CD81AB53}" dt="2024-05-16T16:48:45.439" v="900" actId="1076"/>
          <ac:picMkLst>
            <pc:docMk/>
            <pc:sldMk cId="4051827592" sldId="262"/>
            <ac:picMk id="3078" creationId="{A891B9B8-4C34-A5EC-48DD-AD80B3F9339D}"/>
          </ac:picMkLst>
        </pc:picChg>
        <pc:picChg chg="add del mod">
          <ac:chgData name="Diana Mircea" userId="9326c5658c0b28df" providerId="LiveId" clId="{DF88A4EC-A43E-41BE-A246-CDE8CD81AB53}" dt="2024-05-16T16:56:53.344" v="1131" actId="21"/>
          <ac:picMkLst>
            <pc:docMk/>
            <pc:sldMk cId="4051827592" sldId="262"/>
            <ac:picMk id="3080" creationId="{BD1BF396-6A9E-1C5B-D786-3829604E4425}"/>
          </ac:picMkLst>
        </pc:picChg>
      </pc:sldChg>
      <pc:sldChg chg="addSp delSp modSp new mod modTransition modAnim">
        <pc:chgData name="Diana Mircea" userId="9326c5658c0b28df" providerId="LiveId" clId="{DF88A4EC-A43E-41BE-A246-CDE8CD81AB53}" dt="2024-05-18T13:35:10.984" v="2239" actId="108"/>
        <pc:sldMkLst>
          <pc:docMk/>
          <pc:sldMk cId="2739402851" sldId="263"/>
        </pc:sldMkLst>
        <pc:spChg chg="mod ord">
          <ac:chgData name="Diana Mircea" userId="9326c5658c0b28df" providerId="LiveId" clId="{DF88A4EC-A43E-41BE-A246-CDE8CD81AB53}" dt="2024-05-18T13:19:39.699" v="2102" actId="166"/>
          <ac:spMkLst>
            <pc:docMk/>
            <pc:sldMk cId="2739402851" sldId="263"/>
            <ac:spMk id="2" creationId="{2EFDE769-5C4D-0DDA-B4F2-EC106886B648}"/>
          </ac:spMkLst>
        </pc:spChg>
        <pc:spChg chg="del">
          <ac:chgData name="Diana Mircea" userId="9326c5658c0b28df" providerId="LiveId" clId="{DF88A4EC-A43E-41BE-A246-CDE8CD81AB53}" dt="2024-05-16T17:10:24.834" v="1817" actId="21"/>
          <ac:spMkLst>
            <pc:docMk/>
            <pc:sldMk cId="2739402851" sldId="263"/>
            <ac:spMk id="3" creationId="{608F85F3-A06E-F3B3-820D-B493991DB32A}"/>
          </ac:spMkLst>
        </pc:spChg>
        <pc:spChg chg="add mod">
          <ac:chgData name="Diana Mircea" userId="9326c5658c0b28df" providerId="LiveId" clId="{DF88A4EC-A43E-41BE-A246-CDE8CD81AB53}" dt="2024-05-18T13:23:51.560" v="2150" actId="1076"/>
          <ac:spMkLst>
            <pc:docMk/>
            <pc:sldMk cId="2739402851" sldId="263"/>
            <ac:spMk id="6" creationId="{67527951-26F5-4943-A10A-5EB418F4ABBA}"/>
          </ac:spMkLst>
        </pc:spChg>
        <pc:spChg chg="add mod">
          <ac:chgData name="Diana Mircea" userId="9326c5658c0b28df" providerId="LiveId" clId="{DF88A4EC-A43E-41BE-A246-CDE8CD81AB53}" dt="2024-05-18T13:35:10.984" v="2239" actId="108"/>
          <ac:spMkLst>
            <pc:docMk/>
            <pc:sldMk cId="2739402851" sldId="263"/>
            <ac:spMk id="7" creationId="{E4BF7542-C8F1-68B1-35AA-63664D4E52AB}"/>
          </ac:spMkLst>
        </pc:spChg>
        <pc:picChg chg="add">
          <ac:chgData name="Diana Mircea" userId="9326c5658c0b28df" providerId="LiveId" clId="{DF88A4EC-A43E-41BE-A246-CDE8CD81AB53}" dt="2024-05-18T13:13:42.256" v="2052"/>
          <ac:picMkLst>
            <pc:docMk/>
            <pc:sldMk cId="2739402851" sldId="263"/>
            <ac:picMk id="3" creationId="{81B10A2E-5FF3-9AB8-1FC5-F6CD0DF3780A}"/>
          </ac:picMkLst>
        </pc:picChg>
        <pc:picChg chg="add del mod">
          <ac:chgData name="Diana Mircea" userId="9326c5658c0b28df" providerId="LiveId" clId="{DF88A4EC-A43E-41BE-A246-CDE8CD81AB53}" dt="2024-05-18T13:17:26.394" v="2088" actId="21"/>
          <ac:picMkLst>
            <pc:docMk/>
            <pc:sldMk cId="2739402851" sldId="263"/>
            <ac:picMk id="4" creationId="{8E06D6C1-DBFD-9C3A-EF79-C82FA872AE57}"/>
          </ac:picMkLst>
        </pc:picChg>
        <pc:picChg chg="add del mod">
          <ac:chgData name="Diana Mircea" userId="9326c5658c0b28df" providerId="LiveId" clId="{DF88A4EC-A43E-41BE-A246-CDE8CD81AB53}" dt="2024-05-18T13:17:28.296" v="2090" actId="21"/>
          <ac:picMkLst>
            <pc:docMk/>
            <pc:sldMk cId="2739402851" sldId="263"/>
            <ac:picMk id="5" creationId="{623A75B1-2A99-3E34-6C19-95FC5EDA8E29}"/>
          </ac:picMkLst>
        </pc:picChg>
        <pc:picChg chg="add mod ord">
          <ac:chgData name="Diana Mircea" userId="9326c5658c0b28df" providerId="LiveId" clId="{DF88A4EC-A43E-41BE-A246-CDE8CD81AB53}" dt="2024-05-18T13:24:35.135" v="2155" actId="167"/>
          <ac:picMkLst>
            <pc:docMk/>
            <pc:sldMk cId="2739402851" sldId="263"/>
            <ac:picMk id="9" creationId="{35F41668-CA26-5ED6-6F3E-928D669261BA}"/>
          </ac:picMkLst>
        </pc:picChg>
        <pc:picChg chg="add mod ord">
          <ac:chgData name="Diana Mircea" userId="9326c5658c0b28df" providerId="LiveId" clId="{DF88A4EC-A43E-41BE-A246-CDE8CD81AB53}" dt="2024-05-18T13:25:53.182" v="2169" actId="167"/>
          <ac:picMkLst>
            <pc:docMk/>
            <pc:sldMk cId="2739402851" sldId="263"/>
            <ac:picMk id="11" creationId="{A786F762-C873-E891-8816-380A99C67A43}"/>
          </ac:picMkLst>
        </pc:picChg>
        <pc:picChg chg="add mod">
          <ac:chgData name="Diana Mircea" userId="9326c5658c0b28df" providerId="LiveId" clId="{DF88A4EC-A43E-41BE-A246-CDE8CD81AB53}" dt="2024-05-18T13:20:39.541" v="2120" actId="1076"/>
          <ac:picMkLst>
            <pc:docMk/>
            <pc:sldMk cId="2739402851" sldId="263"/>
            <ac:picMk id="12" creationId="{78D72ECE-C946-66E8-0F98-AE710CAB1653}"/>
          </ac:picMkLst>
        </pc:picChg>
        <pc:picChg chg="add mod">
          <ac:chgData name="Diana Mircea" userId="9326c5658c0b28df" providerId="LiveId" clId="{DF88A4EC-A43E-41BE-A246-CDE8CD81AB53}" dt="2024-05-18T13:20:41.596" v="2121" actId="1076"/>
          <ac:picMkLst>
            <pc:docMk/>
            <pc:sldMk cId="2739402851" sldId="263"/>
            <ac:picMk id="13" creationId="{EC6B682E-7DEE-B366-B302-FB8D9C5623DB}"/>
          </ac:picMkLst>
        </pc:picChg>
      </pc:sldChg>
      <pc:sldChg chg="addSp delSp modSp new del mod">
        <pc:chgData name="Diana Mircea" userId="9326c5658c0b28df" providerId="LiveId" clId="{DF88A4EC-A43E-41BE-A246-CDE8CD81AB53}" dt="2024-05-16T16:57:17.701" v="1139" actId="47"/>
        <pc:sldMkLst>
          <pc:docMk/>
          <pc:sldMk cId="3810208407" sldId="263"/>
        </pc:sldMkLst>
        <pc:spChg chg="mod">
          <ac:chgData name="Diana Mircea" userId="9326c5658c0b28df" providerId="LiveId" clId="{DF88A4EC-A43E-41BE-A246-CDE8CD81AB53}" dt="2024-05-16T16:49:58.521" v="973" actId="20577"/>
          <ac:spMkLst>
            <pc:docMk/>
            <pc:sldMk cId="3810208407" sldId="263"/>
            <ac:spMk id="2" creationId="{DA1B9424-0969-8876-F335-A7F6EBB0ADCF}"/>
          </ac:spMkLst>
        </pc:spChg>
        <pc:spChg chg="del">
          <ac:chgData name="Diana Mircea" userId="9326c5658c0b28df" providerId="LiveId" clId="{DF88A4EC-A43E-41BE-A246-CDE8CD81AB53}" dt="2024-05-16T16:50:17.162" v="974"/>
          <ac:spMkLst>
            <pc:docMk/>
            <pc:sldMk cId="3810208407" sldId="263"/>
            <ac:spMk id="3" creationId="{35DEB435-60AB-84A8-B129-6A611B129670}"/>
          </ac:spMkLst>
        </pc:spChg>
        <pc:spChg chg="add mod">
          <ac:chgData name="Diana Mircea" userId="9326c5658c0b28df" providerId="LiveId" clId="{DF88A4EC-A43E-41BE-A246-CDE8CD81AB53}" dt="2024-05-16T16:57:04.885" v="1134" actId="21"/>
          <ac:spMkLst>
            <pc:docMk/>
            <pc:sldMk cId="3810208407" sldId="263"/>
            <ac:spMk id="4" creationId="{1CAB50E9-0FCA-D40B-3DC9-B1CE937F47D9}"/>
          </ac:spMkLst>
        </pc:spChg>
        <pc:picChg chg="add del mod">
          <ac:chgData name="Diana Mircea" userId="9326c5658c0b28df" providerId="LiveId" clId="{DF88A4EC-A43E-41BE-A246-CDE8CD81AB53}" dt="2024-05-16T16:57:04.885" v="1134" actId="21"/>
          <ac:picMkLst>
            <pc:docMk/>
            <pc:sldMk cId="3810208407" sldId="263"/>
            <ac:picMk id="4098" creationId="{09763134-2681-DA93-B568-1CE43599E068}"/>
          </ac:picMkLst>
        </pc:picChg>
      </pc:sldChg>
      <pc:sldChg chg="addSp delSp modSp new mod modTransition modAnim">
        <pc:chgData name="Diana Mircea" userId="9326c5658c0b28df" providerId="LiveId" clId="{DF88A4EC-A43E-41BE-A246-CDE8CD81AB53}" dt="2024-05-18T14:14:14.826" v="2569"/>
        <pc:sldMkLst>
          <pc:docMk/>
          <pc:sldMk cId="1528792271" sldId="264"/>
        </pc:sldMkLst>
        <pc:spChg chg="mod">
          <ac:chgData name="Diana Mircea" userId="9326c5658c0b28df" providerId="LiveId" clId="{DF88A4EC-A43E-41BE-A246-CDE8CD81AB53}" dt="2024-05-16T17:18:23.480" v="2041" actId="113"/>
          <ac:spMkLst>
            <pc:docMk/>
            <pc:sldMk cId="1528792271" sldId="264"/>
            <ac:spMk id="2" creationId="{1D513975-3496-77CB-8903-C69A69476EB2}"/>
          </ac:spMkLst>
        </pc:spChg>
        <pc:spChg chg="add mod">
          <ac:chgData name="Diana Mircea" userId="9326c5658c0b28df" providerId="LiveId" clId="{DF88A4EC-A43E-41BE-A246-CDE8CD81AB53}" dt="2024-05-18T13:38:30.754" v="2277" actId="14100"/>
          <ac:spMkLst>
            <pc:docMk/>
            <pc:sldMk cId="1528792271" sldId="264"/>
            <ac:spMk id="3" creationId="{27DD449E-84FC-D0BE-C84B-914D03712C3F}"/>
          </ac:spMkLst>
        </pc:spChg>
        <pc:spChg chg="del">
          <ac:chgData name="Diana Mircea" userId="9326c5658c0b28df" providerId="LiveId" clId="{DF88A4EC-A43E-41BE-A246-CDE8CD81AB53}" dt="2024-05-16T17:11:07.921" v="1876" actId="21"/>
          <ac:spMkLst>
            <pc:docMk/>
            <pc:sldMk cId="1528792271" sldId="264"/>
            <ac:spMk id="3" creationId="{2AE23D44-F809-0C3D-FCC5-C29A213FD946}"/>
          </ac:spMkLst>
        </pc:spChg>
        <pc:spChg chg="add mod">
          <ac:chgData name="Diana Mircea" userId="9326c5658c0b28df" providerId="LiveId" clId="{DF88A4EC-A43E-41BE-A246-CDE8CD81AB53}" dt="2024-05-18T13:47:43.312" v="2337" actId="14100"/>
          <ac:spMkLst>
            <pc:docMk/>
            <pc:sldMk cId="1528792271" sldId="264"/>
            <ac:spMk id="6" creationId="{F79ADC9D-9BEC-260D-5564-BDAFD7E1346F}"/>
          </ac:spMkLst>
        </pc:spChg>
        <pc:spChg chg="add del">
          <ac:chgData name="Diana Mircea" userId="9326c5658c0b28df" providerId="LiveId" clId="{DF88A4EC-A43E-41BE-A246-CDE8CD81AB53}" dt="2024-05-18T13:39:22.097" v="2284" actId="11529"/>
          <ac:spMkLst>
            <pc:docMk/>
            <pc:sldMk cId="1528792271" sldId="264"/>
            <ac:spMk id="9" creationId="{C8354FB9-4D5B-7C66-006F-77888BA46105}"/>
          </ac:spMkLst>
        </pc:spChg>
        <pc:spChg chg="add mod">
          <ac:chgData name="Diana Mircea" userId="9326c5658c0b28df" providerId="LiveId" clId="{DF88A4EC-A43E-41BE-A246-CDE8CD81AB53}" dt="2024-05-18T13:39:59.303" v="2288" actId="208"/>
          <ac:spMkLst>
            <pc:docMk/>
            <pc:sldMk cId="1528792271" sldId="264"/>
            <ac:spMk id="10" creationId="{08DF128D-4A1D-42C8-95BD-05D2049801B0}"/>
          </ac:spMkLst>
        </pc:spChg>
        <pc:spChg chg="add mod">
          <ac:chgData name="Diana Mircea" userId="9326c5658c0b28df" providerId="LiveId" clId="{DF88A4EC-A43E-41BE-A246-CDE8CD81AB53}" dt="2024-05-18T13:43:43.266" v="2313" actId="1076"/>
          <ac:spMkLst>
            <pc:docMk/>
            <pc:sldMk cId="1528792271" sldId="264"/>
            <ac:spMk id="11" creationId="{2D7E18BA-98F3-EF89-4275-87A1921A8AA7}"/>
          </ac:spMkLst>
        </pc:spChg>
        <pc:spChg chg="add mod">
          <ac:chgData name="Diana Mircea" userId="9326c5658c0b28df" providerId="LiveId" clId="{DF88A4EC-A43E-41BE-A246-CDE8CD81AB53}" dt="2024-05-18T13:43:58.604" v="2315" actId="14100"/>
          <ac:spMkLst>
            <pc:docMk/>
            <pc:sldMk cId="1528792271" sldId="264"/>
            <ac:spMk id="12" creationId="{EDDD1198-9BC7-A06E-6656-4F0483D032B3}"/>
          </ac:spMkLst>
        </pc:spChg>
        <pc:picChg chg="add mod">
          <ac:chgData name="Diana Mircea" userId="9326c5658c0b28df" providerId="LiveId" clId="{DF88A4EC-A43E-41BE-A246-CDE8CD81AB53}" dt="2024-05-16T17:11:04.246" v="1875" actId="1076"/>
          <ac:picMkLst>
            <pc:docMk/>
            <pc:sldMk cId="1528792271" sldId="264"/>
            <ac:picMk id="4" creationId="{0FD8B56F-5039-1EE9-4618-F63E33EEF920}"/>
          </ac:picMkLst>
        </pc:picChg>
        <pc:picChg chg="add mod">
          <ac:chgData name="Diana Mircea" userId="9326c5658c0b28df" providerId="LiveId" clId="{DF88A4EC-A43E-41BE-A246-CDE8CD81AB53}" dt="2024-05-16T17:11:16.785" v="1878" actId="1076"/>
          <ac:picMkLst>
            <pc:docMk/>
            <pc:sldMk cId="1528792271" sldId="264"/>
            <ac:picMk id="5" creationId="{B56A12B0-28AE-1AC6-4F86-53EAC2D6FB9B}"/>
          </ac:picMkLst>
        </pc:picChg>
        <pc:picChg chg="add mod">
          <ac:chgData name="Diana Mircea" userId="9326c5658c0b28df" providerId="LiveId" clId="{DF88A4EC-A43E-41BE-A246-CDE8CD81AB53}" dt="2024-05-18T13:41:50.733" v="2301" actId="1076"/>
          <ac:picMkLst>
            <pc:docMk/>
            <pc:sldMk cId="1528792271" sldId="264"/>
            <ac:picMk id="8" creationId="{5ED96EB7-18EB-D508-BD78-2ABA36C91162}"/>
          </ac:picMkLst>
        </pc:picChg>
        <pc:picChg chg="add mod">
          <ac:chgData name="Diana Mircea" userId="9326c5658c0b28df" providerId="LiveId" clId="{DF88A4EC-A43E-41BE-A246-CDE8CD81AB53}" dt="2024-05-18T13:45:31.783" v="2325" actId="1076"/>
          <ac:picMkLst>
            <pc:docMk/>
            <pc:sldMk cId="1528792271" sldId="264"/>
            <ac:picMk id="14" creationId="{58AD79F2-A2EF-9274-A33A-5239FD25413D}"/>
          </ac:picMkLst>
        </pc:picChg>
      </pc:sldChg>
      <pc:sldChg chg="addSp delSp modSp new mod modTransition delAnim modAnim">
        <pc:chgData name="Diana Mircea" userId="9326c5658c0b28df" providerId="LiveId" clId="{DF88A4EC-A43E-41BE-A246-CDE8CD81AB53}" dt="2024-05-18T14:14:25.295" v="2570"/>
        <pc:sldMkLst>
          <pc:docMk/>
          <pc:sldMk cId="1194061219" sldId="265"/>
        </pc:sldMkLst>
        <pc:spChg chg="mod">
          <ac:chgData name="Diana Mircea" userId="9326c5658c0b28df" providerId="LiveId" clId="{DF88A4EC-A43E-41BE-A246-CDE8CD81AB53}" dt="2024-05-18T14:12:42.086" v="2505" actId="20577"/>
          <ac:spMkLst>
            <pc:docMk/>
            <pc:sldMk cId="1194061219" sldId="265"/>
            <ac:spMk id="2" creationId="{B52B0245-AAFC-B389-8268-035BF590740D}"/>
          </ac:spMkLst>
        </pc:spChg>
        <pc:spChg chg="del">
          <ac:chgData name="Diana Mircea" userId="9326c5658c0b28df" providerId="LiveId" clId="{DF88A4EC-A43E-41BE-A246-CDE8CD81AB53}" dt="2024-05-16T17:11:41.473" v="1923" actId="21"/>
          <ac:spMkLst>
            <pc:docMk/>
            <pc:sldMk cId="1194061219" sldId="265"/>
            <ac:spMk id="3" creationId="{061CCCFF-FB86-238D-B88B-97D622628538}"/>
          </ac:spMkLst>
        </pc:spChg>
        <pc:spChg chg="add mod">
          <ac:chgData name="Diana Mircea" userId="9326c5658c0b28df" providerId="LiveId" clId="{DF88A4EC-A43E-41BE-A246-CDE8CD81AB53}" dt="2024-05-18T14:01:35.451" v="2441" actId="1076"/>
          <ac:spMkLst>
            <pc:docMk/>
            <pc:sldMk cId="1194061219" sldId="265"/>
            <ac:spMk id="3" creationId="{1267D282-9736-36DA-1A1D-920A2BC15B05}"/>
          </ac:spMkLst>
        </pc:spChg>
        <pc:spChg chg="add mod">
          <ac:chgData name="Diana Mircea" userId="9326c5658c0b28df" providerId="LiveId" clId="{DF88A4EC-A43E-41BE-A246-CDE8CD81AB53}" dt="2024-05-18T14:04:19.758" v="2454" actId="1076"/>
          <ac:spMkLst>
            <pc:docMk/>
            <pc:sldMk cId="1194061219" sldId="265"/>
            <ac:spMk id="7" creationId="{FB901BEE-322D-5C73-0413-F1E26A5D5B09}"/>
          </ac:spMkLst>
        </pc:spChg>
        <pc:spChg chg="add mod ord">
          <ac:chgData name="Diana Mircea" userId="9326c5658c0b28df" providerId="LiveId" clId="{DF88A4EC-A43E-41BE-A246-CDE8CD81AB53}" dt="2024-05-18T14:06:00.258" v="2467" actId="1076"/>
          <ac:spMkLst>
            <pc:docMk/>
            <pc:sldMk cId="1194061219" sldId="265"/>
            <ac:spMk id="8" creationId="{6A91C3DF-D2A2-58FF-81DD-F7BC0036F26B}"/>
          </ac:spMkLst>
        </pc:spChg>
        <pc:spChg chg="add del mod">
          <ac:chgData name="Diana Mircea" userId="9326c5658c0b28df" providerId="LiveId" clId="{DF88A4EC-A43E-41BE-A246-CDE8CD81AB53}" dt="2024-05-18T14:13:28.658" v="2563" actId="21"/>
          <ac:spMkLst>
            <pc:docMk/>
            <pc:sldMk cId="1194061219" sldId="265"/>
            <ac:spMk id="9" creationId="{8EF74D37-F3A1-7ECE-2B71-C969CDFFCAEC}"/>
          </ac:spMkLst>
        </pc:spChg>
        <pc:spChg chg="add mod">
          <ac:chgData name="Diana Mircea" userId="9326c5658c0b28df" providerId="LiveId" clId="{DF88A4EC-A43E-41BE-A246-CDE8CD81AB53}" dt="2024-05-18T13:49:51.861" v="2351" actId="208"/>
          <ac:spMkLst>
            <pc:docMk/>
            <pc:sldMk cId="1194061219" sldId="265"/>
            <ac:spMk id="12" creationId="{DEBEB9CC-2378-B93C-36E1-C5293C959ED4}"/>
          </ac:spMkLst>
        </pc:spChg>
        <pc:spChg chg="add mod">
          <ac:chgData name="Diana Mircea" userId="9326c5658c0b28df" providerId="LiveId" clId="{DF88A4EC-A43E-41BE-A246-CDE8CD81AB53}" dt="2024-05-18T13:52:29.510" v="2369" actId="208"/>
          <ac:spMkLst>
            <pc:docMk/>
            <pc:sldMk cId="1194061219" sldId="265"/>
            <ac:spMk id="15" creationId="{6AA06F7F-4BC5-CA1A-8CE5-44F933D5AA4B}"/>
          </ac:spMkLst>
        </pc:spChg>
        <pc:spChg chg="add mod">
          <ac:chgData name="Diana Mircea" userId="9326c5658c0b28df" providerId="LiveId" clId="{DF88A4EC-A43E-41BE-A246-CDE8CD81AB53}" dt="2024-05-18T13:53:59.525" v="2383" actId="1076"/>
          <ac:spMkLst>
            <pc:docMk/>
            <pc:sldMk cId="1194061219" sldId="265"/>
            <ac:spMk id="18" creationId="{7F6B188F-60B7-272F-310C-670081A095CF}"/>
          </ac:spMkLst>
        </pc:spChg>
        <pc:spChg chg="add mod">
          <ac:chgData name="Diana Mircea" userId="9326c5658c0b28df" providerId="LiveId" clId="{DF88A4EC-A43E-41BE-A246-CDE8CD81AB53}" dt="2024-05-18T13:56:31.713" v="2402" actId="1076"/>
          <ac:spMkLst>
            <pc:docMk/>
            <pc:sldMk cId="1194061219" sldId="265"/>
            <ac:spMk id="21" creationId="{175A2D07-3928-1494-8E8E-111BA02B802C}"/>
          </ac:spMkLst>
        </pc:spChg>
        <pc:spChg chg="add mod">
          <ac:chgData name="Diana Mircea" userId="9326c5658c0b28df" providerId="LiveId" clId="{DF88A4EC-A43E-41BE-A246-CDE8CD81AB53}" dt="2024-05-18T13:56:56.879" v="2407" actId="208"/>
          <ac:spMkLst>
            <pc:docMk/>
            <pc:sldMk cId="1194061219" sldId="265"/>
            <ac:spMk id="22" creationId="{0D2B0152-9150-EC13-A2F2-294802631773}"/>
          </ac:spMkLst>
        </pc:spChg>
        <pc:spChg chg="add mod">
          <ac:chgData name="Diana Mircea" userId="9326c5658c0b28df" providerId="LiveId" clId="{DF88A4EC-A43E-41BE-A246-CDE8CD81AB53}" dt="2024-05-18T13:58:09.172" v="2417" actId="208"/>
          <ac:spMkLst>
            <pc:docMk/>
            <pc:sldMk cId="1194061219" sldId="265"/>
            <ac:spMk id="25" creationId="{7E19AF79-B3BB-4CA7-298D-6BDB529CAAFF}"/>
          </ac:spMkLst>
        </pc:spChg>
        <pc:picChg chg="add mod ord">
          <ac:chgData name="Diana Mircea" userId="9326c5658c0b28df" providerId="LiveId" clId="{DF88A4EC-A43E-41BE-A246-CDE8CD81AB53}" dt="2024-05-18T14:00:27.949" v="2440" actId="1076"/>
          <ac:picMkLst>
            <pc:docMk/>
            <pc:sldMk cId="1194061219" sldId="265"/>
            <ac:picMk id="4" creationId="{0C2A2A95-B0BE-23B5-2799-87392A527CD4}"/>
          </ac:picMkLst>
        </pc:picChg>
        <pc:picChg chg="add mod">
          <ac:chgData name="Diana Mircea" userId="9326c5658c0b28df" providerId="LiveId" clId="{DF88A4EC-A43E-41BE-A246-CDE8CD81AB53}" dt="2024-05-18T14:00:17.854" v="2437" actId="14100"/>
          <ac:picMkLst>
            <pc:docMk/>
            <pc:sldMk cId="1194061219" sldId="265"/>
            <ac:picMk id="5" creationId="{763DF700-A2D9-CE9A-934F-764812D2F22F}"/>
          </ac:picMkLst>
        </pc:picChg>
        <pc:picChg chg="add del mod ord">
          <ac:chgData name="Diana Mircea" userId="9326c5658c0b28df" providerId="LiveId" clId="{DF88A4EC-A43E-41BE-A246-CDE8CD81AB53}" dt="2024-05-18T13:59:38.364" v="2427" actId="21"/>
          <ac:picMkLst>
            <pc:docMk/>
            <pc:sldMk cId="1194061219" sldId="265"/>
            <ac:picMk id="6" creationId="{036C99D9-F166-3B1E-3C22-D77D9682EBB5}"/>
          </ac:picMkLst>
        </pc:picChg>
        <pc:picChg chg="add mod ord">
          <ac:chgData name="Diana Mircea" userId="9326c5658c0b28df" providerId="LiveId" clId="{DF88A4EC-A43E-41BE-A246-CDE8CD81AB53}" dt="2024-05-18T14:00:02.319" v="2433" actId="167"/>
          <ac:picMkLst>
            <pc:docMk/>
            <pc:sldMk cId="1194061219" sldId="265"/>
            <ac:picMk id="11" creationId="{D84902B3-5E88-6D21-23F8-42EDDB95E80D}"/>
          </ac:picMkLst>
        </pc:picChg>
        <pc:picChg chg="add mod ord">
          <ac:chgData name="Diana Mircea" userId="9326c5658c0b28df" providerId="LiveId" clId="{DF88A4EC-A43E-41BE-A246-CDE8CD81AB53}" dt="2024-05-18T13:59:59.688" v="2432" actId="167"/>
          <ac:picMkLst>
            <pc:docMk/>
            <pc:sldMk cId="1194061219" sldId="265"/>
            <ac:picMk id="14" creationId="{94C81DFA-3F2E-F6B7-6261-7A95C1C9E598}"/>
          </ac:picMkLst>
        </pc:picChg>
        <pc:picChg chg="add mod ord">
          <ac:chgData name="Diana Mircea" userId="9326c5658c0b28df" providerId="LiveId" clId="{DF88A4EC-A43E-41BE-A246-CDE8CD81AB53}" dt="2024-05-18T13:59:57.259" v="2431" actId="167"/>
          <ac:picMkLst>
            <pc:docMk/>
            <pc:sldMk cId="1194061219" sldId="265"/>
            <ac:picMk id="17" creationId="{96932432-491B-FDAA-8720-E6F427C30FC6}"/>
          </ac:picMkLst>
        </pc:picChg>
        <pc:picChg chg="add mod ord">
          <ac:chgData name="Diana Mircea" userId="9326c5658c0b28df" providerId="LiveId" clId="{DF88A4EC-A43E-41BE-A246-CDE8CD81AB53}" dt="2024-05-18T13:59:54.691" v="2430" actId="167"/>
          <ac:picMkLst>
            <pc:docMk/>
            <pc:sldMk cId="1194061219" sldId="265"/>
            <ac:picMk id="20" creationId="{E284F085-A75A-C209-93F3-3B8BE867321D}"/>
          </ac:picMkLst>
        </pc:picChg>
        <pc:picChg chg="add mod ord">
          <ac:chgData name="Diana Mircea" userId="9326c5658c0b28df" providerId="LiveId" clId="{DF88A4EC-A43E-41BE-A246-CDE8CD81AB53}" dt="2024-05-18T13:59:51.928" v="2429" actId="167"/>
          <ac:picMkLst>
            <pc:docMk/>
            <pc:sldMk cId="1194061219" sldId="265"/>
            <ac:picMk id="24" creationId="{78589630-5F3C-70B0-D3B6-CC639FB5B2E9}"/>
          </ac:picMkLst>
        </pc:picChg>
        <pc:picChg chg="add mod ord">
          <ac:chgData name="Diana Mircea" userId="9326c5658c0b28df" providerId="LiveId" clId="{DF88A4EC-A43E-41BE-A246-CDE8CD81AB53}" dt="2024-05-18T13:59:48.451" v="2428" actId="167"/>
          <ac:picMkLst>
            <pc:docMk/>
            <pc:sldMk cId="1194061219" sldId="265"/>
            <ac:picMk id="27" creationId="{AC9FF8FD-F277-31EE-F153-36F4A0F0950E}"/>
          </ac:picMkLst>
        </pc:picChg>
      </pc:sldChg>
      <pc:sldChg chg="addSp delSp modSp new mod modTransition modAnim">
        <pc:chgData name="Diana Mircea" userId="9326c5658c0b28df" providerId="LiveId" clId="{DF88A4EC-A43E-41BE-A246-CDE8CD81AB53}" dt="2024-05-18T14:24:08.597" v="2671"/>
        <pc:sldMkLst>
          <pc:docMk/>
          <pc:sldMk cId="531598569" sldId="266"/>
        </pc:sldMkLst>
        <pc:spChg chg="mod">
          <ac:chgData name="Diana Mircea" userId="9326c5658c0b28df" providerId="LiveId" clId="{DF88A4EC-A43E-41BE-A246-CDE8CD81AB53}" dt="2024-05-18T14:13:19.356" v="2562" actId="20577"/>
          <ac:spMkLst>
            <pc:docMk/>
            <pc:sldMk cId="531598569" sldId="266"/>
            <ac:spMk id="2" creationId="{F592AAA4-E929-331E-2870-E302B3C8F734}"/>
          </ac:spMkLst>
        </pc:spChg>
        <pc:spChg chg="del">
          <ac:chgData name="Diana Mircea" userId="9326c5658c0b28df" providerId="LiveId" clId="{DF88A4EC-A43E-41BE-A246-CDE8CD81AB53}" dt="2024-05-16T17:13:11.198" v="1959"/>
          <ac:spMkLst>
            <pc:docMk/>
            <pc:sldMk cId="531598569" sldId="266"/>
            <ac:spMk id="3" creationId="{12D2A313-3258-82C7-17F7-BBA89955E648}"/>
          </ac:spMkLst>
        </pc:spChg>
        <pc:spChg chg="add mod ord">
          <ac:chgData name="Diana Mircea" userId="9326c5658c0b28df" providerId="LiveId" clId="{DF88A4EC-A43E-41BE-A246-CDE8CD81AB53}" dt="2024-05-18T14:20:27.700" v="2645" actId="1076"/>
          <ac:spMkLst>
            <pc:docMk/>
            <pc:sldMk cId="531598569" sldId="266"/>
            <ac:spMk id="3" creationId="{654D2A4E-013F-1B9B-F2B9-69B12EBAE431}"/>
          </ac:spMkLst>
        </pc:spChg>
        <pc:spChg chg="add del mod">
          <ac:chgData name="Diana Mircea" userId="9326c5658c0b28df" providerId="LiveId" clId="{DF88A4EC-A43E-41BE-A246-CDE8CD81AB53}" dt="2024-05-18T14:14:47.215" v="2573" actId="21"/>
          <ac:spMkLst>
            <pc:docMk/>
            <pc:sldMk cId="531598569" sldId="266"/>
            <ac:spMk id="5" creationId="{40613318-E548-E105-650E-28F973EC6DCA}"/>
          </ac:spMkLst>
        </pc:spChg>
        <pc:spChg chg="add mod ord">
          <ac:chgData name="Diana Mircea" userId="9326c5658c0b28df" providerId="LiveId" clId="{DF88A4EC-A43E-41BE-A246-CDE8CD81AB53}" dt="2024-05-18T14:20:18.895" v="2644" actId="1076"/>
          <ac:spMkLst>
            <pc:docMk/>
            <pc:sldMk cId="531598569" sldId="266"/>
            <ac:spMk id="6" creationId="{25786246-3BAE-7CA8-D86C-23A9679275CD}"/>
          </ac:spMkLst>
        </pc:spChg>
        <pc:spChg chg="add mod">
          <ac:chgData name="Diana Mircea" userId="9326c5658c0b28df" providerId="LiveId" clId="{DF88A4EC-A43E-41BE-A246-CDE8CD81AB53}" dt="2024-05-18T14:17:39.345" v="2615" actId="208"/>
          <ac:spMkLst>
            <pc:docMk/>
            <pc:sldMk cId="531598569" sldId="266"/>
            <ac:spMk id="10" creationId="{9404D9C1-DED1-299B-991B-6394BB70ABB7}"/>
          </ac:spMkLst>
        </pc:spChg>
        <pc:spChg chg="add mod">
          <ac:chgData name="Diana Mircea" userId="9326c5658c0b28df" providerId="LiveId" clId="{DF88A4EC-A43E-41BE-A246-CDE8CD81AB53}" dt="2024-05-18T14:19:02.535" v="2631" actId="208"/>
          <ac:spMkLst>
            <pc:docMk/>
            <pc:sldMk cId="531598569" sldId="266"/>
            <ac:spMk id="13" creationId="{170B6365-D0B5-FE9E-3C6B-71E2E1C1C2D7}"/>
          </ac:spMkLst>
        </pc:spChg>
        <pc:spChg chg="add mod">
          <ac:chgData name="Diana Mircea" userId="9326c5658c0b28df" providerId="LiveId" clId="{DF88A4EC-A43E-41BE-A246-CDE8CD81AB53}" dt="2024-05-18T14:21:46.736" v="2658" actId="208"/>
          <ac:spMkLst>
            <pc:docMk/>
            <pc:sldMk cId="531598569" sldId="266"/>
            <ac:spMk id="16" creationId="{71948C58-D035-9F8C-733A-6DC55C57E0DE}"/>
          </ac:spMkLst>
        </pc:spChg>
        <pc:picChg chg="add mod">
          <ac:chgData name="Diana Mircea" userId="9326c5658c0b28df" providerId="LiveId" clId="{DF88A4EC-A43E-41BE-A246-CDE8CD81AB53}" dt="2024-05-18T14:14:51.196" v="2574" actId="1076"/>
          <ac:picMkLst>
            <pc:docMk/>
            <pc:sldMk cId="531598569" sldId="266"/>
            <ac:picMk id="4" creationId="{E8830ECC-914C-E854-5619-C5CE7FE7A6C6}"/>
          </ac:picMkLst>
        </pc:picChg>
        <pc:picChg chg="add mod">
          <ac:chgData name="Diana Mircea" userId="9326c5658c0b28df" providerId="LiveId" clId="{DF88A4EC-A43E-41BE-A246-CDE8CD81AB53}" dt="2024-05-18T14:15:11.095" v="2578" actId="1076"/>
          <ac:picMkLst>
            <pc:docMk/>
            <pc:sldMk cId="531598569" sldId="266"/>
            <ac:picMk id="7" creationId="{BDA8597D-8245-F227-4623-4707CED72E16}"/>
          </ac:picMkLst>
        </pc:picChg>
        <pc:picChg chg="add mod">
          <ac:chgData name="Diana Mircea" userId="9326c5658c0b28df" providerId="LiveId" clId="{DF88A4EC-A43E-41BE-A246-CDE8CD81AB53}" dt="2024-05-18T14:17:21.318" v="2612" actId="1076"/>
          <ac:picMkLst>
            <pc:docMk/>
            <pc:sldMk cId="531598569" sldId="266"/>
            <ac:picMk id="9" creationId="{547C911F-A9B7-B748-D351-4FF80E5A2F41}"/>
          </ac:picMkLst>
        </pc:picChg>
        <pc:picChg chg="add mod">
          <ac:chgData name="Diana Mircea" userId="9326c5658c0b28df" providerId="LiveId" clId="{DF88A4EC-A43E-41BE-A246-CDE8CD81AB53}" dt="2024-05-18T14:18:36.826" v="2626" actId="1076"/>
          <ac:picMkLst>
            <pc:docMk/>
            <pc:sldMk cId="531598569" sldId="266"/>
            <ac:picMk id="12" creationId="{7D2ADBBD-E527-5992-69F5-476F78A7C81D}"/>
          </ac:picMkLst>
        </pc:picChg>
        <pc:picChg chg="add mod">
          <ac:chgData name="Diana Mircea" userId="9326c5658c0b28df" providerId="LiveId" clId="{DF88A4EC-A43E-41BE-A246-CDE8CD81AB53}" dt="2024-05-18T14:21:17.714" v="2653" actId="1076"/>
          <ac:picMkLst>
            <pc:docMk/>
            <pc:sldMk cId="531598569" sldId="266"/>
            <ac:picMk id="15" creationId="{BBCAF072-7E14-A808-4369-27CE2875B9DB}"/>
          </ac:picMkLst>
        </pc:picChg>
        <pc:picChg chg="add mod">
          <ac:chgData name="Diana Mircea" userId="9326c5658c0b28df" providerId="LiveId" clId="{DF88A4EC-A43E-41BE-A246-CDE8CD81AB53}" dt="2024-05-18T14:22:39.976" v="2666" actId="1076"/>
          <ac:picMkLst>
            <pc:docMk/>
            <pc:sldMk cId="531598569" sldId="266"/>
            <ac:picMk id="18" creationId="{A348DAF8-A864-BFEC-9FD2-3825BEECD683}"/>
          </ac:picMkLst>
        </pc:picChg>
      </pc:sldChg>
      <pc:sldChg chg="addSp delSp modSp new mod modTransition modAnim">
        <pc:chgData name="Diana Mircea" userId="9326c5658c0b28df" providerId="LiveId" clId="{DF88A4EC-A43E-41BE-A246-CDE8CD81AB53}" dt="2024-05-18T14:31:33.166" v="2672"/>
        <pc:sldMkLst>
          <pc:docMk/>
          <pc:sldMk cId="1205697745" sldId="267"/>
        </pc:sldMkLst>
        <pc:spChg chg="mod">
          <ac:chgData name="Diana Mircea" userId="9326c5658c0b28df" providerId="LiveId" clId="{DF88A4EC-A43E-41BE-A246-CDE8CD81AB53}" dt="2024-05-16T17:18:33.766" v="2044" actId="113"/>
          <ac:spMkLst>
            <pc:docMk/>
            <pc:sldMk cId="1205697745" sldId="267"/>
            <ac:spMk id="2" creationId="{947C1D94-BF71-8410-0EFA-D87FB152AED3}"/>
          </ac:spMkLst>
        </pc:spChg>
        <pc:spChg chg="add del mod">
          <ac:chgData name="Diana Mircea" userId="9326c5658c0b28df" providerId="LiveId" clId="{DF88A4EC-A43E-41BE-A246-CDE8CD81AB53}" dt="2024-05-16T17:17:29.880" v="2033" actId="948"/>
          <ac:spMkLst>
            <pc:docMk/>
            <pc:sldMk cId="1205697745" sldId="267"/>
            <ac:spMk id="3" creationId="{12F82138-F9DB-F603-2B92-E4F3256AFB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84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CC9A982-7090-4355-8FAD-89E52F919B45}" type="datetimeFigureOut">
              <a:rPr lang="ro-RO" smtClean="0"/>
              <a:t>23.05.2024</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88466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1509096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11417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2420814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11986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4134767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3830957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2344494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327135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9A982-7090-4355-8FAD-89E52F919B45}" type="datetimeFigureOut">
              <a:rPr lang="ro-RO" smtClean="0"/>
              <a:t>23.05.2024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153133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9A982-7090-4355-8FAD-89E52F919B45}" type="datetimeFigureOut">
              <a:rPr lang="ro-RO" smtClean="0"/>
              <a:t>23.05.2024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318319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9A982-7090-4355-8FAD-89E52F919B45}" type="datetimeFigureOut">
              <a:rPr lang="ro-RO" smtClean="0"/>
              <a:t>23.05.2024</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422201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C9A982-7090-4355-8FAD-89E52F919B45}" type="datetimeFigureOut">
              <a:rPr lang="ro-RO" smtClean="0"/>
              <a:t>23.05.2024</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114715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9A982-7090-4355-8FAD-89E52F919B45}" type="datetimeFigureOut">
              <a:rPr lang="ro-RO" smtClean="0"/>
              <a:t>23.05.2024</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406536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C9A982-7090-4355-8FAD-89E52F919B45}" type="datetimeFigureOut">
              <a:rPr lang="ro-RO" smtClean="0"/>
              <a:t>23.05.2024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188967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C9A982-7090-4355-8FAD-89E52F919B45}" type="datetimeFigureOut">
              <a:rPr lang="ro-RO" smtClean="0"/>
              <a:t>23.05.2024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99D4683-3033-4A4E-9183-AE0579C99CD3}" type="slidenum">
              <a:rPr lang="ro-RO" smtClean="0"/>
              <a:t>‹#›</a:t>
            </a:fld>
            <a:endParaRPr lang="ro-RO"/>
          </a:p>
        </p:txBody>
      </p:sp>
    </p:spTree>
    <p:extLst>
      <p:ext uri="{BB962C8B-B14F-4D97-AF65-F5344CB8AC3E}">
        <p14:creationId xmlns:p14="http://schemas.microsoft.com/office/powerpoint/2010/main" val="19799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CC9A982-7090-4355-8FAD-89E52F919B45}" type="datetimeFigureOut">
              <a:rPr lang="ro-RO" smtClean="0"/>
              <a:t>23.05.2024</a:t>
            </a:fld>
            <a:endParaRPr lang="ro-RO"/>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ro-RO"/>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99D4683-3033-4A4E-9183-AE0579C99CD3}" type="slidenum">
              <a:rPr lang="ro-RO" smtClean="0"/>
              <a:t>‹#›</a:t>
            </a:fld>
            <a:endParaRPr lang="ro-RO"/>
          </a:p>
        </p:txBody>
      </p:sp>
    </p:spTree>
    <p:extLst>
      <p:ext uri="{BB962C8B-B14F-4D97-AF65-F5344CB8AC3E}">
        <p14:creationId xmlns:p14="http://schemas.microsoft.com/office/powerpoint/2010/main" val="3833037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9.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73CB0-B6AD-D415-1063-258D8BC1655C}"/>
              </a:ext>
            </a:extLst>
          </p:cNvPr>
          <p:cNvSpPr>
            <a:spLocks noGrp="1"/>
          </p:cNvSpPr>
          <p:nvPr>
            <p:ph type="ctrTitle"/>
          </p:nvPr>
        </p:nvSpPr>
        <p:spPr/>
        <p:txBody>
          <a:bodyPr/>
          <a:lstStyle/>
          <a:p>
            <a:r>
              <a:rPr lang="en-US" b="1" dirty="0"/>
              <a:t>Minimalist social media app  --  wink</a:t>
            </a:r>
            <a:endParaRPr lang="ro-RO" b="1" dirty="0"/>
          </a:p>
        </p:txBody>
      </p:sp>
      <p:sp>
        <p:nvSpPr>
          <p:cNvPr id="3" name="Subtitle 2">
            <a:extLst>
              <a:ext uri="{FF2B5EF4-FFF2-40B4-BE49-F238E27FC236}">
                <a16:creationId xmlns:a16="http://schemas.microsoft.com/office/drawing/2014/main" id="{15B70554-165F-971B-01EE-93ABD750C64D}"/>
              </a:ext>
            </a:extLst>
          </p:cNvPr>
          <p:cNvSpPr>
            <a:spLocks noGrp="1"/>
          </p:cNvSpPr>
          <p:nvPr>
            <p:ph type="subTitle" idx="1"/>
          </p:nvPr>
        </p:nvSpPr>
        <p:spPr>
          <a:xfrm>
            <a:off x="684211" y="3843867"/>
            <a:ext cx="7228865" cy="1947333"/>
          </a:xfrm>
        </p:spPr>
        <p:txBody>
          <a:bodyPr/>
          <a:lstStyle/>
          <a:p>
            <a:r>
              <a:rPr lang="en-US" b="1" dirty="0" err="1"/>
              <a:t>Profesori</a:t>
            </a:r>
            <a:r>
              <a:rPr lang="en-US" b="1" dirty="0"/>
              <a:t> </a:t>
            </a:r>
            <a:r>
              <a:rPr lang="en-US" b="1" dirty="0" err="1"/>
              <a:t>coordonatori</a:t>
            </a:r>
            <a:r>
              <a:rPr lang="en-US" b="1" dirty="0"/>
              <a:t>:                           </a:t>
            </a:r>
            <a:r>
              <a:rPr lang="en-US" b="1" dirty="0" err="1"/>
              <a:t>Studen</a:t>
            </a:r>
            <a:r>
              <a:rPr lang="ro-RO" b="1" dirty="0"/>
              <a:t>t</a:t>
            </a:r>
            <a:r>
              <a:rPr lang="en-US" b="1" dirty="0"/>
              <a:t>i:</a:t>
            </a:r>
          </a:p>
          <a:p>
            <a:r>
              <a:rPr lang="en-US" b="1" dirty="0" err="1"/>
              <a:t>Olteanu</a:t>
            </a:r>
            <a:r>
              <a:rPr lang="en-US" b="1" dirty="0"/>
              <a:t> Gabriela-Valentina                  </a:t>
            </a:r>
            <a:r>
              <a:rPr lang="en-US" b="1" dirty="0" err="1"/>
              <a:t>Sfetcu</a:t>
            </a:r>
            <a:r>
              <a:rPr lang="en-US" b="1" dirty="0"/>
              <a:t> Delia</a:t>
            </a:r>
          </a:p>
          <a:p>
            <a:r>
              <a:rPr lang="en-US" b="1" dirty="0" err="1"/>
              <a:t>Petrica</a:t>
            </a:r>
            <a:r>
              <a:rPr lang="en-US" b="1" dirty="0"/>
              <a:t> Silvian-Marian                             Mircea Diana</a:t>
            </a:r>
            <a:endParaRPr lang="ro-RO" b="1" dirty="0"/>
          </a:p>
        </p:txBody>
      </p:sp>
    </p:spTree>
    <p:extLst>
      <p:ext uri="{BB962C8B-B14F-4D97-AF65-F5344CB8AC3E}">
        <p14:creationId xmlns:p14="http://schemas.microsoft.com/office/powerpoint/2010/main" val="640267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84902B3-5E88-6D21-23F8-42EDDB95E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21" y="242277"/>
            <a:ext cx="8347840" cy="6382512"/>
          </a:xfrm>
          <a:prstGeom prst="rect">
            <a:avLst/>
          </a:prstGeom>
        </p:spPr>
      </p:pic>
      <p:pic>
        <p:nvPicPr>
          <p:cNvPr id="14" name="Picture 13">
            <a:extLst>
              <a:ext uri="{FF2B5EF4-FFF2-40B4-BE49-F238E27FC236}">
                <a16:creationId xmlns:a16="http://schemas.microsoft.com/office/drawing/2014/main" id="{94C81DFA-3F2E-F6B7-6261-7A95C1C9E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321" y="233211"/>
            <a:ext cx="8347840" cy="6382512"/>
          </a:xfrm>
          <a:prstGeom prst="rect">
            <a:avLst/>
          </a:prstGeom>
        </p:spPr>
      </p:pic>
      <p:pic>
        <p:nvPicPr>
          <p:cNvPr id="17" name="Picture 16">
            <a:extLst>
              <a:ext uri="{FF2B5EF4-FFF2-40B4-BE49-F238E27FC236}">
                <a16:creationId xmlns:a16="http://schemas.microsoft.com/office/drawing/2014/main" id="{96932432-491B-FDAA-8720-E6F427C30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0162" y="233211"/>
            <a:ext cx="8347840" cy="6382512"/>
          </a:xfrm>
          <a:prstGeom prst="rect">
            <a:avLst/>
          </a:prstGeom>
        </p:spPr>
      </p:pic>
      <p:pic>
        <p:nvPicPr>
          <p:cNvPr id="20" name="Picture 19">
            <a:extLst>
              <a:ext uri="{FF2B5EF4-FFF2-40B4-BE49-F238E27FC236}">
                <a16:creationId xmlns:a16="http://schemas.microsoft.com/office/drawing/2014/main" id="{E284F085-A75A-C209-93F3-3B8BE86732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7321" y="233211"/>
            <a:ext cx="8347840" cy="6382512"/>
          </a:xfrm>
          <a:prstGeom prst="rect">
            <a:avLst/>
          </a:prstGeom>
        </p:spPr>
      </p:pic>
      <p:pic>
        <p:nvPicPr>
          <p:cNvPr id="24" name="Picture 23">
            <a:extLst>
              <a:ext uri="{FF2B5EF4-FFF2-40B4-BE49-F238E27FC236}">
                <a16:creationId xmlns:a16="http://schemas.microsoft.com/office/drawing/2014/main" id="{78589630-5F3C-70B0-D3B6-CC639FB5B2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7321" y="242277"/>
            <a:ext cx="8347840" cy="6382512"/>
          </a:xfrm>
          <a:prstGeom prst="rect">
            <a:avLst/>
          </a:prstGeom>
        </p:spPr>
      </p:pic>
      <p:pic>
        <p:nvPicPr>
          <p:cNvPr id="27" name="Picture 26">
            <a:extLst>
              <a:ext uri="{FF2B5EF4-FFF2-40B4-BE49-F238E27FC236}">
                <a16:creationId xmlns:a16="http://schemas.microsoft.com/office/drawing/2014/main" id="{AC9FF8FD-F277-31EE-F153-36F4A0F09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21" y="242277"/>
            <a:ext cx="8347840" cy="6382512"/>
          </a:xfrm>
          <a:prstGeom prst="rect">
            <a:avLst/>
          </a:prstGeom>
        </p:spPr>
      </p:pic>
      <p:sp>
        <p:nvSpPr>
          <p:cNvPr id="2" name="Title 1">
            <a:extLst>
              <a:ext uri="{FF2B5EF4-FFF2-40B4-BE49-F238E27FC236}">
                <a16:creationId xmlns:a16="http://schemas.microsoft.com/office/drawing/2014/main" id="{B52B0245-AAFC-B389-8268-035BF590740D}"/>
              </a:ext>
            </a:extLst>
          </p:cNvPr>
          <p:cNvSpPr>
            <a:spLocks noGrp="1"/>
          </p:cNvSpPr>
          <p:nvPr>
            <p:ph type="title"/>
          </p:nvPr>
        </p:nvSpPr>
        <p:spPr/>
        <p:txBody>
          <a:bodyPr/>
          <a:lstStyle/>
          <a:p>
            <a:r>
              <a:rPr lang="en-US" b="1" dirty="0"/>
              <a:t>4.3.Modificare </a:t>
            </a:r>
            <a:r>
              <a:rPr lang="en-US" b="1" dirty="0" err="1"/>
              <a:t>profil</a:t>
            </a:r>
            <a:endParaRPr lang="ro-RO" b="1" dirty="0"/>
          </a:p>
        </p:txBody>
      </p:sp>
      <p:pic>
        <p:nvPicPr>
          <p:cNvPr id="5" name="Picture 4">
            <a:extLst>
              <a:ext uri="{FF2B5EF4-FFF2-40B4-BE49-F238E27FC236}">
                <a16:creationId xmlns:a16="http://schemas.microsoft.com/office/drawing/2014/main" id="{763DF700-A2D9-CE9A-934F-764812D2F22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68504" y="459322"/>
            <a:ext cx="4835337" cy="3698113"/>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3" name="Text Box 1">
            <a:extLst>
              <a:ext uri="{FF2B5EF4-FFF2-40B4-BE49-F238E27FC236}">
                <a16:creationId xmlns:a16="http://schemas.microsoft.com/office/drawing/2014/main" id="{1267D282-9736-36DA-1A1D-920A2BC15B05}"/>
              </a:ext>
            </a:extLst>
          </p:cNvPr>
          <p:cNvSpPr txBox="1"/>
          <p:nvPr/>
        </p:nvSpPr>
        <p:spPr>
          <a:xfrm>
            <a:off x="10085161" y="2308378"/>
            <a:ext cx="1856590" cy="846454"/>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ro-RO" kern="100" dirty="0">
                <a:latin typeface="+mj-lt"/>
                <a:ea typeface="Calibri" panose="020F0502020204030204" pitchFamily="34" charset="0"/>
                <a:cs typeface="Times New Roman" panose="02020603050405020304" pitchFamily="18" charset="0"/>
              </a:rPr>
              <a:t>Fig 5: Vizualizare meniu lateral</a:t>
            </a:r>
          </a:p>
        </p:txBody>
      </p:sp>
      <p:sp>
        <p:nvSpPr>
          <p:cNvPr id="7" name="Text Box 1">
            <a:extLst>
              <a:ext uri="{FF2B5EF4-FFF2-40B4-BE49-F238E27FC236}">
                <a16:creationId xmlns:a16="http://schemas.microsoft.com/office/drawing/2014/main" id="{FB901BEE-322D-5C73-0413-F1E26A5D5B09}"/>
              </a:ext>
            </a:extLst>
          </p:cNvPr>
          <p:cNvSpPr txBox="1"/>
          <p:nvPr/>
        </p:nvSpPr>
        <p:spPr>
          <a:xfrm>
            <a:off x="10085161" y="2706425"/>
            <a:ext cx="1727200" cy="711200"/>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ro-RO" kern="100" dirty="0">
                <a:latin typeface="+mj-lt"/>
                <a:ea typeface="Calibri" panose="020F0502020204030204" pitchFamily="34" charset="0"/>
                <a:cs typeface="Times New Roman" panose="02020603050405020304" pitchFamily="18" charset="0"/>
              </a:rPr>
              <a:t>Fig 6: Pagina Profil </a:t>
            </a:r>
          </a:p>
        </p:txBody>
      </p:sp>
      <p:sp>
        <p:nvSpPr>
          <p:cNvPr id="12" name="Rectangle 11">
            <a:extLst>
              <a:ext uri="{FF2B5EF4-FFF2-40B4-BE49-F238E27FC236}">
                <a16:creationId xmlns:a16="http://schemas.microsoft.com/office/drawing/2014/main" id="{DEBEB9CC-2378-B93C-36E1-C5293C959ED4}"/>
              </a:ext>
            </a:extLst>
          </p:cNvPr>
          <p:cNvSpPr/>
          <p:nvPr/>
        </p:nvSpPr>
        <p:spPr>
          <a:xfrm>
            <a:off x="1828800" y="1043709"/>
            <a:ext cx="277091" cy="2493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Rectangle 14">
            <a:extLst>
              <a:ext uri="{FF2B5EF4-FFF2-40B4-BE49-F238E27FC236}">
                <a16:creationId xmlns:a16="http://schemas.microsoft.com/office/drawing/2014/main" id="{6AA06F7F-4BC5-CA1A-8CE5-44F933D5AA4B}"/>
              </a:ext>
            </a:extLst>
          </p:cNvPr>
          <p:cNvSpPr/>
          <p:nvPr/>
        </p:nvSpPr>
        <p:spPr>
          <a:xfrm>
            <a:off x="1902592" y="2706425"/>
            <a:ext cx="1182255" cy="3286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Rectangle 17">
            <a:extLst>
              <a:ext uri="{FF2B5EF4-FFF2-40B4-BE49-F238E27FC236}">
                <a16:creationId xmlns:a16="http://schemas.microsoft.com/office/drawing/2014/main" id="{7F6B188F-60B7-272F-310C-670081A095CF}"/>
              </a:ext>
            </a:extLst>
          </p:cNvPr>
          <p:cNvSpPr/>
          <p:nvPr/>
        </p:nvSpPr>
        <p:spPr>
          <a:xfrm>
            <a:off x="9544270" y="3544369"/>
            <a:ext cx="361541" cy="3164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Text Box 1">
            <a:extLst>
              <a:ext uri="{FF2B5EF4-FFF2-40B4-BE49-F238E27FC236}">
                <a16:creationId xmlns:a16="http://schemas.microsoft.com/office/drawing/2014/main" id="{6A91C3DF-D2A2-58FF-81DD-F7BC0036F26B}"/>
              </a:ext>
            </a:extLst>
          </p:cNvPr>
          <p:cNvSpPr txBox="1"/>
          <p:nvPr/>
        </p:nvSpPr>
        <p:spPr>
          <a:xfrm>
            <a:off x="10103841" y="3035074"/>
            <a:ext cx="2216034" cy="846455"/>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ro-RO" kern="100" dirty="0">
                <a:latin typeface="+mj-lt"/>
                <a:ea typeface="Calibri" panose="020F0502020204030204" pitchFamily="34" charset="0"/>
                <a:cs typeface="Times New Roman" panose="02020603050405020304" pitchFamily="18" charset="0"/>
              </a:rPr>
              <a:t>Fig 7: Modificare username de catre utilizator</a:t>
            </a:r>
          </a:p>
        </p:txBody>
      </p:sp>
      <p:sp>
        <p:nvSpPr>
          <p:cNvPr id="21" name="Rectangle 20">
            <a:extLst>
              <a:ext uri="{FF2B5EF4-FFF2-40B4-BE49-F238E27FC236}">
                <a16:creationId xmlns:a16="http://schemas.microsoft.com/office/drawing/2014/main" id="{175A2D07-3928-1494-8E8E-111BA02B802C}"/>
              </a:ext>
            </a:extLst>
          </p:cNvPr>
          <p:cNvSpPr/>
          <p:nvPr/>
        </p:nvSpPr>
        <p:spPr>
          <a:xfrm>
            <a:off x="6382766" y="4119418"/>
            <a:ext cx="460398" cy="241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2" name="Rectangle 21">
            <a:extLst>
              <a:ext uri="{FF2B5EF4-FFF2-40B4-BE49-F238E27FC236}">
                <a16:creationId xmlns:a16="http://schemas.microsoft.com/office/drawing/2014/main" id="{0D2B0152-9150-EC13-A2F2-294802631773}"/>
              </a:ext>
            </a:extLst>
          </p:cNvPr>
          <p:cNvSpPr/>
          <p:nvPr/>
        </p:nvSpPr>
        <p:spPr>
          <a:xfrm>
            <a:off x="5855774" y="4119418"/>
            <a:ext cx="460398" cy="241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5" name="Rectangle 24">
            <a:extLst>
              <a:ext uri="{FF2B5EF4-FFF2-40B4-BE49-F238E27FC236}">
                <a16:creationId xmlns:a16="http://schemas.microsoft.com/office/drawing/2014/main" id="{7E19AF79-B3BB-4CA7-298D-6BDB529CAAFF}"/>
              </a:ext>
            </a:extLst>
          </p:cNvPr>
          <p:cNvSpPr/>
          <p:nvPr/>
        </p:nvSpPr>
        <p:spPr>
          <a:xfrm>
            <a:off x="1828800" y="1043709"/>
            <a:ext cx="275198" cy="2493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4" name="Picture 3">
            <a:extLst>
              <a:ext uri="{FF2B5EF4-FFF2-40B4-BE49-F238E27FC236}">
                <a16:creationId xmlns:a16="http://schemas.microsoft.com/office/drawing/2014/main" id="{0C2A2A95-B0BE-23B5-2799-87392A527CD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40683" y="1789410"/>
            <a:ext cx="3386131" cy="2565399"/>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1940612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1000"/>
                                        <p:tgtEl>
                                          <p:spTgt spid="4"/>
                                        </p:tgtEl>
                                      </p:cBhvr>
                                    </p:animEffect>
                                    <p:set>
                                      <p:cBhvr>
                                        <p:cTn id="10" dur="1" fill="hold">
                                          <p:stCondLst>
                                            <p:cond delay="999"/>
                                          </p:stCondLst>
                                        </p:cTn>
                                        <p:tgtEl>
                                          <p:spTgt spid="4"/>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1000"/>
                                        <p:tgtEl>
                                          <p:spTgt spid="5"/>
                                        </p:tgtEl>
                                      </p:cBhvr>
                                    </p:animEffect>
                                    <p:set>
                                      <p:cBhvr>
                                        <p:cTn id="13" dur="1" fill="hold">
                                          <p:stCondLst>
                                            <p:cond delay="999"/>
                                          </p:stCondLst>
                                        </p:cTn>
                                        <p:tgtEl>
                                          <p:spTgt spid="5"/>
                                        </p:tgtEl>
                                        <p:attrNameLst>
                                          <p:attrName>style.visibility</p:attrName>
                                        </p:attrNameLst>
                                      </p:cBhvr>
                                      <p:to>
                                        <p:strVal val="hidden"/>
                                      </p:to>
                                    </p:se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par>
                          <p:cTn id="32" fill="hold">
                            <p:stCondLst>
                              <p:cond delay="500"/>
                            </p:stCondLst>
                            <p:childTnLst>
                              <p:par>
                                <p:cTn id="33" presetID="10" presetClass="exit" presetSubtype="0" fill="hold" nodeType="after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1000"/>
                                        <p:tgtEl>
                                          <p:spTgt spid="14"/>
                                        </p:tgtEl>
                                      </p:cBhvr>
                                    </p:animEffect>
                                    <p:set>
                                      <p:cBhvr>
                                        <p:cTn id="53" dur="1" fill="hold">
                                          <p:stCondLst>
                                            <p:cond delay="999"/>
                                          </p:stCondLst>
                                        </p:cTn>
                                        <p:tgtEl>
                                          <p:spTgt spid="14"/>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20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childTnLst>
                                </p:cTn>
                              </p:par>
                            </p:childTnLst>
                          </p:cTn>
                        </p:par>
                        <p:par>
                          <p:cTn id="60" fill="hold">
                            <p:stCondLst>
                              <p:cond delay="200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childTnLst>
                          </p:cTn>
                        </p:par>
                        <p:par>
                          <p:cTn id="69" fill="hold">
                            <p:stCondLst>
                              <p:cond delay="500"/>
                            </p:stCondLst>
                            <p:childTnLst>
                              <p:par>
                                <p:cTn id="70" presetID="10" presetClass="exit" presetSubtype="0" fill="hold" nodeType="afterEffect">
                                  <p:stCondLst>
                                    <p:cond delay="0"/>
                                  </p:stCondLst>
                                  <p:childTnLst>
                                    <p:animEffect transition="out" filter="fade">
                                      <p:cBhvr>
                                        <p:cTn id="71" dur="500"/>
                                        <p:tgtEl>
                                          <p:spTgt spid="17"/>
                                        </p:tgtEl>
                                      </p:cBhvr>
                                    </p:animEffect>
                                    <p:set>
                                      <p:cBhvr>
                                        <p:cTn id="72" dur="1" fill="hold">
                                          <p:stCondLst>
                                            <p:cond delay="499"/>
                                          </p:stCondLst>
                                        </p:cTn>
                                        <p:tgtEl>
                                          <p:spTgt spid="17"/>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childTnLst>
                          </p:cTn>
                        </p:par>
                        <p:par>
                          <p:cTn id="76" fill="hold">
                            <p:stCondLst>
                              <p:cond delay="1000"/>
                            </p:stCondLst>
                            <p:childTnLst>
                              <p:par>
                                <p:cTn id="77" presetID="10" presetClass="entr" presetSubtype="0" fill="hold"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1000"/>
                                        <p:tgtEl>
                                          <p:spTgt spid="8"/>
                                        </p:tgtEl>
                                      </p:cBhvr>
                                    </p:animEffect>
                                  </p:childTnLst>
                                </p:cTn>
                              </p:par>
                            </p:childTnLst>
                          </p:cTn>
                        </p:par>
                        <p:par>
                          <p:cTn id="83" fill="hold">
                            <p:stCondLst>
                              <p:cond delay="2000"/>
                            </p:stCondLst>
                            <p:childTnLst>
                              <p:par>
                                <p:cTn id="84" presetID="10" presetClass="entr" presetSubtype="0"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21"/>
                                        </p:tgtEl>
                                      </p:cBhvr>
                                    </p:animEffect>
                                    <p:set>
                                      <p:cBhvr>
                                        <p:cTn id="91" dur="1" fill="hold">
                                          <p:stCondLst>
                                            <p:cond delay="499"/>
                                          </p:stCondLst>
                                        </p:cTn>
                                        <p:tgtEl>
                                          <p:spTgt spid="21"/>
                                        </p:tgtEl>
                                        <p:attrNameLst>
                                          <p:attrName>style.visibility</p:attrName>
                                        </p:attrNameLst>
                                      </p:cBhvr>
                                      <p:to>
                                        <p:strVal val="hidden"/>
                                      </p:to>
                                    </p:se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par>
                          <p:cTn id="101" fill="hold">
                            <p:stCondLst>
                              <p:cond delay="500"/>
                            </p:stCondLst>
                            <p:childTnLst>
                              <p:par>
                                <p:cTn id="102" presetID="10" presetClass="exit" presetSubtype="0" fill="hold" nodeType="afterEffect">
                                  <p:stCondLst>
                                    <p:cond delay="0"/>
                                  </p:stCondLst>
                                  <p:childTnLst>
                                    <p:animEffect transition="out" filter="fade">
                                      <p:cBhvr>
                                        <p:cTn id="103" dur="500"/>
                                        <p:tgtEl>
                                          <p:spTgt spid="20"/>
                                        </p:tgtEl>
                                      </p:cBhvr>
                                    </p:animEffect>
                                    <p:set>
                                      <p:cBhvr>
                                        <p:cTn id="104" dur="1" fill="hold">
                                          <p:stCondLst>
                                            <p:cond delay="499"/>
                                          </p:stCondLst>
                                        </p:cTn>
                                        <p:tgtEl>
                                          <p:spTgt spid="20"/>
                                        </p:tgtEl>
                                        <p:attrNameLst>
                                          <p:attrName>style.visibility</p:attrName>
                                        </p:attrNameLst>
                                      </p:cBhvr>
                                      <p:to>
                                        <p:strVal val="hidden"/>
                                      </p:to>
                                    </p:set>
                                  </p:childTnLst>
                                </p:cTn>
                              </p:par>
                            </p:childTnLst>
                          </p:cTn>
                        </p:par>
                        <p:par>
                          <p:cTn id="105" fill="hold">
                            <p:stCondLst>
                              <p:cond delay="1000"/>
                            </p:stCondLst>
                            <p:childTnLst>
                              <p:par>
                                <p:cTn id="106" presetID="10" presetClass="entr" presetSubtype="0" fill="hold" nodeType="after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childTnLst>
                          </p:cTn>
                        </p:par>
                        <p:par>
                          <p:cTn id="109" fill="hold">
                            <p:stCondLst>
                              <p:cond delay="1500"/>
                            </p:stCondLst>
                            <p:childTnLst>
                              <p:par>
                                <p:cTn id="110" presetID="10" presetClass="entr" presetSubtype="0" fill="hold" grpId="0"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25"/>
                                        </p:tgtEl>
                                      </p:cBhvr>
                                    </p:animEffect>
                                    <p:set>
                                      <p:cBhvr>
                                        <p:cTn id="117" dur="1" fill="hold">
                                          <p:stCondLst>
                                            <p:cond delay="499"/>
                                          </p:stCondLst>
                                        </p:cTn>
                                        <p:tgtEl>
                                          <p:spTgt spid="25"/>
                                        </p:tgtEl>
                                        <p:attrNameLst>
                                          <p:attrName>style.visibility</p:attrName>
                                        </p:attrNameLst>
                                      </p:cBhvr>
                                      <p:to>
                                        <p:strVal val="hidden"/>
                                      </p:to>
                                    </p:set>
                                  </p:childTnLst>
                                </p:cTn>
                              </p:par>
                            </p:childTnLst>
                          </p:cTn>
                        </p:par>
                        <p:par>
                          <p:cTn id="118" fill="hold">
                            <p:stCondLst>
                              <p:cond delay="500"/>
                            </p:stCondLst>
                            <p:childTnLst>
                              <p:par>
                                <p:cTn id="119" presetID="10" presetClass="exit" presetSubtype="0" fill="hold" nodeType="afterEffect">
                                  <p:stCondLst>
                                    <p:cond delay="0"/>
                                  </p:stCondLst>
                                  <p:childTnLst>
                                    <p:animEffect transition="out" filter="fade">
                                      <p:cBhvr>
                                        <p:cTn id="120" dur="500"/>
                                        <p:tgtEl>
                                          <p:spTgt spid="24"/>
                                        </p:tgtEl>
                                      </p:cBhvr>
                                    </p:animEffect>
                                    <p:set>
                                      <p:cBhvr>
                                        <p:cTn id="121" dur="1" fill="hold">
                                          <p:stCondLst>
                                            <p:cond delay="499"/>
                                          </p:stCondLst>
                                        </p:cTn>
                                        <p:tgtEl>
                                          <p:spTgt spid="24"/>
                                        </p:tgtEl>
                                        <p:attrNameLst>
                                          <p:attrName>style.visibility</p:attrName>
                                        </p:attrNameLst>
                                      </p:cBhvr>
                                      <p:to>
                                        <p:strVal val="hidden"/>
                                      </p:to>
                                    </p:set>
                                  </p:childTnLst>
                                </p:cTn>
                              </p:par>
                            </p:childTnLst>
                          </p:cTn>
                        </p:par>
                        <p:par>
                          <p:cTn id="122" fill="hold">
                            <p:stCondLst>
                              <p:cond delay="1000"/>
                            </p:stCondLst>
                            <p:childTnLst>
                              <p:par>
                                <p:cTn id="123" presetID="10" presetClass="entr" presetSubtype="0" fill="hold" nodeType="after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7" grpId="0"/>
      <p:bldP spid="7" grpId="1"/>
      <p:bldP spid="12" grpId="0" animBg="1"/>
      <p:bldP spid="12" grpId="1" animBg="1"/>
      <p:bldP spid="15" grpId="0" animBg="1"/>
      <p:bldP spid="15" grpId="1" animBg="1"/>
      <p:bldP spid="18" grpId="0" animBg="1"/>
      <p:bldP spid="18" grpId="1" animBg="1"/>
      <p:bldP spid="8" grpId="0"/>
      <p:bldP spid="21" grpId="0" animBg="1"/>
      <p:bldP spid="21" grpId="1" animBg="1"/>
      <p:bldP spid="22" grpId="0" animBg="1"/>
      <p:bldP spid="22"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AAA4-E929-331E-2870-E302B3C8F734}"/>
              </a:ext>
            </a:extLst>
          </p:cNvPr>
          <p:cNvSpPr>
            <a:spLocks noGrp="1"/>
          </p:cNvSpPr>
          <p:nvPr>
            <p:ph type="title"/>
          </p:nvPr>
        </p:nvSpPr>
        <p:spPr/>
        <p:txBody>
          <a:bodyPr/>
          <a:lstStyle/>
          <a:p>
            <a:r>
              <a:rPr lang="en-US" b="1" dirty="0"/>
              <a:t>4.4.Log out din </a:t>
            </a:r>
            <a:r>
              <a:rPr lang="en-US" b="1" dirty="0" err="1"/>
              <a:t>aplicatie</a:t>
            </a:r>
            <a:r>
              <a:rPr lang="ro-RO" b="1" dirty="0"/>
              <a:t>/Schimbarea Parolei</a:t>
            </a:r>
          </a:p>
        </p:txBody>
      </p:sp>
      <p:pic>
        <p:nvPicPr>
          <p:cNvPr id="4" name="Content Placeholder 3">
            <a:extLst>
              <a:ext uri="{FF2B5EF4-FFF2-40B4-BE49-F238E27FC236}">
                <a16:creationId xmlns:a16="http://schemas.microsoft.com/office/drawing/2014/main" id="{E8830ECC-914C-E854-5619-C5CE7FE7A6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59365" y="318115"/>
            <a:ext cx="5384093" cy="4116118"/>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7" name="Picture 6">
            <a:extLst>
              <a:ext uri="{FF2B5EF4-FFF2-40B4-BE49-F238E27FC236}">
                <a16:creationId xmlns:a16="http://schemas.microsoft.com/office/drawing/2014/main" id="{BDA8597D-8245-F227-4623-4707CED72E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0697" y="654332"/>
            <a:ext cx="3174103" cy="2425933"/>
          </a:xfrm>
          <a:prstGeom prst="rect">
            <a:avLst/>
          </a:prstGeom>
          <a:noFill/>
          <a:ln>
            <a:noFill/>
          </a:ln>
          <a:effectLst>
            <a:outerShdw blurRad="107950" dist="12700" dir="5400000" algn="ctr">
              <a:srgbClr val="000000"/>
            </a:outerShdw>
            <a:softEdge rad="355600"/>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 Box 1">
            <a:extLst>
              <a:ext uri="{FF2B5EF4-FFF2-40B4-BE49-F238E27FC236}">
                <a16:creationId xmlns:a16="http://schemas.microsoft.com/office/drawing/2014/main" id="{25786246-3BAE-7CA8-D86C-23A9679275CD}"/>
              </a:ext>
            </a:extLst>
          </p:cNvPr>
          <p:cNvSpPr txBox="1"/>
          <p:nvPr/>
        </p:nvSpPr>
        <p:spPr>
          <a:xfrm>
            <a:off x="10269918" y="1726406"/>
            <a:ext cx="2005209" cy="1299535"/>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ro-RO" kern="100" dirty="0">
                <a:latin typeface="+mj-lt"/>
                <a:ea typeface="Calibri" panose="020F0502020204030204" pitchFamily="34" charset="0"/>
                <a:cs typeface="Times New Roman" panose="02020603050405020304" pitchFamily="18" charset="0"/>
              </a:rPr>
              <a:t>Fig 9: Pagina Reset Password in care trebuie introdus email-ul</a:t>
            </a:r>
          </a:p>
        </p:txBody>
      </p:sp>
      <p:sp>
        <p:nvSpPr>
          <p:cNvPr id="3" name="Text Box 1">
            <a:extLst>
              <a:ext uri="{FF2B5EF4-FFF2-40B4-BE49-F238E27FC236}">
                <a16:creationId xmlns:a16="http://schemas.microsoft.com/office/drawing/2014/main" id="{654D2A4E-013F-1B9B-F2B9-69B12EBAE431}"/>
              </a:ext>
            </a:extLst>
          </p:cNvPr>
          <p:cNvSpPr txBox="1"/>
          <p:nvPr/>
        </p:nvSpPr>
        <p:spPr>
          <a:xfrm>
            <a:off x="10269918" y="2140465"/>
            <a:ext cx="1922082" cy="939800"/>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ro-RO" kern="100" dirty="0">
                <a:latin typeface="+mj-lt"/>
                <a:ea typeface="Calibri" panose="020F0502020204030204" pitchFamily="34" charset="0"/>
                <a:cs typeface="Times New Roman" panose="02020603050405020304" pitchFamily="18" charset="0"/>
              </a:rPr>
              <a:t>Fig 8: Delogarea din aplicatie din meniul lateral</a:t>
            </a:r>
          </a:p>
        </p:txBody>
      </p:sp>
      <p:pic>
        <p:nvPicPr>
          <p:cNvPr id="9" name="Picture 8">
            <a:extLst>
              <a:ext uri="{FF2B5EF4-FFF2-40B4-BE49-F238E27FC236}">
                <a16:creationId xmlns:a16="http://schemas.microsoft.com/office/drawing/2014/main" id="{547C911F-A9B7-B748-D351-4FF80E5A2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081" y="237744"/>
            <a:ext cx="8347837" cy="6382512"/>
          </a:xfrm>
          <a:prstGeom prst="rect">
            <a:avLst/>
          </a:prstGeom>
        </p:spPr>
      </p:pic>
      <p:sp>
        <p:nvSpPr>
          <p:cNvPr id="10" name="Rectangle 9">
            <a:extLst>
              <a:ext uri="{FF2B5EF4-FFF2-40B4-BE49-F238E27FC236}">
                <a16:creationId xmlns:a16="http://schemas.microsoft.com/office/drawing/2014/main" id="{9404D9C1-DED1-299B-991B-6394BB70ABB7}"/>
              </a:ext>
            </a:extLst>
          </p:cNvPr>
          <p:cNvSpPr/>
          <p:nvPr/>
        </p:nvSpPr>
        <p:spPr>
          <a:xfrm>
            <a:off x="2004291" y="1016000"/>
            <a:ext cx="255074" cy="2586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2" name="Picture 11">
            <a:extLst>
              <a:ext uri="{FF2B5EF4-FFF2-40B4-BE49-F238E27FC236}">
                <a16:creationId xmlns:a16="http://schemas.microsoft.com/office/drawing/2014/main" id="{7D2ADBBD-E527-5992-69F5-476F78A7C8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2081" y="237744"/>
            <a:ext cx="8347840" cy="6382512"/>
          </a:xfrm>
          <a:prstGeom prst="rect">
            <a:avLst/>
          </a:prstGeom>
        </p:spPr>
      </p:pic>
      <p:sp>
        <p:nvSpPr>
          <p:cNvPr id="13" name="Rectangle 12">
            <a:extLst>
              <a:ext uri="{FF2B5EF4-FFF2-40B4-BE49-F238E27FC236}">
                <a16:creationId xmlns:a16="http://schemas.microsoft.com/office/drawing/2014/main" id="{170B6365-D0B5-FE9E-3C6B-71E2E1C1C2D7}"/>
              </a:ext>
            </a:extLst>
          </p:cNvPr>
          <p:cNvSpPr/>
          <p:nvPr/>
        </p:nvSpPr>
        <p:spPr>
          <a:xfrm>
            <a:off x="2043664" y="5994399"/>
            <a:ext cx="1207536" cy="3971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5" name="Picture 14">
            <a:extLst>
              <a:ext uri="{FF2B5EF4-FFF2-40B4-BE49-F238E27FC236}">
                <a16:creationId xmlns:a16="http://schemas.microsoft.com/office/drawing/2014/main" id="{BBCAF072-7E14-A808-4369-27CE2875B9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2079" y="237744"/>
            <a:ext cx="8347840" cy="6382512"/>
          </a:xfrm>
          <a:prstGeom prst="rect">
            <a:avLst/>
          </a:prstGeom>
        </p:spPr>
      </p:pic>
      <p:sp>
        <p:nvSpPr>
          <p:cNvPr id="16" name="Rectangle 15">
            <a:extLst>
              <a:ext uri="{FF2B5EF4-FFF2-40B4-BE49-F238E27FC236}">
                <a16:creationId xmlns:a16="http://schemas.microsoft.com/office/drawing/2014/main" id="{71948C58-D035-9F8C-733A-6DC55C57E0DE}"/>
              </a:ext>
            </a:extLst>
          </p:cNvPr>
          <p:cNvSpPr/>
          <p:nvPr/>
        </p:nvSpPr>
        <p:spPr>
          <a:xfrm>
            <a:off x="9070109" y="4487332"/>
            <a:ext cx="1016000" cy="2416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8" name="Picture 17">
            <a:extLst>
              <a:ext uri="{FF2B5EF4-FFF2-40B4-BE49-F238E27FC236}">
                <a16:creationId xmlns:a16="http://schemas.microsoft.com/office/drawing/2014/main" id="{A348DAF8-A864-BFEC-9FD2-3825BEECD6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2077" y="237744"/>
            <a:ext cx="8347840" cy="6382512"/>
          </a:xfrm>
          <a:prstGeom prst="rect">
            <a:avLst/>
          </a:prstGeom>
        </p:spPr>
      </p:pic>
    </p:spTree>
    <p:extLst>
      <p:ext uri="{BB962C8B-B14F-4D97-AF65-F5344CB8AC3E}">
        <p14:creationId xmlns:p14="http://schemas.microsoft.com/office/powerpoint/2010/main" val="5315985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22" presetClass="exit" presetSubtype="4" fill="hold" nodeType="withEffect">
                                  <p:stCondLst>
                                    <p:cond delay="0"/>
                                  </p:stCondLst>
                                  <p:childTnLst>
                                    <p:animEffect transition="out" filter="wipe(down)">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5"/>
                                        </p:tgtEl>
                                      </p:cBhvr>
                                    </p:animEffect>
                                    <p:set>
                                      <p:cBhvr>
                                        <p:cTn id="69" dur="1" fill="hold">
                                          <p:stCondLst>
                                            <p:cond delay="499"/>
                                          </p:stCondLst>
                                        </p:cTn>
                                        <p:tgtEl>
                                          <p:spTgt spid="15"/>
                                        </p:tgtEl>
                                        <p:attrNameLst>
                                          <p:attrName>style.visibility</p:attrName>
                                        </p:attrNameLst>
                                      </p:cBhvr>
                                      <p:to>
                                        <p:strVal val="hidden"/>
                                      </p:to>
                                    </p:se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3" grpId="1"/>
      <p:bldP spid="10" grpId="0" animBg="1"/>
      <p:bldP spid="10" grpId="1" animBg="1"/>
      <p:bldP spid="13" grpId="0" animBg="1"/>
      <p:bldP spid="13" grpId="1" animBg="1"/>
      <p:bldP spid="16" grpId="0" animBg="1"/>
      <p:bldP spid="1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1D94-BF71-8410-0EFA-D87FB152AED3}"/>
              </a:ext>
            </a:extLst>
          </p:cNvPr>
          <p:cNvSpPr>
            <a:spLocks noGrp="1"/>
          </p:cNvSpPr>
          <p:nvPr>
            <p:ph type="title"/>
          </p:nvPr>
        </p:nvSpPr>
        <p:spPr/>
        <p:txBody>
          <a:bodyPr/>
          <a:lstStyle/>
          <a:p>
            <a:r>
              <a:rPr lang="en-US" b="1" dirty="0" err="1"/>
              <a:t>COncluzie</a:t>
            </a:r>
            <a:endParaRPr lang="ro-RO" b="1" dirty="0"/>
          </a:p>
        </p:txBody>
      </p:sp>
      <p:sp>
        <p:nvSpPr>
          <p:cNvPr id="3" name="Content Placeholder 2">
            <a:extLst>
              <a:ext uri="{FF2B5EF4-FFF2-40B4-BE49-F238E27FC236}">
                <a16:creationId xmlns:a16="http://schemas.microsoft.com/office/drawing/2014/main" id="{12F82138-F9DB-F603-2B92-E4F3256AFBCF}"/>
              </a:ext>
            </a:extLst>
          </p:cNvPr>
          <p:cNvSpPr>
            <a:spLocks noGrp="1"/>
          </p:cNvSpPr>
          <p:nvPr>
            <p:ph idx="1"/>
          </p:nvPr>
        </p:nvSpPr>
        <p:spPr/>
        <p:txBody>
          <a:bodyPr/>
          <a:lstStyle/>
          <a:p>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Indiferent dacă vrei să-ți extinzi rețeaua de socializare, să împărtășești pasiunile tale sau să găsești inspirație în experiențele altora, Wink este locul ideal pentru a face conexiuni semnificative și a crea comunități autentice. Descarcă acum și alătură-te mișcării Wink!</a:t>
            </a:r>
            <a:endParaRPr lang="ro-R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 algn="just"/>
            <a:endParaRPr lang="ro-RO" dirty="0"/>
          </a:p>
        </p:txBody>
      </p:sp>
    </p:spTree>
    <p:extLst>
      <p:ext uri="{BB962C8B-B14F-4D97-AF65-F5344CB8AC3E}">
        <p14:creationId xmlns:p14="http://schemas.microsoft.com/office/powerpoint/2010/main" val="12056977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E5F9-959F-DF04-AC9B-68B0C4B79A7A}"/>
              </a:ext>
            </a:extLst>
          </p:cNvPr>
          <p:cNvSpPr>
            <a:spLocks noGrp="1"/>
          </p:cNvSpPr>
          <p:nvPr>
            <p:ph type="title"/>
          </p:nvPr>
        </p:nvSpPr>
        <p:spPr/>
        <p:txBody>
          <a:bodyPr/>
          <a:lstStyle/>
          <a:p>
            <a:r>
              <a:rPr lang="en-US" b="1" dirty="0" err="1"/>
              <a:t>CUprins</a:t>
            </a:r>
            <a:endParaRPr lang="ro-RO" b="1" dirty="0"/>
          </a:p>
        </p:txBody>
      </p:sp>
      <p:sp>
        <p:nvSpPr>
          <p:cNvPr id="3" name="Content Placeholder 2">
            <a:extLst>
              <a:ext uri="{FF2B5EF4-FFF2-40B4-BE49-F238E27FC236}">
                <a16:creationId xmlns:a16="http://schemas.microsoft.com/office/drawing/2014/main" id="{6FE149B8-1DE4-C7A7-2C21-48C5B87E4DD5}"/>
              </a:ext>
            </a:extLst>
          </p:cNvPr>
          <p:cNvSpPr>
            <a:spLocks noGrp="1"/>
          </p:cNvSpPr>
          <p:nvPr>
            <p:ph idx="1"/>
          </p:nvPr>
        </p:nvSpPr>
        <p:spPr>
          <a:xfrm>
            <a:off x="684212" y="1259371"/>
            <a:ext cx="8534400" cy="3981494"/>
          </a:xfrm>
        </p:spPr>
        <p:txBody>
          <a:bodyPr>
            <a:normAutofit lnSpcReduction="10000"/>
          </a:bodyPr>
          <a:lstStyle/>
          <a:p>
            <a:r>
              <a:rPr lang="en-US" dirty="0"/>
              <a:t>1.Motivarea </a:t>
            </a:r>
            <a:r>
              <a:rPr lang="en-US" dirty="0" err="1"/>
              <a:t>alegerii</a:t>
            </a:r>
            <a:r>
              <a:rPr lang="en-US" dirty="0"/>
              <a:t> </a:t>
            </a:r>
            <a:r>
              <a:rPr lang="en-US" dirty="0" err="1"/>
              <a:t>temei</a:t>
            </a:r>
            <a:endParaRPr lang="en-US" dirty="0"/>
          </a:p>
          <a:p>
            <a:pPr lvl="1"/>
            <a:r>
              <a:rPr lang="en-US" dirty="0"/>
              <a:t>1.1.Studiu de </a:t>
            </a:r>
            <a:r>
              <a:rPr lang="en-US" dirty="0" err="1"/>
              <a:t>piata</a:t>
            </a:r>
            <a:r>
              <a:rPr lang="en-US" dirty="0"/>
              <a:t> </a:t>
            </a:r>
          </a:p>
          <a:p>
            <a:r>
              <a:rPr lang="en-US" dirty="0"/>
              <a:t>2.Tehnologii </a:t>
            </a:r>
            <a:r>
              <a:rPr lang="en-US" dirty="0" err="1"/>
              <a:t>folosite</a:t>
            </a:r>
            <a:endParaRPr lang="en-US" dirty="0"/>
          </a:p>
          <a:p>
            <a:r>
              <a:rPr lang="en-US" dirty="0"/>
              <a:t>3.Studiu de </a:t>
            </a:r>
            <a:r>
              <a:rPr lang="en-US" dirty="0" err="1"/>
              <a:t>caz</a:t>
            </a:r>
            <a:endParaRPr lang="en-US" dirty="0"/>
          </a:p>
          <a:p>
            <a:r>
              <a:rPr lang="en-US" dirty="0"/>
              <a:t>4.Scenariu de </a:t>
            </a:r>
            <a:r>
              <a:rPr lang="en-US" dirty="0" err="1"/>
              <a:t>functionare</a:t>
            </a:r>
            <a:endParaRPr lang="en-US" dirty="0"/>
          </a:p>
          <a:p>
            <a:pPr lvl="1"/>
            <a:r>
              <a:rPr lang="en-US" dirty="0"/>
              <a:t>4.1.Autentificare/</a:t>
            </a:r>
            <a:r>
              <a:rPr lang="en-US" dirty="0" err="1"/>
              <a:t>Logare</a:t>
            </a:r>
            <a:endParaRPr lang="en-US" dirty="0"/>
          </a:p>
          <a:p>
            <a:pPr lvl="1"/>
            <a:r>
              <a:rPr lang="en-US" dirty="0"/>
              <a:t>4.2.Crearea </a:t>
            </a:r>
            <a:r>
              <a:rPr lang="en-US" dirty="0" err="1"/>
              <a:t>postarilor</a:t>
            </a:r>
            <a:r>
              <a:rPr lang="en-US" dirty="0"/>
              <a:t>/</a:t>
            </a:r>
            <a:r>
              <a:rPr lang="en-US" dirty="0" err="1"/>
              <a:t>Sectiunea</a:t>
            </a:r>
            <a:r>
              <a:rPr lang="en-US" dirty="0"/>
              <a:t> de </a:t>
            </a:r>
            <a:r>
              <a:rPr lang="en-US" dirty="0" err="1"/>
              <a:t>comentarii</a:t>
            </a:r>
            <a:endParaRPr lang="en-US" dirty="0"/>
          </a:p>
          <a:p>
            <a:pPr lvl="1"/>
            <a:r>
              <a:rPr lang="en-US" dirty="0"/>
              <a:t>4.3.Modificare </a:t>
            </a:r>
            <a:r>
              <a:rPr lang="en-US" dirty="0" err="1"/>
              <a:t>profil</a:t>
            </a:r>
            <a:endParaRPr lang="en-US" dirty="0"/>
          </a:p>
          <a:p>
            <a:pPr lvl="1"/>
            <a:r>
              <a:rPr lang="en-US" dirty="0"/>
              <a:t>4.4.Log out din </a:t>
            </a:r>
            <a:r>
              <a:rPr lang="en-US" dirty="0" err="1"/>
              <a:t>aplicatie</a:t>
            </a:r>
            <a:r>
              <a:rPr lang="ro-RO" dirty="0"/>
              <a:t>/Schimbarea parolei</a:t>
            </a:r>
            <a:endParaRPr lang="en-US" dirty="0"/>
          </a:p>
          <a:p>
            <a:r>
              <a:rPr lang="en-US" dirty="0"/>
              <a:t>5.Concluzie</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0053317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3CCF-A3C3-55B8-4790-F2DCFA42300C}"/>
              </a:ext>
            </a:extLst>
          </p:cNvPr>
          <p:cNvSpPr>
            <a:spLocks noGrp="1"/>
          </p:cNvSpPr>
          <p:nvPr>
            <p:ph type="title"/>
          </p:nvPr>
        </p:nvSpPr>
        <p:spPr/>
        <p:txBody>
          <a:bodyPr/>
          <a:lstStyle/>
          <a:p>
            <a:r>
              <a:rPr lang="en-US" b="1" dirty="0"/>
              <a:t>1.Motivarea </a:t>
            </a:r>
            <a:r>
              <a:rPr lang="en-US" b="1" dirty="0" err="1"/>
              <a:t>alegerii</a:t>
            </a:r>
            <a:r>
              <a:rPr lang="en-US" b="1" dirty="0"/>
              <a:t> </a:t>
            </a:r>
            <a:r>
              <a:rPr lang="en-US" b="1" dirty="0" err="1"/>
              <a:t>temei</a:t>
            </a:r>
            <a:r>
              <a:rPr lang="en-US" b="1" dirty="0"/>
              <a:t> </a:t>
            </a:r>
            <a:endParaRPr lang="ro-RO" b="1" dirty="0"/>
          </a:p>
        </p:txBody>
      </p:sp>
      <p:sp>
        <p:nvSpPr>
          <p:cNvPr id="3" name="Content Placeholder 2">
            <a:extLst>
              <a:ext uri="{FF2B5EF4-FFF2-40B4-BE49-F238E27FC236}">
                <a16:creationId xmlns:a16="http://schemas.microsoft.com/office/drawing/2014/main" id="{A0000614-F978-2D4D-E6E0-EB316B0CB626}"/>
              </a:ext>
            </a:extLst>
          </p:cNvPr>
          <p:cNvSpPr>
            <a:spLocks noGrp="1"/>
          </p:cNvSpPr>
          <p:nvPr>
            <p:ph idx="1"/>
          </p:nvPr>
        </p:nvSpPr>
        <p:spPr/>
        <p:txBody>
          <a:bodyPr/>
          <a:lstStyle/>
          <a:p>
            <a:pPr marL="182880" indent="285750" algn="just"/>
            <a:r>
              <a:rPr lang="ro-RO" sz="1800" dirty="0">
                <a:effectLst/>
                <a:latin typeface="Times New Roman" panose="02020603050405020304" pitchFamily="18" charset="0"/>
                <a:ea typeface="Calibri" panose="020F0502020204030204" pitchFamily="34" charset="0"/>
              </a:rPr>
              <a:t>Wink este o aplicație social media inovatoare care își propune să creeze conexiuni autentice și să faciliteze interacțiunile semnificative între oameni din întreaga lume. Cu un design simplu și intuitiv, Wink este locul unde oamenii pot să împărtășească idei, să descopere pasiuni comune și să dezvolte relații durabile.</a:t>
            </a:r>
            <a:endParaRPr lang="en-US" sz="1800" dirty="0">
              <a:effectLst/>
              <a:latin typeface="Times New Roman" panose="02020603050405020304" pitchFamily="18" charset="0"/>
              <a:ea typeface="Calibri" panose="020F0502020204030204" pitchFamily="34" charset="0"/>
            </a:endParaRPr>
          </a:p>
          <a:p>
            <a:pPr marL="182880" indent="285750" algn="just"/>
            <a:r>
              <a:rPr lang="en-US" sz="1800" dirty="0">
                <a:latin typeface="Times New Roman" panose="02020603050405020304" pitchFamily="18" charset="0"/>
                <a:ea typeface="Calibri" panose="020F0502020204030204" pitchFamily="34" charset="0"/>
              </a:rPr>
              <a:t>Am </a:t>
            </a:r>
            <a:r>
              <a:rPr lang="en-US" sz="1800" dirty="0" err="1">
                <a:latin typeface="Times New Roman" panose="02020603050405020304" pitchFamily="18" charset="0"/>
                <a:ea typeface="Calibri" panose="020F0502020204030204" pitchFamily="34" charset="0"/>
              </a:rPr>
              <a:t>optat</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pentru</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aceasta</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tema</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pentru</a:t>
            </a:r>
            <a:r>
              <a:rPr lang="en-US" sz="1800" dirty="0">
                <a:latin typeface="Times New Roman" panose="02020603050405020304" pitchFamily="18" charset="0"/>
                <a:ea typeface="Calibri" panose="020F0502020204030204" pitchFamily="34" charset="0"/>
              </a:rPr>
              <a:t> a ne </a:t>
            </a:r>
            <a:r>
              <a:rPr lang="en-US" sz="1800" dirty="0" err="1">
                <a:latin typeface="Times New Roman" panose="02020603050405020304" pitchFamily="18" charset="0"/>
                <a:ea typeface="Calibri" panose="020F0502020204030204" pitchFamily="34" charset="0"/>
              </a:rPr>
              <a:t>familiariza</a:t>
            </a:r>
            <a:r>
              <a:rPr lang="en-US" sz="1800" dirty="0">
                <a:latin typeface="Times New Roman" panose="02020603050405020304" pitchFamily="18" charset="0"/>
                <a:ea typeface="Calibri" panose="020F0502020204030204" pitchFamily="34" charset="0"/>
              </a:rPr>
              <a:t> cu </a:t>
            </a:r>
            <a:r>
              <a:rPr lang="en-US" sz="1800" dirty="0" err="1">
                <a:latin typeface="Times New Roman" panose="02020603050405020304" pitchFamily="18" charset="0"/>
                <a:ea typeface="Calibri" panose="020F0502020204030204" pitchFamily="34" charset="0"/>
              </a:rPr>
              <a:t>limbajele</a:t>
            </a:r>
            <a:r>
              <a:rPr lang="en-US" sz="1800" dirty="0">
                <a:latin typeface="Times New Roman" panose="02020603050405020304" pitchFamily="18" charset="0"/>
                <a:ea typeface="Calibri" panose="020F0502020204030204" pitchFamily="34" charset="0"/>
              </a:rPr>
              <a:t> de </a:t>
            </a:r>
            <a:r>
              <a:rPr lang="en-US" sz="1800" dirty="0" err="1">
                <a:latin typeface="Times New Roman" panose="02020603050405020304" pitchFamily="18" charset="0"/>
                <a:ea typeface="Calibri" panose="020F0502020204030204" pitchFamily="34" charset="0"/>
              </a:rPr>
              <a:t>programare</a:t>
            </a:r>
            <a:r>
              <a:rPr lang="en-US" sz="1800" dirty="0">
                <a:latin typeface="Times New Roman" panose="02020603050405020304" pitchFamily="18" charset="0"/>
                <a:ea typeface="Calibri" panose="020F0502020204030204" pitchFamily="34" charset="0"/>
              </a:rPr>
              <a:t> Flutter </a:t>
            </a:r>
            <a:r>
              <a:rPr lang="en-US" sz="1800" dirty="0" err="1">
                <a:latin typeface="Times New Roman" panose="02020603050405020304" pitchFamily="18" charset="0"/>
                <a:ea typeface="Calibri" panose="020F0502020204030204" pitchFamily="34" charset="0"/>
              </a:rPr>
              <a:t>si</a:t>
            </a:r>
            <a:r>
              <a:rPr lang="en-US" sz="1800" dirty="0">
                <a:latin typeface="Times New Roman" panose="02020603050405020304" pitchFamily="18" charset="0"/>
                <a:ea typeface="Calibri" panose="020F0502020204030204" pitchFamily="34" charset="0"/>
              </a:rPr>
              <a:t> Firebase.</a:t>
            </a:r>
            <a:endParaRPr lang="ro-RO" dirty="0"/>
          </a:p>
        </p:txBody>
      </p:sp>
      <p:pic>
        <p:nvPicPr>
          <p:cNvPr id="5" name="Picture 4">
            <a:extLst>
              <a:ext uri="{FF2B5EF4-FFF2-40B4-BE49-F238E27FC236}">
                <a16:creationId xmlns:a16="http://schemas.microsoft.com/office/drawing/2014/main" id="{E77EC687-DF23-8771-EFE8-496F1A0CB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128" y="507393"/>
            <a:ext cx="2256692" cy="2256692"/>
          </a:xfrm>
          <a:prstGeom prst="rect">
            <a:avLst/>
          </a:prstGeom>
          <a:effectLst>
            <a:softEdge rad="88900"/>
          </a:effectLst>
          <a:scene3d>
            <a:camera prst="orthographicFront"/>
            <a:lightRig rig="threePt" dir="t"/>
          </a:scene3d>
          <a:sp3d prstMaterial="matte"/>
        </p:spPr>
      </p:pic>
      <p:pic>
        <p:nvPicPr>
          <p:cNvPr id="1026" name="Picture 2" descr="390 Copii scoala idei | copii, școală, grădiniță">
            <a:extLst>
              <a:ext uri="{FF2B5EF4-FFF2-40B4-BE49-F238E27FC236}">
                <a16:creationId xmlns:a16="http://schemas.microsoft.com/office/drawing/2014/main" id="{7CA39E6E-F958-B321-71FC-936FA675A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328" y="3462777"/>
            <a:ext cx="2447160" cy="2447160"/>
          </a:xfrm>
          <a:prstGeom prst="rect">
            <a:avLst/>
          </a:prstGeom>
          <a:noFill/>
          <a:effectLst>
            <a:softEdge rad="762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1746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CF4B-A4B5-0BAF-9742-F8E8892E0FD6}"/>
              </a:ext>
            </a:extLst>
          </p:cNvPr>
          <p:cNvSpPr>
            <a:spLocks noGrp="1"/>
          </p:cNvSpPr>
          <p:nvPr>
            <p:ph type="title"/>
          </p:nvPr>
        </p:nvSpPr>
        <p:spPr/>
        <p:txBody>
          <a:bodyPr/>
          <a:lstStyle/>
          <a:p>
            <a:r>
              <a:rPr lang="en-US" b="1" dirty="0"/>
              <a:t>1.1. </a:t>
            </a:r>
            <a:r>
              <a:rPr lang="en-US" b="1" dirty="0" err="1"/>
              <a:t>Studiu</a:t>
            </a:r>
            <a:r>
              <a:rPr lang="en-US" b="1" dirty="0"/>
              <a:t> de </a:t>
            </a:r>
            <a:r>
              <a:rPr lang="en-US" b="1" dirty="0" err="1"/>
              <a:t>piata</a:t>
            </a:r>
            <a:endParaRPr lang="ro-RO" b="1" dirty="0"/>
          </a:p>
        </p:txBody>
      </p:sp>
      <p:sp>
        <p:nvSpPr>
          <p:cNvPr id="3" name="Content Placeholder 2">
            <a:extLst>
              <a:ext uri="{FF2B5EF4-FFF2-40B4-BE49-F238E27FC236}">
                <a16:creationId xmlns:a16="http://schemas.microsoft.com/office/drawing/2014/main" id="{33758622-759B-0526-3DE4-8CB4B902B338}"/>
              </a:ext>
            </a:extLst>
          </p:cNvPr>
          <p:cNvSpPr>
            <a:spLocks noGrp="1"/>
          </p:cNvSpPr>
          <p:nvPr>
            <p:ph idx="1"/>
          </p:nvPr>
        </p:nvSpPr>
        <p:spPr/>
        <p:txBody>
          <a:bodyPr/>
          <a:lstStyle/>
          <a:p>
            <a:pPr marL="182880" indent="-283464" algn="just"/>
            <a:r>
              <a:rPr lang="ro-RO" sz="1800" dirty="0">
                <a:effectLst/>
                <a:latin typeface="Times New Roman" panose="02020603050405020304" pitchFamily="18" charset="0"/>
                <a:ea typeface="Calibri" panose="020F0502020204030204" pitchFamily="34" charset="0"/>
              </a:rPr>
              <a:t>În momentul de față pe piață există: Instagram, Facebook, Snapchat, TikTok, Youtube, LinkedIn etc. Mediile sociale sunt utilizate de 4,14 miliarde de persoane. </a:t>
            </a:r>
            <a:r>
              <a:rPr lang="en-US" sz="1800" dirty="0">
                <a:effectLst/>
                <a:latin typeface="Times New Roman" panose="02020603050405020304" pitchFamily="18" charset="0"/>
                <a:ea typeface="Calibri" panose="020F0502020204030204" pitchFamily="34" charset="0"/>
              </a:rPr>
              <a:t>	</a:t>
            </a:r>
          </a:p>
          <a:p>
            <a:pPr marL="182880" indent="-283464" algn="just"/>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Cu aproximativ 2,8 miliarde de utilizatori activi lunar, Facebook este cea mai mare și cea     mai populară platformă de social media din lume.</a:t>
            </a:r>
            <a:endParaRPr lang="ro-R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o-RO" dirty="0"/>
          </a:p>
        </p:txBody>
      </p:sp>
      <p:pic>
        <p:nvPicPr>
          <p:cNvPr id="2052" name="Picture 4" descr="New Facebook Logo PNG Images 2024">
            <a:extLst>
              <a:ext uri="{FF2B5EF4-FFF2-40B4-BE49-F238E27FC236}">
                <a16:creationId xmlns:a16="http://schemas.microsoft.com/office/drawing/2014/main" id="{7BA7D850-AAD8-C950-EFAE-0EB1B69D9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8613" y="976111"/>
            <a:ext cx="2289176" cy="2289176"/>
          </a:xfrm>
          <a:prstGeom prst="rect">
            <a:avLst/>
          </a:prstGeom>
          <a:noFill/>
          <a:effectLst>
            <a:softEdge rad="152400"/>
          </a:effectLst>
          <a:extLst>
            <a:ext uri="{909E8E84-426E-40DD-AFC4-6F175D3DCCD1}">
              <a14:hiddenFill xmlns:a14="http://schemas.microsoft.com/office/drawing/2010/main">
                <a:solidFill>
                  <a:srgbClr val="FFFFFF"/>
                </a:solidFill>
              </a14:hiddenFill>
            </a:ext>
          </a:extLst>
        </p:spPr>
      </p:pic>
      <p:pic>
        <p:nvPicPr>
          <p:cNvPr id="2054" name="Picture 6" descr="Instagram Logo - Free Vectors &amp; PSDs to Download">
            <a:extLst>
              <a:ext uri="{FF2B5EF4-FFF2-40B4-BE49-F238E27FC236}">
                <a16:creationId xmlns:a16="http://schemas.microsoft.com/office/drawing/2014/main" id="{EEEE76E5-F2D8-C50A-2664-5ADE31D90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916" y="3843787"/>
            <a:ext cx="1788528" cy="178852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2058" name="Picture 10" descr="Snapchat Logo and symbol, meaning, history, PNG, brand">
            <a:extLst>
              <a:ext uri="{FF2B5EF4-FFF2-40B4-BE49-F238E27FC236}">
                <a16:creationId xmlns:a16="http://schemas.microsoft.com/office/drawing/2014/main" id="{2396AF73-B45F-5025-E29C-CB6C43571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1545" y="3122776"/>
            <a:ext cx="1507067" cy="1507067"/>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79EDF5B8-F792-5FC0-1B7A-A38A978C2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8077" y="3592714"/>
            <a:ext cx="1199711" cy="1199711"/>
          </a:xfrm>
          <a:prstGeom prst="rect">
            <a:avLst/>
          </a:prstGeom>
          <a:noFill/>
          <a:effectLst>
            <a:softEdge rad="76200"/>
          </a:effectLst>
          <a:extLst>
            <a:ext uri="{909E8E84-426E-40DD-AFC4-6F175D3DCCD1}">
              <a14:hiddenFill xmlns:a14="http://schemas.microsoft.com/office/drawing/2010/main">
                <a:solidFill>
                  <a:srgbClr val="FFFFFF"/>
                </a:solidFill>
              </a14:hiddenFill>
            </a:ext>
          </a:extLst>
        </p:spPr>
      </p:pic>
      <p:pic>
        <p:nvPicPr>
          <p:cNvPr id="2062" name="Picture 14" descr="pinterest&quot; Icon - Download for free – Iconduck">
            <a:extLst>
              <a:ext uri="{FF2B5EF4-FFF2-40B4-BE49-F238E27FC236}">
                <a16:creationId xmlns:a16="http://schemas.microsoft.com/office/drawing/2014/main" id="{0346721D-D828-BF0F-644B-07E0858B06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4515" y="5360384"/>
            <a:ext cx="1003667" cy="1003667"/>
          </a:xfrm>
          <a:prstGeom prst="rect">
            <a:avLst/>
          </a:prstGeom>
          <a:noFill/>
          <a:effectLst>
            <a:softEdge rad="76200"/>
          </a:effectLst>
          <a:extLst>
            <a:ext uri="{909E8E84-426E-40DD-AFC4-6F175D3DCCD1}">
              <a14:hiddenFill xmlns:a14="http://schemas.microsoft.com/office/drawing/2010/main">
                <a:solidFill>
                  <a:srgbClr val="FFFFFF"/>
                </a:solidFill>
              </a14:hiddenFill>
            </a:ext>
          </a:extLst>
        </p:spPr>
      </p:pic>
      <p:pic>
        <p:nvPicPr>
          <p:cNvPr id="2064" name="Picture 16" descr="Youtube Logo PNGs for Free Download">
            <a:extLst>
              <a:ext uri="{FF2B5EF4-FFF2-40B4-BE49-F238E27FC236}">
                <a16:creationId xmlns:a16="http://schemas.microsoft.com/office/drawing/2014/main" id="{6B3FCC84-8A08-5C45-73F5-35D7CA635C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8077" y="5447337"/>
            <a:ext cx="1094124" cy="1094124"/>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pic>
        <p:nvPicPr>
          <p:cNvPr id="2066" name="Picture 18" descr="Peste 10 de imagini gratuite cu Tiktok Logo-Ul și Tiktok - Pixabay">
            <a:extLst>
              <a:ext uri="{FF2B5EF4-FFF2-40B4-BE49-F238E27FC236}">
                <a16:creationId xmlns:a16="http://schemas.microsoft.com/office/drawing/2014/main" id="{338731F9-D6BB-757F-8F55-1490E79AD1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87348" y="4911555"/>
            <a:ext cx="1071563" cy="107156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4667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D3DB-D1FC-9E52-2A30-DD6DA34A4438}"/>
              </a:ext>
            </a:extLst>
          </p:cNvPr>
          <p:cNvSpPr>
            <a:spLocks noGrp="1"/>
          </p:cNvSpPr>
          <p:nvPr>
            <p:ph type="title"/>
          </p:nvPr>
        </p:nvSpPr>
        <p:spPr>
          <a:xfrm>
            <a:off x="684212" y="685800"/>
            <a:ext cx="10239949" cy="1220822"/>
          </a:xfrm>
        </p:spPr>
        <p:txBody>
          <a:bodyPr>
            <a:normAutofit/>
          </a:bodyPr>
          <a:lstStyle/>
          <a:p>
            <a:r>
              <a:rPr lang="en-US" sz="4400" b="1" dirty="0"/>
              <a:t>            2.Tehnologii </a:t>
            </a:r>
            <a:r>
              <a:rPr lang="en-US" sz="4400" b="1" dirty="0" err="1"/>
              <a:t>folosite</a:t>
            </a:r>
            <a:endParaRPr lang="ro-RO" sz="4400" b="1" dirty="0"/>
          </a:p>
        </p:txBody>
      </p:sp>
      <p:pic>
        <p:nvPicPr>
          <p:cNvPr id="4" name="Picture 3">
            <a:extLst>
              <a:ext uri="{FF2B5EF4-FFF2-40B4-BE49-F238E27FC236}">
                <a16:creationId xmlns:a16="http://schemas.microsoft.com/office/drawing/2014/main" id="{9078915E-5A9D-DFF3-40E6-98CFD6D4449D}"/>
              </a:ext>
            </a:extLst>
          </p:cNvPr>
          <p:cNvPicPr>
            <a:picLocks noChangeAspect="1"/>
          </p:cNvPicPr>
          <p:nvPr/>
        </p:nvPicPr>
        <p:blipFill>
          <a:blip r:embed="rId2"/>
          <a:stretch>
            <a:fillRect/>
          </a:stretch>
        </p:blipFill>
        <p:spPr>
          <a:xfrm>
            <a:off x="1254964" y="2036600"/>
            <a:ext cx="3767655" cy="3761558"/>
          </a:xfrm>
          <a:prstGeom prst="rect">
            <a:avLst/>
          </a:prstGeom>
        </p:spPr>
      </p:pic>
      <p:pic>
        <p:nvPicPr>
          <p:cNvPr id="5" name="Picture 4">
            <a:extLst>
              <a:ext uri="{FF2B5EF4-FFF2-40B4-BE49-F238E27FC236}">
                <a16:creationId xmlns:a16="http://schemas.microsoft.com/office/drawing/2014/main" id="{1F326849-B08B-2B3A-418A-538B6A24782A}"/>
              </a:ext>
            </a:extLst>
          </p:cNvPr>
          <p:cNvPicPr>
            <a:picLocks noChangeAspect="1"/>
          </p:cNvPicPr>
          <p:nvPr/>
        </p:nvPicPr>
        <p:blipFill>
          <a:blip r:embed="rId3"/>
          <a:stretch>
            <a:fillRect/>
          </a:stretch>
        </p:blipFill>
        <p:spPr>
          <a:xfrm>
            <a:off x="6652199" y="1983570"/>
            <a:ext cx="3767655" cy="3767655"/>
          </a:xfrm>
          <a:prstGeom prst="rect">
            <a:avLst/>
          </a:prstGeom>
        </p:spPr>
      </p:pic>
      <p:sp>
        <p:nvSpPr>
          <p:cNvPr id="7" name="TextBox 6">
            <a:extLst>
              <a:ext uri="{FF2B5EF4-FFF2-40B4-BE49-F238E27FC236}">
                <a16:creationId xmlns:a16="http://schemas.microsoft.com/office/drawing/2014/main" id="{5F4848A4-5FF1-710D-358D-969E5E879232}"/>
              </a:ext>
            </a:extLst>
          </p:cNvPr>
          <p:cNvSpPr txBox="1"/>
          <p:nvPr/>
        </p:nvSpPr>
        <p:spPr>
          <a:xfrm>
            <a:off x="2628088" y="5899426"/>
            <a:ext cx="1585609" cy="369332"/>
          </a:xfrm>
          <a:prstGeom prst="rect">
            <a:avLst/>
          </a:prstGeom>
          <a:noFill/>
        </p:spPr>
        <p:txBody>
          <a:bodyPr wrap="square" rtlCol="0">
            <a:spAutoFit/>
          </a:bodyPr>
          <a:lstStyle/>
          <a:p>
            <a:r>
              <a:rPr lang="en-US" dirty="0"/>
              <a:t>FLUTTER</a:t>
            </a:r>
            <a:endParaRPr lang="ro-RO" dirty="0"/>
          </a:p>
        </p:txBody>
      </p:sp>
      <p:sp>
        <p:nvSpPr>
          <p:cNvPr id="8" name="TextBox 7">
            <a:extLst>
              <a:ext uri="{FF2B5EF4-FFF2-40B4-BE49-F238E27FC236}">
                <a16:creationId xmlns:a16="http://schemas.microsoft.com/office/drawing/2014/main" id="{84FB65A9-5B8F-CBA9-3A5A-8BBD3036A18B}"/>
              </a:ext>
            </a:extLst>
          </p:cNvPr>
          <p:cNvSpPr txBox="1"/>
          <p:nvPr/>
        </p:nvSpPr>
        <p:spPr>
          <a:xfrm>
            <a:off x="7757813" y="5800336"/>
            <a:ext cx="1712068" cy="369332"/>
          </a:xfrm>
          <a:prstGeom prst="rect">
            <a:avLst/>
          </a:prstGeom>
          <a:noFill/>
        </p:spPr>
        <p:txBody>
          <a:bodyPr wrap="square" rtlCol="0">
            <a:spAutoFit/>
          </a:bodyPr>
          <a:lstStyle/>
          <a:p>
            <a:r>
              <a:rPr lang="en-US" dirty="0"/>
              <a:t>FIREBASE</a:t>
            </a:r>
            <a:endParaRPr lang="ro-RO" dirty="0"/>
          </a:p>
        </p:txBody>
      </p:sp>
    </p:spTree>
    <p:extLst>
      <p:ext uri="{BB962C8B-B14F-4D97-AF65-F5344CB8AC3E}">
        <p14:creationId xmlns:p14="http://schemas.microsoft.com/office/powerpoint/2010/main" val="2482060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9E7D-6EFE-FAA0-14E6-D40AA996E651}"/>
              </a:ext>
            </a:extLst>
          </p:cNvPr>
          <p:cNvSpPr>
            <a:spLocks noGrp="1"/>
          </p:cNvSpPr>
          <p:nvPr>
            <p:ph type="title"/>
          </p:nvPr>
        </p:nvSpPr>
        <p:spPr>
          <a:xfrm>
            <a:off x="539282" y="5117469"/>
            <a:ext cx="8534400" cy="1507067"/>
          </a:xfrm>
        </p:spPr>
        <p:txBody>
          <a:bodyPr/>
          <a:lstStyle/>
          <a:p>
            <a:r>
              <a:rPr lang="en-US" b="1" dirty="0"/>
              <a:t>3.Studiu de </a:t>
            </a:r>
            <a:r>
              <a:rPr lang="en-US" b="1" dirty="0" err="1"/>
              <a:t>caz</a:t>
            </a:r>
            <a:r>
              <a:rPr lang="en-US" b="1" dirty="0"/>
              <a:t> </a:t>
            </a:r>
            <a:endParaRPr lang="ro-RO" b="1" dirty="0"/>
          </a:p>
        </p:txBody>
      </p:sp>
      <p:pic>
        <p:nvPicPr>
          <p:cNvPr id="4" name="Content Placeholder 3">
            <a:extLst>
              <a:ext uri="{FF2B5EF4-FFF2-40B4-BE49-F238E27FC236}">
                <a16:creationId xmlns:a16="http://schemas.microsoft.com/office/drawing/2014/main" id="{CCEFE539-E1EC-A0BC-09E1-D48FABB5B0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486" y="685874"/>
            <a:ext cx="5575232" cy="4431595"/>
          </a:xfrm>
          <a:prstGeom prst="rect">
            <a:avLst/>
          </a:prstGeom>
          <a:noFill/>
          <a:ln>
            <a:noFill/>
          </a:ln>
        </p:spPr>
      </p:pic>
      <p:pic>
        <p:nvPicPr>
          <p:cNvPr id="5" name="Picture 4">
            <a:extLst>
              <a:ext uri="{FF2B5EF4-FFF2-40B4-BE49-F238E27FC236}">
                <a16:creationId xmlns:a16="http://schemas.microsoft.com/office/drawing/2014/main" id="{9FA92536-D918-010E-DE58-7B1F2556BA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1072" y="233464"/>
            <a:ext cx="4221109" cy="6011693"/>
          </a:xfrm>
          <a:prstGeom prst="rect">
            <a:avLst/>
          </a:prstGeom>
          <a:noFill/>
          <a:ln>
            <a:noFill/>
          </a:ln>
        </p:spPr>
      </p:pic>
    </p:spTree>
    <p:extLst>
      <p:ext uri="{BB962C8B-B14F-4D97-AF65-F5344CB8AC3E}">
        <p14:creationId xmlns:p14="http://schemas.microsoft.com/office/powerpoint/2010/main" val="6529363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27C4-927C-3EA5-4092-6F3BEAE17C25}"/>
              </a:ext>
            </a:extLst>
          </p:cNvPr>
          <p:cNvSpPr>
            <a:spLocks noGrp="1"/>
          </p:cNvSpPr>
          <p:nvPr>
            <p:ph type="title"/>
          </p:nvPr>
        </p:nvSpPr>
        <p:spPr/>
        <p:txBody>
          <a:bodyPr/>
          <a:lstStyle/>
          <a:p>
            <a:r>
              <a:rPr lang="en-US" b="1" dirty="0"/>
              <a:t>4. </a:t>
            </a:r>
            <a:r>
              <a:rPr lang="en-US" b="1" dirty="0" err="1"/>
              <a:t>Scenariu</a:t>
            </a:r>
            <a:r>
              <a:rPr lang="en-US" b="1" dirty="0"/>
              <a:t> de </a:t>
            </a:r>
            <a:r>
              <a:rPr lang="en-US" b="1" dirty="0" err="1"/>
              <a:t>functionare</a:t>
            </a:r>
            <a:endParaRPr lang="ro-RO" b="1" dirty="0"/>
          </a:p>
        </p:txBody>
      </p:sp>
      <p:pic>
        <p:nvPicPr>
          <p:cNvPr id="4" name="Picture 3">
            <a:extLst>
              <a:ext uri="{FF2B5EF4-FFF2-40B4-BE49-F238E27FC236}">
                <a16:creationId xmlns:a16="http://schemas.microsoft.com/office/drawing/2014/main" id="{1FD51C4A-1459-1BA8-1E34-14E99E51140F}"/>
              </a:ext>
            </a:extLst>
          </p:cNvPr>
          <p:cNvPicPr>
            <a:picLocks noChangeAspect="1"/>
          </p:cNvPicPr>
          <p:nvPr/>
        </p:nvPicPr>
        <p:blipFill>
          <a:blip r:embed="rId2"/>
          <a:stretch>
            <a:fillRect/>
          </a:stretch>
        </p:blipFill>
        <p:spPr>
          <a:xfrm>
            <a:off x="6056822" y="622030"/>
            <a:ext cx="2340363" cy="1817052"/>
          </a:xfrm>
          <a:prstGeom prst="rect">
            <a:avLst/>
          </a:prstGeom>
          <a:effectLst>
            <a:softEdge rad="50800"/>
          </a:effectLst>
        </p:spPr>
      </p:pic>
      <p:pic>
        <p:nvPicPr>
          <p:cNvPr id="5" name="Picture 4">
            <a:extLst>
              <a:ext uri="{FF2B5EF4-FFF2-40B4-BE49-F238E27FC236}">
                <a16:creationId xmlns:a16="http://schemas.microsoft.com/office/drawing/2014/main" id="{058E0B57-BA90-B18F-F216-B68AE57733B7}"/>
              </a:ext>
            </a:extLst>
          </p:cNvPr>
          <p:cNvPicPr>
            <a:picLocks noChangeAspect="1"/>
          </p:cNvPicPr>
          <p:nvPr/>
        </p:nvPicPr>
        <p:blipFill>
          <a:blip r:embed="rId3"/>
          <a:stretch>
            <a:fillRect/>
          </a:stretch>
        </p:blipFill>
        <p:spPr>
          <a:xfrm>
            <a:off x="2034910" y="2334517"/>
            <a:ext cx="2288482" cy="1776772"/>
          </a:xfrm>
          <a:prstGeom prst="rect">
            <a:avLst/>
          </a:prstGeom>
          <a:effectLst>
            <a:softEdge rad="76200"/>
          </a:effectLst>
        </p:spPr>
      </p:pic>
      <p:pic>
        <p:nvPicPr>
          <p:cNvPr id="6" name="Picture 5">
            <a:extLst>
              <a:ext uri="{FF2B5EF4-FFF2-40B4-BE49-F238E27FC236}">
                <a16:creationId xmlns:a16="http://schemas.microsoft.com/office/drawing/2014/main" id="{DF91042A-8C6F-05F7-FDA6-DF6A6287F0AB}"/>
              </a:ext>
            </a:extLst>
          </p:cNvPr>
          <p:cNvPicPr>
            <a:picLocks noChangeAspect="1"/>
          </p:cNvPicPr>
          <p:nvPr/>
        </p:nvPicPr>
        <p:blipFill>
          <a:blip r:embed="rId4"/>
          <a:stretch>
            <a:fillRect/>
          </a:stretch>
        </p:blipFill>
        <p:spPr>
          <a:xfrm>
            <a:off x="3281721" y="450535"/>
            <a:ext cx="2402122" cy="1862688"/>
          </a:xfrm>
          <a:prstGeom prst="rect">
            <a:avLst/>
          </a:prstGeom>
          <a:effectLst>
            <a:softEdge rad="101600"/>
          </a:effectLst>
        </p:spPr>
      </p:pic>
      <p:pic>
        <p:nvPicPr>
          <p:cNvPr id="7" name="Picture 6">
            <a:extLst>
              <a:ext uri="{FF2B5EF4-FFF2-40B4-BE49-F238E27FC236}">
                <a16:creationId xmlns:a16="http://schemas.microsoft.com/office/drawing/2014/main" id="{3240910E-86C7-0731-F9F8-473431F65493}"/>
              </a:ext>
            </a:extLst>
          </p:cNvPr>
          <p:cNvPicPr>
            <a:picLocks noChangeAspect="1"/>
          </p:cNvPicPr>
          <p:nvPr/>
        </p:nvPicPr>
        <p:blipFill>
          <a:blip r:embed="rId5"/>
          <a:stretch>
            <a:fillRect/>
          </a:stretch>
        </p:blipFill>
        <p:spPr>
          <a:xfrm>
            <a:off x="9199932" y="387366"/>
            <a:ext cx="2909685" cy="2259072"/>
          </a:xfrm>
          <a:prstGeom prst="rect">
            <a:avLst/>
          </a:prstGeom>
          <a:effectLst>
            <a:softEdge rad="101600"/>
          </a:effectLst>
        </p:spPr>
      </p:pic>
      <p:pic>
        <p:nvPicPr>
          <p:cNvPr id="10" name="Picture 9">
            <a:extLst>
              <a:ext uri="{FF2B5EF4-FFF2-40B4-BE49-F238E27FC236}">
                <a16:creationId xmlns:a16="http://schemas.microsoft.com/office/drawing/2014/main" id="{11D90098-7B24-37D2-EFDE-E902DB5C61F2}"/>
              </a:ext>
            </a:extLst>
          </p:cNvPr>
          <p:cNvPicPr>
            <a:picLocks noChangeAspect="1"/>
          </p:cNvPicPr>
          <p:nvPr/>
        </p:nvPicPr>
        <p:blipFill>
          <a:blip r:embed="rId6"/>
          <a:stretch>
            <a:fillRect/>
          </a:stretch>
        </p:blipFill>
        <p:spPr>
          <a:xfrm>
            <a:off x="185549" y="2526694"/>
            <a:ext cx="2813847" cy="2047736"/>
          </a:xfrm>
          <a:prstGeom prst="rect">
            <a:avLst/>
          </a:prstGeom>
          <a:effectLst>
            <a:softEdge rad="101600"/>
          </a:effectLst>
        </p:spPr>
      </p:pic>
      <p:pic>
        <p:nvPicPr>
          <p:cNvPr id="11" name="Picture 10">
            <a:extLst>
              <a:ext uri="{FF2B5EF4-FFF2-40B4-BE49-F238E27FC236}">
                <a16:creationId xmlns:a16="http://schemas.microsoft.com/office/drawing/2014/main" id="{A3A02882-BA73-2BF0-7519-117100425B7E}"/>
              </a:ext>
            </a:extLst>
          </p:cNvPr>
          <p:cNvPicPr>
            <a:picLocks noChangeAspect="1"/>
          </p:cNvPicPr>
          <p:nvPr/>
        </p:nvPicPr>
        <p:blipFill>
          <a:blip r:embed="rId7"/>
          <a:stretch>
            <a:fillRect/>
          </a:stretch>
        </p:blipFill>
        <p:spPr>
          <a:xfrm>
            <a:off x="4467869" y="2439082"/>
            <a:ext cx="2876363" cy="2233201"/>
          </a:xfrm>
          <a:prstGeom prst="rect">
            <a:avLst/>
          </a:prstGeom>
          <a:effectLst>
            <a:softEdge rad="139700"/>
          </a:effectLst>
        </p:spPr>
      </p:pic>
      <p:pic>
        <p:nvPicPr>
          <p:cNvPr id="12" name="Picture 11">
            <a:extLst>
              <a:ext uri="{FF2B5EF4-FFF2-40B4-BE49-F238E27FC236}">
                <a16:creationId xmlns:a16="http://schemas.microsoft.com/office/drawing/2014/main" id="{F9077D77-809A-5888-D166-582C5179600E}"/>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50915" y="2678644"/>
            <a:ext cx="2492871" cy="1905275"/>
          </a:xfrm>
          <a:prstGeom prst="rect">
            <a:avLst/>
          </a:prstGeom>
          <a:noFill/>
          <a:ln>
            <a:noFill/>
          </a:ln>
          <a:effectLst>
            <a:outerShdw blurRad="107950" dist="12700" dir="5400000" algn="ctr">
              <a:srgbClr val="000000"/>
            </a:outerShdw>
            <a:softEdge rad="355600"/>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3" name="Picture 12">
            <a:extLst>
              <a:ext uri="{FF2B5EF4-FFF2-40B4-BE49-F238E27FC236}">
                <a16:creationId xmlns:a16="http://schemas.microsoft.com/office/drawing/2014/main" id="{FF52EAE5-71D0-165C-BE0B-1DC399AD37C1}"/>
              </a:ext>
            </a:extLst>
          </p:cNvPr>
          <p:cNvPicPr>
            <a:picLocks noChangeAspect="1"/>
          </p:cNvPicPr>
          <p:nvPr/>
        </p:nvPicPr>
        <p:blipFill>
          <a:blip r:embed="rId9"/>
          <a:stretch>
            <a:fillRect/>
          </a:stretch>
        </p:blipFill>
        <p:spPr>
          <a:xfrm>
            <a:off x="196548" y="155942"/>
            <a:ext cx="2809245" cy="2178384"/>
          </a:xfrm>
          <a:prstGeom prst="rect">
            <a:avLst/>
          </a:prstGeom>
          <a:effectLst>
            <a:softEdge rad="76200"/>
          </a:effectLst>
        </p:spPr>
      </p:pic>
      <p:pic>
        <p:nvPicPr>
          <p:cNvPr id="9" name="Picture 8">
            <a:extLst>
              <a:ext uri="{FF2B5EF4-FFF2-40B4-BE49-F238E27FC236}">
                <a16:creationId xmlns:a16="http://schemas.microsoft.com/office/drawing/2014/main" id="{187ADB5A-7DE2-B22A-A785-C4D287B1F693}"/>
              </a:ext>
            </a:extLst>
          </p:cNvPr>
          <p:cNvPicPr>
            <a:picLocks noChangeAspect="1"/>
          </p:cNvPicPr>
          <p:nvPr/>
        </p:nvPicPr>
        <p:blipFill>
          <a:blip r:embed="rId10"/>
          <a:stretch>
            <a:fillRect/>
          </a:stretch>
        </p:blipFill>
        <p:spPr>
          <a:xfrm>
            <a:off x="8664134" y="3976672"/>
            <a:ext cx="3212223" cy="2493962"/>
          </a:xfrm>
          <a:prstGeom prst="rect">
            <a:avLst/>
          </a:prstGeom>
          <a:effectLst>
            <a:softEdge rad="101600"/>
          </a:effectLst>
        </p:spPr>
      </p:pic>
    </p:spTree>
    <p:extLst>
      <p:ext uri="{BB962C8B-B14F-4D97-AF65-F5344CB8AC3E}">
        <p14:creationId xmlns:p14="http://schemas.microsoft.com/office/powerpoint/2010/main" val="31997046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786F762-C873-E891-8816-380A99C67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553" y="241929"/>
            <a:ext cx="8339328" cy="6376004"/>
          </a:xfrm>
          <a:prstGeom prst="rect">
            <a:avLst/>
          </a:prstGeom>
        </p:spPr>
      </p:pic>
      <p:pic>
        <p:nvPicPr>
          <p:cNvPr id="9" name="Picture 8">
            <a:extLst>
              <a:ext uri="{FF2B5EF4-FFF2-40B4-BE49-F238E27FC236}">
                <a16:creationId xmlns:a16="http://schemas.microsoft.com/office/drawing/2014/main" id="{35F41668-CA26-5ED6-6F3E-928D66926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684" y="238205"/>
            <a:ext cx="8341763" cy="637786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Text Box 1">
            <a:extLst>
              <a:ext uri="{FF2B5EF4-FFF2-40B4-BE49-F238E27FC236}">
                <a16:creationId xmlns:a16="http://schemas.microsoft.com/office/drawing/2014/main" id="{67527951-26F5-4943-A10A-5EB418F4ABBA}"/>
              </a:ext>
            </a:extLst>
          </p:cNvPr>
          <p:cNvSpPr txBox="1"/>
          <p:nvPr/>
        </p:nvSpPr>
        <p:spPr>
          <a:xfrm>
            <a:off x="10412246" y="1860155"/>
            <a:ext cx="1738468" cy="1256147"/>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ro-RO" kern="100" dirty="0">
                <a:effectLst/>
                <a:latin typeface="+mj-lt"/>
                <a:ea typeface="Calibri" panose="020F0502020204030204" pitchFamily="34" charset="0"/>
                <a:cs typeface="Times New Roman" panose="02020603050405020304" pitchFamily="18" charset="0"/>
              </a:rPr>
              <a:t>Fig 1: Logarea in aplicatie</a:t>
            </a:r>
            <a:endParaRPr lang="ro-RO" sz="1600" kern="100" dirty="0">
              <a:effectLst/>
              <a:latin typeface="+mj-lt"/>
              <a:ea typeface="Calibri" panose="020F0502020204030204" pitchFamily="34" charset="0"/>
              <a:cs typeface="Times New Roman" panose="02020603050405020304" pitchFamily="18" charset="0"/>
            </a:endParaRPr>
          </a:p>
        </p:txBody>
      </p:sp>
      <p:sp>
        <p:nvSpPr>
          <p:cNvPr id="7" name="Text Box 1">
            <a:extLst>
              <a:ext uri="{FF2B5EF4-FFF2-40B4-BE49-F238E27FC236}">
                <a16:creationId xmlns:a16="http://schemas.microsoft.com/office/drawing/2014/main" id="{E4BF7542-C8F1-68B1-35AA-63664D4E52AB}"/>
              </a:ext>
            </a:extLst>
          </p:cNvPr>
          <p:cNvSpPr txBox="1"/>
          <p:nvPr/>
        </p:nvSpPr>
        <p:spPr>
          <a:xfrm>
            <a:off x="10329119" y="1990192"/>
            <a:ext cx="1821595" cy="996072"/>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ro-RO" kern="100" dirty="0">
                <a:latin typeface="+mj-lt"/>
                <a:ea typeface="Calibri" panose="020F0502020204030204" pitchFamily="34" charset="0"/>
                <a:cs typeface="Times New Roman" panose="02020603050405020304" pitchFamily="18" charset="0"/>
              </a:rPr>
              <a:t>Fig 2: Autentifiacare in aplicatie</a:t>
            </a:r>
          </a:p>
        </p:txBody>
      </p:sp>
      <p:sp>
        <p:nvSpPr>
          <p:cNvPr id="2" name="Title 1">
            <a:extLst>
              <a:ext uri="{FF2B5EF4-FFF2-40B4-BE49-F238E27FC236}">
                <a16:creationId xmlns:a16="http://schemas.microsoft.com/office/drawing/2014/main" id="{2EFDE769-5C4D-0DDA-B4F2-EC106886B648}"/>
              </a:ext>
            </a:extLst>
          </p:cNvPr>
          <p:cNvSpPr>
            <a:spLocks noGrp="1"/>
          </p:cNvSpPr>
          <p:nvPr>
            <p:ph type="title"/>
          </p:nvPr>
        </p:nvSpPr>
        <p:spPr/>
        <p:txBody>
          <a:bodyPr/>
          <a:lstStyle/>
          <a:p>
            <a:r>
              <a:rPr lang="en-US" b="1" dirty="0"/>
              <a:t>4.1.Autentificare/</a:t>
            </a:r>
            <a:r>
              <a:rPr lang="en-US" b="1" dirty="0" err="1"/>
              <a:t>logare</a:t>
            </a:r>
            <a:endParaRPr lang="ro-RO" b="1" dirty="0"/>
          </a:p>
        </p:txBody>
      </p:sp>
      <p:pic>
        <p:nvPicPr>
          <p:cNvPr id="12" name="Picture 11">
            <a:extLst>
              <a:ext uri="{FF2B5EF4-FFF2-40B4-BE49-F238E27FC236}">
                <a16:creationId xmlns:a16="http://schemas.microsoft.com/office/drawing/2014/main" id="{78D72ECE-C946-66E8-0F98-AE710CAB1653}"/>
              </a:ext>
            </a:extLst>
          </p:cNvPr>
          <p:cNvPicPr>
            <a:picLocks noChangeAspect="1"/>
          </p:cNvPicPr>
          <p:nvPr/>
        </p:nvPicPr>
        <p:blipFill>
          <a:blip r:embed="rId4"/>
          <a:stretch>
            <a:fillRect/>
          </a:stretch>
        </p:blipFill>
        <p:spPr>
          <a:xfrm>
            <a:off x="1098220" y="236343"/>
            <a:ext cx="3853192" cy="2991609"/>
          </a:xfrm>
          <a:prstGeom prst="rect">
            <a:avLst/>
          </a:prstGeom>
          <a:effectLst>
            <a:softEdge rad="76200"/>
          </a:effectLst>
        </p:spPr>
      </p:pic>
      <p:pic>
        <p:nvPicPr>
          <p:cNvPr id="13" name="Picture 12">
            <a:extLst>
              <a:ext uri="{FF2B5EF4-FFF2-40B4-BE49-F238E27FC236}">
                <a16:creationId xmlns:a16="http://schemas.microsoft.com/office/drawing/2014/main" id="{EC6B682E-7DEE-B366-B302-FB8D9C5623DB}"/>
              </a:ext>
            </a:extLst>
          </p:cNvPr>
          <p:cNvPicPr>
            <a:picLocks noChangeAspect="1"/>
          </p:cNvPicPr>
          <p:nvPr/>
        </p:nvPicPr>
        <p:blipFill>
          <a:blip r:embed="rId5"/>
          <a:stretch>
            <a:fillRect/>
          </a:stretch>
        </p:blipFill>
        <p:spPr>
          <a:xfrm>
            <a:off x="5775876" y="1620498"/>
            <a:ext cx="3853192" cy="2991609"/>
          </a:xfrm>
          <a:prstGeom prst="rect">
            <a:avLst/>
          </a:prstGeom>
          <a:effectLst>
            <a:softEdge rad="50800"/>
          </a:effectLst>
        </p:spPr>
      </p:pic>
    </p:spTree>
    <p:extLst>
      <p:ext uri="{BB962C8B-B14F-4D97-AF65-F5344CB8AC3E}">
        <p14:creationId xmlns:p14="http://schemas.microsoft.com/office/powerpoint/2010/main" val="2739402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1000"/>
                                        <p:tgtEl>
                                          <p:spTgt spid="13"/>
                                        </p:tgtEl>
                                      </p:cBhvr>
                                    </p:animEffect>
                                    <p:set>
                                      <p:cBhvr>
                                        <p:cTn id="10" dur="1" fill="hold">
                                          <p:stCondLst>
                                            <p:cond delay="999"/>
                                          </p:stCondLst>
                                        </p:cTn>
                                        <p:tgtEl>
                                          <p:spTgt spid="13"/>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1000"/>
                                        <p:tgtEl>
                                          <p:spTgt spid="12"/>
                                        </p:tgtEl>
                                      </p:cBhvr>
                                    </p:animEffect>
                                    <p:set>
                                      <p:cBhvr>
                                        <p:cTn id="13" dur="1" fill="hold">
                                          <p:stCondLst>
                                            <p:cond delay="999"/>
                                          </p:stCondLst>
                                        </p:cTn>
                                        <p:tgtEl>
                                          <p:spTgt spid="12"/>
                                        </p:tgtEl>
                                        <p:attrNameLst>
                                          <p:attrName>style.visibility</p:attrName>
                                        </p:attrNameLst>
                                      </p:cBhvr>
                                      <p:to>
                                        <p:strVal val="hidden"/>
                                      </p:to>
                                    </p:se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3975-3496-77CB-8903-C69A69476EB2}"/>
              </a:ext>
            </a:extLst>
          </p:cNvPr>
          <p:cNvSpPr>
            <a:spLocks noGrp="1"/>
          </p:cNvSpPr>
          <p:nvPr>
            <p:ph type="title"/>
          </p:nvPr>
        </p:nvSpPr>
        <p:spPr/>
        <p:txBody>
          <a:bodyPr/>
          <a:lstStyle/>
          <a:p>
            <a:r>
              <a:rPr lang="en-US" b="1" dirty="0"/>
              <a:t>4.2.Crearea </a:t>
            </a:r>
            <a:r>
              <a:rPr lang="en-US" b="1" dirty="0" err="1"/>
              <a:t>postarilor</a:t>
            </a:r>
            <a:r>
              <a:rPr lang="en-US" b="1" dirty="0"/>
              <a:t>/</a:t>
            </a:r>
            <a:r>
              <a:rPr lang="en-US" b="1" dirty="0" err="1"/>
              <a:t>sectiunea</a:t>
            </a:r>
            <a:r>
              <a:rPr lang="en-US" b="1" dirty="0"/>
              <a:t> de </a:t>
            </a:r>
            <a:r>
              <a:rPr lang="en-US" b="1" dirty="0" err="1"/>
              <a:t>comentarii</a:t>
            </a:r>
            <a:endParaRPr lang="ro-RO" b="1" dirty="0"/>
          </a:p>
        </p:txBody>
      </p:sp>
      <p:pic>
        <p:nvPicPr>
          <p:cNvPr id="4" name="Picture 3">
            <a:extLst>
              <a:ext uri="{FF2B5EF4-FFF2-40B4-BE49-F238E27FC236}">
                <a16:creationId xmlns:a16="http://schemas.microsoft.com/office/drawing/2014/main" id="{0FD8B56F-5039-1EE9-4618-F63E33EEF9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619" y="685800"/>
            <a:ext cx="4665980" cy="356616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5" name="Picture 4">
            <a:extLst>
              <a:ext uri="{FF2B5EF4-FFF2-40B4-BE49-F238E27FC236}">
                <a16:creationId xmlns:a16="http://schemas.microsoft.com/office/drawing/2014/main" id="{B56A12B0-28AE-1AC6-4F86-53EAC2D6FB9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0566" y="685800"/>
            <a:ext cx="4662170" cy="356616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3" name="Text Box 1">
            <a:extLst>
              <a:ext uri="{FF2B5EF4-FFF2-40B4-BE49-F238E27FC236}">
                <a16:creationId xmlns:a16="http://schemas.microsoft.com/office/drawing/2014/main" id="{27DD449E-84FC-D0BE-C84B-914D03712C3F}"/>
              </a:ext>
            </a:extLst>
          </p:cNvPr>
          <p:cNvSpPr txBox="1"/>
          <p:nvPr/>
        </p:nvSpPr>
        <p:spPr>
          <a:xfrm>
            <a:off x="10594487" y="2517833"/>
            <a:ext cx="1597514" cy="711200"/>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ro-RO" kern="100" dirty="0">
                <a:latin typeface="+mj-lt"/>
                <a:ea typeface="Calibri" panose="020F0502020204030204" pitchFamily="34" charset="0"/>
                <a:cs typeface="Times New Roman" panose="02020603050405020304" pitchFamily="18" charset="0"/>
              </a:rPr>
              <a:t>Fig 3: Creare postari</a:t>
            </a:r>
          </a:p>
        </p:txBody>
      </p:sp>
      <p:sp>
        <p:nvSpPr>
          <p:cNvPr id="6" name="Text Box 1">
            <a:extLst>
              <a:ext uri="{FF2B5EF4-FFF2-40B4-BE49-F238E27FC236}">
                <a16:creationId xmlns:a16="http://schemas.microsoft.com/office/drawing/2014/main" id="{F79ADC9D-9BEC-260D-5564-BDAFD7E1346F}"/>
              </a:ext>
            </a:extLst>
          </p:cNvPr>
          <p:cNvSpPr txBox="1"/>
          <p:nvPr/>
        </p:nvSpPr>
        <p:spPr>
          <a:xfrm>
            <a:off x="10585156" y="2517832"/>
            <a:ext cx="1571764" cy="991985"/>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ro-RO" kern="100" dirty="0">
                <a:latin typeface="+mj-lt"/>
                <a:ea typeface="Calibri" panose="020F0502020204030204" pitchFamily="34" charset="0"/>
                <a:cs typeface="Times New Roman" panose="02020603050405020304" pitchFamily="18" charset="0"/>
              </a:rPr>
              <a:t>Fig 4: Adaugare comentariu</a:t>
            </a:r>
          </a:p>
        </p:txBody>
      </p:sp>
      <p:pic>
        <p:nvPicPr>
          <p:cNvPr id="8" name="Picture 7">
            <a:extLst>
              <a:ext uri="{FF2B5EF4-FFF2-40B4-BE49-F238E27FC236}">
                <a16:creationId xmlns:a16="http://schemas.microsoft.com/office/drawing/2014/main" id="{5ED96EB7-18EB-D508-BD78-2ABA36C91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646" y="237744"/>
            <a:ext cx="8347840" cy="6382512"/>
          </a:xfrm>
          <a:prstGeom prst="rect">
            <a:avLst/>
          </a:prstGeom>
        </p:spPr>
      </p:pic>
      <p:sp>
        <p:nvSpPr>
          <p:cNvPr id="10" name="Rectangle 9">
            <a:extLst>
              <a:ext uri="{FF2B5EF4-FFF2-40B4-BE49-F238E27FC236}">
                <a16:creationId xmlns:a16="http://schemas.microsoft.com/office/drawing/2014/main" id="{08DF128D-4A1D-42C8-95BD-05D2049801B0}"/>
              </a:ext>
            </a:extLst>
          </p:cNvPr>
          <p:cNvSpPr/>
          <p:nvPr/>
        </p:nvSpPr>
        <p:spPr>
          <a:xfrm>
            <a:off x="2604655" y="5283200"/>
            <a:ext cx="7340699" cy="71119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a:extLst>
              <a:ext uri="{FF2B5EF4-FFF2-40B4-BE49-F238E27FC236}">
                <a16:creationId xmlns:a16="http://schemas.microsoft.com/office/drawing/2014/main" id="{2D7E18BA-98F3-EF89-4275-87A1921A8AA7}"/>
              </a:ext>
            </a:extLst>
          </p:cNvPr>
          <p:cNvSpPr/>
          <p:nvPr/>
        </p:nvSpPr>
        <p:spPr>
          <a:xfrm>
            <a:off x="10035509" y="5454072"/>
            <a:ext cx="369454" cy="3694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Rectangle 11">
            <a:extLst>
              <a:ext uri="{FF2B5EF4-FFF2-40B4-BE49-F238E27FC236}">
                <a16:creationId xmlns:a16="http://schemas.microsoft.com/office/drawing/2014/main" id="{EDDD1198-9BC7-A06E-6656-4F0483D032B3}"/>
              </a:ext>
            </a:extLst>
          </p:cNvPr>
          <p:cNvSpPr/>
          <p:nvPr/>
        </p:nvSpPr>
        <p:spPr>
          <a:xfrm>
            <a:off x="6420565" y="2152072"/>
            <a:ext cx="275799" cy="3168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4" name="Picture 13">
            <a:extLst>
              <a:ext uri="{FF2B5EF4-FFF2-40B4-BE49-F238E27FC236}">
                <a16:creationId xmlns:a16="http://schemas.microsoft.com/office/drawing/2014/main" id="{58AD79F2-A2EF-9274-A33A-5239FD2541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6646" y="237744"/>
            <a:ext cx="8347840" cy="6382512"/>
          </a:xfrm>
          <a:prstGeom prst="rect">
            <a:avLst/>
          </a:prstGeom>
        </p:spPr>
      </p:pic>
    </p:spTree>
    <p:extLst>
      <p:ext uri="{BB962C8B-B14F-4D97-AF65-F5344CB8AC3E}">
        <p14:creationId xmlns:p14="http://schemas.microsoft.com/office/powerpoint/2010/main" val="15287922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1000"/>
                                        <p:tgtEl>
                                          <p:spTgt spid="4"/>
                                        </p:tgtEl>
                                      </p:cBhvr>
                                    </p:animEffect>
                                    <p:set>
                                      <p:cBhvr>
                                        <p:cTn id="13" dur="1" fill="hold">
                                          <p:stCondLst>
                                            <p:cond delay="999"/>
                                          </p:stCondLst>
                                        </p:cTn>
                                        <p:tgtEl>
                                          <p:spTgt spid="4"/>
                                        </p:tgtEl>
                                        <p:attrNameLst>
                                          <p:attrName>style.visibility</p:attrName>
                                        </p:attrNameLst>
                                      </p:cBhvr>
                                      <p:to>
                                        <p:strVal val="hidden"/>
                                      </p:to>
                                    </p:se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
                                        </p:tgtEl>
                                      </p:cBhvr>
                                    </p:animEffect>
                                    <p:set>
                                      <p:cBhvr>
                                        <p:cTn id="57" dur="1" fill="hold">
                                          <p:stCondLst>
                                            <p:cond delay="499"/>
                                          </p:stCondLst>
                                        </p:cTn>
                                        <p:tgtEl>
                                          <p:spTgt spid="3"/>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6" grpId="0"/>
      <p:bldP spid="10" grpId="0" animBg="1"/>
      <p:bldP spid="10" grpId="1" animBg="1"/>
      <p:bldP spid="11" grpId="0" animBg="1"/>
      <p:bldP spid="11" grpId="1" animBg="1"/>
      <p:bldP spid="12" grpId="0" animBg="1"/>
      <p:bldP spid="12" grpId="1" animBg="1"/>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144</TotalTime>
  <Words>359</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Gothic</vt:lpstr>
      <vt:lpstr>Times New Roman</vt:lpstr>
      <vt:lpstr>Wingdings 3</vt:lpstr>
      <vt:lpstr>Slice</vt:lpstr>
      <vt:lpstr>Minimalist social media app  --  wink</vt:lpstr>
      <vt:lpstr>CUprins</vt:lpstr>
      <vt:lpstr>1.Motivarea alegerii temei </vt:lpstr>
      <vt:lpstr>1.1. Studiu de piata</vt:lpstr>
      <vt:lpstr>            2.Tehnologii folosite</vt:lpstr>
      <vt:lpstr>3.Studiu de caz </vt:lpstr>
      <vt:lpstr>4. Scenariu de functionare</vt:lpstr>
      <vt:lpstr>4.1.Autentificare/logare</vt:lpstr>
      <vt:lpstr>4.2.Crearea postarilor/sectiunea de comentarii</vt:lpstr>
      <vt:lpstr>4.3.Modificare profil</vt:lpstr>
      <vt:lpstr>4.4.Log out din aplicatie/Schimbarea Parolei</vt:lpstr>
      <vt:lpstr>COncluzie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social media app  --  wink</dc:title>
  <dc:creator>Diana Mircea</dc:creator>
  <cp:lastModifiedBy>Diana Mircea</cp:lastModifiedBy>
  <cp:revision>1</cp:revision>
  <dcterms:created xsi:type="dcterms:W3CDTF">2024-05-16T16:22:40Z</dcterms:created>
  <dcterms:modified xsi:type="dcterms:W3CDTF">2024-05-23T11:44:29Z</dcterms:modified>
</cp:coreProperties>
</file>