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Heebo"/>
      <p:regular r:id="rId16"/>
      <p:bold r:id="rId17"/>
    </p:embeddedFont>
    <p:embeddedFont>
      <p:font typeface="Anaheim"/>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Heebo-bold.fntdata"/><Relationship Id="rId16" Type="http://schemas.openxmlformats.org/officeDocument/2006/relationships/font" Target="fonts/Heebo-regular.fntdata"/><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2930d4d6d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2930d4d6d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4" name="Shape 2054"/>
        <p:cNvGrpSpPr/>
        <p:nvPr/>
      </p:nvGrpSpPr>
      <p:grpSpPr>
        <a:xfrm>
          <a:off x="0" y="0"/>
          <a:ext cx="0" cy="0"/>
          <a:chOff x="0" y="0"/>
          <a:chExt cx="0" cy="0"/>
        </a:xfrm>
      </p:grpSpPr>
      <p:sp>
        <p:nvSpPr>
          <p:cNvPr id="2055" name="Google Shape;2055;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6" name="Google Shape;2056;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4" name="Google Shape;220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2930d4d6d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0" name="Google Shape;2210;g2930d4d6d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2930d4d6d7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2930d4d6d7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1" name="Shape 2221"/>
        <p:cNvGrpSpPr/>
        <p:nvPr/>
      </p:nvGrpSpPr>
      <p:grpSpPr>
        <a:xfrm>
          <a:off x="0" y="0"/>
          <a:ext cx="0" cy="0"/>
          <a:chOff x="0" y="0"/>
          <a:chExt cx="0" cy="0"/>
        </a:xfrm>
      </p:grpSpPr>
      <p:sp>
        <p:nvSpPr>
          <p:cNvPr id="2222" name="Google Shape;2222;g2930d4d6d7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3" name="Google Shape;2223;g2930d4d6d7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g2930d4d6d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0" name="Google Shape;2230;g2930d4d6d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2930d4d6d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2930d4d6d7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12358" y="-559824"/>
            <a:ext cx="10356867" cy="6119818"/>
            <a:chOff x="-512358" y="-559824"/>
            <a:chExt cx="10356867" cy="6119818"/>
          </a:xfrm>
        </p:grpSpPr>
        <p:sp>
          <p:nvSpPr>
            <p:cNvPr id="10" name="Google Shape;10;p2"/>
            <p:cNvSpPr/>
            <p:nvPr/>
          </p:nvSpPr>
          <p:spPr>
            <a:xfrm>
              <a:off x="-276567" y="-248737"/>
              <a:ext cx="1569400" cy="1322950"/>
            </a:xfrm>
            <a:custGeom>
              <a:rect b="b" l="l" r="r" t="t"/>
              <a:pathLst>
                <a:path extrusionOk="0" h="52918" w="62776">
                  <a:moveTo>
                    <a:pt x="3812" y="46281"/>
                  </a:moveTo>
                  <a:cubicBezTo>
                    <a:pt x="5906" y="50271"/>
                    <a:pt x="8355" y="52878"/>
                    <a:pt x="12582" y="52917"/>
                  </a:cubicBezTo>
                  <a:cubicBezTo>
                    <a:pt x="16809" y="52956"/>
                    <a:pt x="25263" y="51218"/>
                    <a:pt x="29174" y="46517"/>
                  </a:cubicBezTo>
                  <a:cubicBezTo>
                    <a:pt x="33085" y="41816"/>
                    <a:pt x="31140" y="28945"/>
                    <a:pt x="36047" y="24712"/>
                  </a:cubicBezTo>
                  <a:cubicBezTo>
                    <a:pt x="40954" y="20479"/>
                    <a:pt x="54389" y="23926"/>
                    <a:pt x="58616" y="21121"/>
                  </a:cubicBezTo>
                  <a:cubicBezTo>
                    <a:pt x="62843" y="18316"/>
                    <a:pt x="63987" y="11177"/>
                    <a:pt x="61409" y="7883"/>
                  </a:cubicBezTo>
                  <a:cubicBezTo>
                    <a:pt x="58831" y="4589"/>
                    <a:pt x="51156" y="2539"/>
                    <a:pt x="43147" y="1355"/>
                  </a:cubicBezTo>
                  <a:cubicBezTo>
                    <a:pt x="35138" y="172"/>
                    <a:pt x="20069" y="-701"/>
                    <a:pt x="13355" y="782"/>
                  </a:cubicBezTo>
                  <a:cubicBezTo>
                    <a:pt x="6641" y="2265"/>
                    <a:pt x="5087" y="5554"/>
                    <a:pt x="2864" y="10253"/>
                  </a:cubicBezTo>
                  <a:cubicBezTo>
                    <a:pt x="642" y="14952"/>
                    <a:pt x="-138" y="22973"/>
                    <a:pt x="20" y="28978"/>
                  </a:cubicBezTo>
                  <a:cubicBezTo>
                    <a:pt x="178" y="34983"/>
                    <a:pt x="1718" y="42291"/>
                    <a:pt x="3812" y="46281"/>
                  </a:cubicBezTo>
                  <a:close/>
                </a:path>
              </a:pathLst>
            </a:custGeom>
            <a:solidFill>
              <a:srgbClr val="FFFFFF">
                <a:alpha val="24050"/>
              </a:srgbClr>
            </a:solidFill>
            <a:ln>
              <a:noFill/>
            </a:ln>
          </p:spPr>
        </p:sp>
        <p:grpSp>
          <p:nvGrpSpPr>
            <p:cNvPr id="11" name="Google Shape;11;p2"/>
            <p:cNvGrpSpPr/>
            <p:nvPr/>
          </p:nvGrpSpPr>
          <p:grpSpPr>
            <a:xfrm>
              <a:off x="-512358" y="-559824"/>
              <a:ext cx="10356867" cy="6119818"/>
              <a:chOff x="-512358" y="-559824"/>
              <a:chExt cx="10356867" cy="6119818"/>
            </a:xfrm>
          </p:grpSpPr>
          <p:sp>
            <p:nvSpPr>
              <p:cNvPr id="12" name="Google Shape;12;p2"/>
              <p:cNvSpPr/>
              <p:nvPr/>
            </p:nvSpPr>
            <p:spPr>
              <a:xfrm flipH="1" rot="-4830939">
                <a:off x="8191021" y="-426779"/>
                <a:ext cx="1554462" cy="1517110"/>
              </a:xfrm>
              <a:custGeom>
                <a:rect b="b" l="l" r="r" t="t"/>
                <a:pathLst>
                  <a:path extrusionOk="0" h="83468" w="85523">
                    <a:moveTo>
                      <a:pt x="5752" y="15814"/>
                    </a:moveTo>
                    <a:cubicBezTo>
                      <a:pt x="8832" y="4820"/>
                      <a:pt x="13192" y="1834"/>
                      <a:pt x="19684" y="460"/>
                    </a:cubicBezTo>
                    <a:cubicBezTo>
                      <a:pt x="26176" y="-914"/>
                      <a:pt x="38924" y="602"/>
                      <a:pt x="44705" y="7568"/>
                    </a:cubicBezTo>
                    <a:cubicBezTo>
                      <a:pt x="50486" y="14534"/>
                      <a:pt x="48780" y="35100"/>
                      <a:pt x="54372" y="42256"/>
                    </a:cubicBezTo>
                    <a:cubicBezTo>
                      <a:pt x="59964" y="49412"/>
                      <a:pt x="73138" y="46284"/>
                      <a:pt x="78256" y="50502"/>
                    </a:cubicBezTo>
                    <a:cubicBezTo>
                      <a:pt x="83374" y="54720"/>
                      <a:pt x="86785" y="62255"/>
                      <a:pt x="85079" y="67562"/>
                    </a:cubicBezTo>
                    <a:cubicBezTo>
                      <a:pt x="83373" y="72870"/>
                      <a:pt x="77735" y="80167"/>
                      <a:pt x="68020" y="82347"/>
                    </a:cubicBezTo>
                    <a:cubicBezTo>
                      <a:pt x="58306" y="84527"/>
                      <a:pt x="37928" y="83295"/>
                      <a:pt x="26792" y="80641"/>
                    </a:cubicBezTo>
                    <a:cubicBezTo>
                      <a:pt x="15656" y="77987"/>
                      <a:pt x="4710" y="77229"/>
                      <a:pt x="1203" y="66424"/>
                    </a:cubicBezTo>
                    <a:cubicBezTo>
                      <a:pt x="-2304" y="55620"/>
                      <a:pt x="2672" y="26808"/>
                      <a:pt x="5752" y="15814"/>
                    </a:cubicBezTo>
                    <a:close/>
                  </a:path>
                </a:pathLst>
              </a:custGeom>
              <a:solidFill>
                <a:srgbClr val="FFFFFF">
                  <a:alpha val="24050"/>
                </a:srgbClr>
              </a:solidFill>
              <a:ln>
                <a:noFill/>
              </a:ln>
            </p:spPr>
          </p:sp>
          <p:sp>
            <p:nvSpPr>
              <p:cNvPr id="13" name="Google Shape;13;p2"/>
              <p:cNvSpPr/>
              <p:nvPr/>
            </p:nvSpPr>
            <p:spPr>
              <a:xfrm>
                <a:off x="-512358" y="4412419"/>
                <a:ext cx="2848850" cy="1147575"/>
              </a:xfrm>
              <a:custGeom>
                <a:rect b="b" l="l" r="r" t="t"/>
                <a:pathLst>
                  <a:path extrusionOk="0" h="45903" w="113954">
                    <a:moveTo>
                      <a:pt x="23" y="23157"/>
                    </a:moveTo>
                    <a:cubicBezTo>
                      <a:pt x="213" y="17091"/>
                      <a:pt x="4856" y="7425"/>
                      <a:pt x="11395" y="3767"/>
                    </a:cubicBezTo>
                    <a:cubicBezTo>
                      <a:pt x="17935" y="109"/>
                      <a:pt x="30635" y="-1171"/>
                      <a:pt x="39260" y="1208"/>
                    </a:cubicBezTo>
                    <a:cubicBezTo>
                      <a:pt x="47885" y="3587"/>
                      <a:pt x="53477" y="15518"/>
                      <a:pt x="63144" y="18039"/>
                    </a:cubicBezTo>
                    <a:cubicBezTo>
                      <a:pt x="72811" y="20560"/>
                      <a:pt x="88923" y="14627"/>
                      <a:pt x="97263" y="16333"/>
                    </a:cubicBezTo>
                    <a:cubicBezTo>
                      <a:pt x="105603" y="18039"/>
                      <a:pt x="111764" y="24294"/>
                      <a:pt x="113186" y="28274"/>
                    </a:cubicBezTo>
                    <a:cubicBezTo>
                      <a:pt x="114608" y="32255"/>
                      <a:pt x="114986" y="37278"/>
                      <a:pt x="105793" y="40216"/>
                    </a:cubicBezTo>
                    <a:cubicBezTo>
                      <a:pt x="96600" y="43154"/>
                      <a:pt x="73949" y="45912"/>
                      <a:pt x="58026" y="45903"/>
                    </a:cubicBezTo>
                    <a:cubicBezTo>
                      <a:pt x="42104" y="45894"/>
                      <a:pt x="19925" y="43952"/>
                      <a:pt x="10258" y="40161"/>
                    </a:cubicBezTo>
                    <a:cubicBezTo>
                      <a:pt x="591" y="36370"/>
                      <a:pt x="-166" y="29223"/>
                      <a:pt x="23" y="23157"/>
                    </a:cubicBezTo>
                    <a:close/>
                  </a:path>
                </a:pathLst>
              </a:custGeom>
              <a:solidFill>
                <a:srgbClr val="FFFFFF">
                  <a:alpha val="24050"/>
                </a:srgbClr>
              </a:solidFill>
              <a:ln>
                <a:noFill/>
              </a:ln>
            </p:spPr>
          </p:sp>
        </p:grpSp>
      </p:grpSp>
      <p:grpSp>
        <p:nvGrpSpPr>
          <p:cNvPr id="14" name="Google Shape;14;p2"/>
          <p:cNvGrpSpPr/>
          <p:nvPr/>
        </p:nvGrpSpPr>
        <p:grpSpPr>
          <a:xfrm>
            <a:off x="-562003" y="-806918"/>
            <a:ext cx="9920296" cy="6429231"/>
            <a:chOff x="-562003" y="-806918"/>
            <a:chExt cx="9920296" cy="6429231"/>
          </a:xfrm>
        </p:grpSpPr>
        <p:grpSp>
          <p:nvGrpSpPr>
            <p:cNvPr id="15" name="Google Shape;15;p2"/>
            <p:cNvGrpSpPr/>
            <p:nvPr/>
          </p:nvGrpSpPr>
          <p:grpSpPr>
            <a:xfrm>
              <a:off x="-562003" y="2907957"/>
              <a:ext cx="2261231" cy="2714356"/>
              <a:chOff x="-562003" y="2907957"/>
              <a:chExt cx="2261231" cy="2714356"/>
            </a:xfrm>
          </p:grpSpPr>
          <p:grpSp>
            <p:nvGrpSpPr>
              <p:cNvPr id="16" name="Google Shape;16;p2"/>
              <p:cNvGrpSpPr/>
              <p:nvPr/>
            </p:nvGrpSpPr>
            <p:grpSpPr>
              <a:xfrm rot="2384702">
                <a:off x="507534" y="4021339"/>
                <a:ext cx="797268" cy="1521963"/>
                <a:chOff x="3576400" y="3798225"/>
                <a:chExt cx="209550" cy="400025"/>
              </a:xfrm>
            </p:grpSpPr>
            <p:sp>
              <p:nvSpPr>
                <p:cNvPr id="17" name="Google Shape;17;p2"/>
                <p:cNvSpPr/>
                <p:nvPr/>
              </p:nvSpPr>
              <p:spPr>
                <a:xfrm>
                  <a:off x="3576400" y="3854250"/>
                  <a:ext cx="170125" cy="344000"/>
                </a:xfrm>
                <a:custGeom>
                  <a:rect b="b" l="l" r="r" t="t"/>
                  <a:pathLst>
                    <a:path extrusionOk="0" h="13760" w="6805">
                      <a:moveTo>
                        <a:pt x="5198" y="1"/>
                      </a:moveTo>
                      <a:cubicBezTo>
                        <a:pt x="5188" y="1"/>
                        <a:pt x="5177" y="2"/>
                        <a:pt x="5166" y="7"/>
                      </a:cubicBezTo>
                      <a:cubicBezTo>
                        <a:pt x="5123" y="19"/>
                        <a:pt x="5099" y="68"/>
                        <a:pt x="5117" y="110"/>
                      </a:cubicBezTo>
                      <a:cubicBezTo>
                        <a:pt x="6804" y="4940"/>
                        <a:pt x="5342" y="8351"/>
                        <a:pt x="3820" y="10361"/>
                      </a:cubicBezTo>
                      <a:cubicBezTo>
                        <a:pt x="2169" y="12542"/>
                        <a:pt x="80" y="13602"/>
                        <a:pt x="61" y="13608"/>
                      </a:cubicBezTo>
                      <a:cubicBezTo>
                        <a:pt x="19" y="13626"/>
                        <a:pt x="1" y="13681"/>
                        <a:pt x="19" y="13717"/>
                      </a:cubicBezTo>
                      <a:cubicBezTo>
                        <a:pt x="37" y="13748"/>
                        <a:pt x="68" y="13760"/>
                        <a:pt x="98" y="13760"/>
                      </a:cubicBezTo>
                      <a:cubicBezTo>
                        <a:pt x="110" y="13760"/>
                        <a:pt x="122" y="13760"/>
                        <a:pt x="128" y="13754"/>
                      </a:cubicBezTo>
                      <a:cubicBezTo>
                        <a:pt x="153" y="13748"/>
                        <a:pt x="2260" y="12682"/>
                        <a:pt x="3941" y="10465"/>
                      </a:cubicBezTo>
                      <a:cubicBezTo>
                        <a:pt x="4934" y="9161"/>
                        <a:pt x="5580" y="7724"/>
                        <a:pt x="5866" y="6195"/>
                      </a:cubicBezTo>
                      <a:cubicBezTo>
                        <a:pt x="6232" y="4282"/>
                        <a:pt x="6031" y="2218"/>
                        <a:pt x="5275" y="55"/>
                      </a:cubicBezTo>
                      <a:cubicBezTo>
                        <a:pt x="5261" y="23"/>
                        <a:pt x="5233" y="1"/>
                        <a:pt x="5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66550" y="3798225"/>
                  <a:ext cx="64725" cy="76450"/>
                </a:xfrm>
                <a:custGeom>
                  <a:rect b="b" l="l" r="r" t="t"/>
                  <a:pathLst>
                    <a:path extrusionOk="0" h="3058" w="2589">
                      <a:moveTo>
                        <a:pt x="993" y="0"/>
                      </a:moveTo>
                      <a:lnTo>
                        <a:pt x="993" y="0"/>
                      </a:lnTo>
                      <a:cubicBezTo>
                        <a:pt x="0" y="3009"/>
                        <a:pt x="1828" y="3058"/>
                        <a:pt x="1828" y="3058"/>
                      </a:cubicBezTo>
                      <a:cubicBezTo>
                        <a:pt x="2589" y="2436"/>
                        <a:pt x="2211" y="1151"/>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56350" y="3867350"/>
                  <a:ext cx="69000" cy="52050"/>
                </a:xfrm>
                <a:custGeom>
                  <a:rect b="b" l="l" r="r" t="t"/>
                  <a:pathLst>
                    <a:path extrusionOk="0" h="2082" w="2760">
                      <a:moveTo>
                        <a:pt x="0" y="0"/>
                      </a:moveTo>
                      <a:lnTo>
                        <a:pt x="0" y="0"/>
                      </a:lnTo>
                      <a:cubicBezTo>
                        <a:pt x="624" y="1719"/>
                        <a:pt x="1377" y="2081"/>
                        <a:pt x="1902" y="2081"/>
                      </a:cubicBezTo>
                      <a:cubicBezTo>
                        <a:pt x="2285" y="2081"/>
                        <a:pt x="2546" y="1889"/>
                        <a:pt x="2546" y="1889"/>
                      </a:cubicBezTo>
                      <a:cubicBezTo>
                        <a:pt x="2759" y="920"/>
                        <a:pt x="1663" y="1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89850" y="3847850"/>
                  <a:ext cx="71900" cy="72350"/>
                </a:xfrm>
                <a:custGeom>
                  <a:rect b="b" l="l" r="r" t="t"/>
                  <a:pathLst>
                    <a:path extrusionOk="0" h="2894" w="2876">
                      <a:moveTo>
                        <a:pt x="2680" y="1"/>
                      </a:moveTo>
                      <a:lnTo>
                        <a:pt x="2680" y="1"/>
                      </a:lnTo>
                      <a:cubicBezTo>
                        <a:pt x="0" y="1682"/>
                        <a:pt x="1371" y="2894"/>
                        <a:pt x="1371" y="2894"/>
                      </a:cubicBezTo>
                      <a:cubicBezTo>
                        <a:pt x="2357" y="2894"/>
                        <a:pt x="2875" y="1664"/>
                        <a:pt x="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67925" y="3924450"/>
                  <a:ext cx="65650" cy="57600"/>
                </a:xfrm>
                <a:custGeom>
                  <a:rect b="b" l="l" r="r" t="t"/>
                  <a:pathLst>
                    <a:path extrusionOk="0" h="2304" w="2626">
                      <a:moveTo>
                        <a:pt x="0" y="0"/>
                      </a:moveTo>
                      <a:cubicBezTo>
                        <a:pt x="446" y="1945"/>
                        <a:pt x="1243" y="2304"/>
                        <a:pt x="1771" y="2304"/>
                      </a:cubicBezTo>
                      <a:cubicBezTo>
                        <a:pt x="2080" y="2304"/>
                        <a:pt x="2296" y="2181"/>
                        <a:pt x="2296" y="2181"/>
                      </a:cubicBezTo>
                      <a:cubicBezTo>
                        <a:pt x="2625" y="1249"/>
                        <a:pt x="1626" y="34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704300" y="3922625"/>
                  <a:ext cx="77400" cy="58125"/>
                </a:xfrm>
                <a:custGeom>
                  <a:rect b="b" l="l" r="r" t="t"/>
                  <a:pathLst>
                    <a:path extrusionOk="0" h="2325" w="3096">
                      <a:moveTo>
                        <a:pt x="3095" y="0"/>
                      </a:moveTo>
                      <a:cubicBezTo>
                        <a:pt x="1" y="640"/>
                        <a:pt x="866" y="2254"/>
                        <a:pt x="866" y="2254"/>
                      </a:cubicBezTo>
                      <a:cubicBezTo>
                        <a:pt x="993" y="2301"/>
                        <a:pt x="1119" y="2324"/>
                        <a:pt x="1244" y="2324"/>
                      </a:cubicBezTo>
                      <a:cubicBezTo>
                        <a:pt x="2038" y="2324"/>
                        <a:pt x="2769" y="1405"/>
                        <a:pt x="3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68150" y="3967850"/>
                  <a:ext cx="60550" cy="72725"/>
                </a:xfrm>
                <a:custGeom>
                  <a:rect b="b" l="l" r="r" t="t"/>
                  <a:pathLst>
                    <a:path extrusionOk="0" h="2909" w="2422">
                      <a:moveTo>
                        <a:pt x="485" y="0"/>
                      </a:moveTo>
                      <a:cubicBezTo>
                        <a:pt x="1" y="2747"/>
                        <a:pt x="1362" y="2909"/>
                        <a:pt x="1689" y="2909"/>
                      </a:cubicBezTo>
                      <a:cubicBezTo>
                        <a:pt x="1732" y="2909"/>
                        <a:pt x="1758" y="2906"/>
                        <a:pt x="1758" y="2906"/>
                      </a:cubicBezTo>
                      <a:cubicBezTo>
                        <a:pt x="2421" y="2175"/>
                        <a:pt x="1855" y="957"/>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709425" y="4007425"/>
                  <a:ext cx="76525" cy="40800"/>
                </a:xfrm>
                <a:custGeom>
                  <a:rect b="b" l="l" r="r" t="t"/>
                  <a:pathLst>
                    <a:path extrusionOk="0" h="1632" w="3061">
                      <a:moveTo>
                        <a:pt x="1926" y="0"/>
                      </a:moveTo>
                      <a:cubicBezTo>
                        <a:pt x="1" y="0"/>
                        <a:pt x="131" y="1341"/>
                        <a:pt x="131" y="1341"/>
                      </a:cubicBezTo>
                      <a:cubicBezTo>
                        <a:pt x="341" y="1538"/>
                        <a:pt x="594" y="1632"/>
                        <a:pt x="872" y="1632"/>
                      </a:cubicBezTo>
                      <a:cubicBezTo>
                        <a:pt x="1546" y="1632"/>
                        <a:pt x="2366" y="1081"/>
                        <a:pt x="3061" y="123"/>
                      </a:cubicBezTo>
                      <a:cubicBezTo>
                        <a:pt x="2619" y="37"/>
                        <a:pt x="2244" y="0"/>
                        <a:pt x="1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643850" y="4014300"/>
                  <a:ext cx="64750" cy="76300"/>
                </a:xfrm>
                <a:custGeom>
                  <a:rect b="b" l="l" r="r" t="t"/>
                  <a:pathLst>
                    <a:path extrusionOk="0" h="3052" w="2590">
                      <a:moveTo>
                        <a:pt x="969" y="0"/>
                      </a:moveTo>
                      <a:lnTo>
                        <a:pt x="969" y="0"/>
                      </a:lnTo>
                      <a:cubicBezTo>
                        <a:pt x="1" y="3015"/>
                        <a:pt x="1828" y="3052"/>
                        <a:pt x="1828" y="3052"/>
                      </a:cubicBezTo>
                      <a:cubicBezTo>
                        <a:pt x="2589" y="2418"/>
                        <a:pt x="2194" y="1139"/>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90300" y="4063000"/>
                  <a:ext cx="76775" cy="38125"/>
                </a:xfrm>
                <a:custGeom>
                  <a:rect b="b" l="l" r="r" t="t"/>
                  <a:pathLst>
                    <a:path extrusionOk="0" h="1525" w="3071">
                      <a:moveTo>
                        <a:pt x="1496" y="1"/>
                      </a:moveTo>
                      <a:cubicBezTo>
                        <a:pt x="49" y="1"/>
                        <a:pt x="1" y="1116"/>
                        <a:pt x="1" y="1116"/>
                      </a:cubicBezTo>
                      <a:cubicBezTo>
                        <a:pt x="224" y="1393"/>
                        <a:pt x="529" y="1525"/>
                        <a:pt x="883" y="1525"/>
                      </a:cubicBezTo>
                      <a:cubicBezTo>
                        <a:pt x="1523" y="1525"/>
                        <a:pt x="2321" y="1093"/>
                        <a:pt x="3070" y="312"/>
                      </a:cubicBezTo>
                      <a:cubicBezTo>
                        <a:pt x="2416" y="88"/>
                        <a:pt x="1901" y="1"/>
                        <a:pt x="1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616450" y="4068500"/>
                  <a:ext cx="56975" cy="67950"/>
                </a:xfrm>
                <a:custGeom>
                  <a:rect b="b" l="l" r="r" t="t"/>
                  <a:pathLst>
                    <a:path extrusionOk="0" h="2718" w="2279">
                      <a:moveTo>
                        <a:pt x="1426" y="0"/>
                      </a:moveTo>
                      <a:lnTo>
                        <a:pt x="1426" y="0"/>
                      </a:lnTo>
                      <a:cubicBezTo>
                        <a:pt x="0" y="2309"/>
                        <a:pt x="1517" y="2717"/>
                        <a:pt x="1517" y="2717"/>
                      </a:cubicBezTo>
                      <a:cubicBezTo>
                        <a:pt x="2278" y="2339"/>
                        <a:pt x="2218" y="1194"/>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54975" y="4119775"/>
                  <a:ext cx="67925" cy="30925"/>
                </a:xfrm>
                <a:custGeom>
                  <a:rect b="b" l="l" r="r" t="t"/>
                  <a:pathLst>
                    <a:path extrusionOk="0" h="1237" w="2717">
                      <a:moveTo>
                        <a:pt x="1023" y="0"/>
                      </a:moveTo>
                      <a:cubicBezTo>
                        <a:pt x="199" y="0"/>
                        <a:pt x="0" y="684"/>
                        <a:pt x="0" y="684"/>
                      </a:cubicBezTo>
                      <a:cubicBezTo>
                        <a:pt x="175" y="1057"/>
                        <a:pt x="533" y="1237"/>
                        <a:pt x="994" y="1237"/>
                      </a:cubicBezTo>
                      <a:cubicBezTo>
                        <a:pt x="1483" y="1237"/>
                        <a:pt x="2090" y="1034"/>
                        <a:pt x="2717" y="642"/>
                      </a:cubicBezTo>
                      <a:cubicBezTo>
                        <a:pt x="1972" y="162"/>
                        <a:pt x="1424" y="0"/>
                        <a:pt x="1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rot="4805262">
                <a:off x="-781788" y="3352534"/>
                <a:ext cx="1796319" cy="1063405"/>
                <a:chOff x="1604225" y="3399175"/>
                <a:chExt cx="340250" cy="201425"/>
              </a:xfrm>
            </p:grpSpPr>
            <p:sp>
              <p:nvSpPr>
                <p:cNvPr id="30" name="Google Shape;30;p2"/>
                <p:cNvSpPr/>
                <p:nvPr/>
              </p:nvSpPr>
              <p:spPr>
                <a:xfrm>
                  <a:off x="1604225" y="3399175"/>
                  <a:ext cx="339825" cy="201425"/>
                </a:xfrm>
                <a:custGeom>
                  <a:rect b="b" l="l" r="r" t="t"/>
                  <a:pathLst>
                    <a:path extrusionOk="0" h="8057" w="13593">
                      <a:moveTo>
                        <a:pt x="10046" y="6344"/>
                      </a:moveTo>
                      <a:cubicBezTo>
                        <a:pt x="10048" y="6344"/>
                        <a:pt x="10021" y="6423"/>
                        <a:pt x="10048" y="6552"/>
                      </a:cubicBezTo>
                      <a:cubicBezTo>
                        <a:pt x="10069" y="6637"/>
                        <a:pt x="9909" y="6819"/>
                        <a:pt x="9625" y="6925"/>
                      </a:cubicBezTo>
                      <a:lnTo>
                        <a:pt x="9625" y="6925"/>
                      </a:lnTo>
                      <a:cubicBezTo>
                        <a:pt x="9984" y="6508"/>
                        <a:pt x="10044" y="6344"/>
                        <a:pt x="10046" y="6344"/>
                      </a:cubicBezTo>
                      <a:close/>
                      <a:moveTo>
                        <a:pt x="5741" y="0"/>
                      </a:moveTo>
                      <a:cubicBezTo>
                        <a:pt x="5611" y="0"/>
                        <a:pt x="5482" y="34"/>
                        <a:pt x="5358" y="107"/>
                      </a:cubicBezTo>
                      <a:cubicBezTo>
                        <a:pt x="4706" y="528"/>
                        <a:pt x="5096" y="1356"/>
                        <a:pt x="5096" y="1356"/>
                      </a:cubicBezTo>
                      <a:cubicBezTo>
                        <a:pt x="5096" y="1356"/>
                        <a:pt x="5382" y="2294"/>
                        <a:pt x="4749" y="2355"/>
                      </a:cubicBezTo>
                      <a:cubicBezTo>
                        <a:pt x="4733" y="2357"/>
                        <a:pt x="4717" y="2357"/>
                        <a:pt x="4701" y="2357"/>
                      </a:cubicBezTo>
                      <a:cubicBezTo>
                        <a:pt x="4209" y="2357"/>
                        <a:pt x="3543" y="1661"/>
                        <a:pt x="2518" y="1661"/>
                      </a:cubicBezTo>
                      <a:cubicBezTo>
                        <a:pt x="2240" y="1661"/>
                        <a:pt x="1935" y="1713"/>
                        <a:pt x="1600" y="1843"/>
                      </a:cubicBezTo>
                      <a:cubicBezTo>
                        <a:pt x="1" y="2473"/>
                        <a:pt x="841" y="4061"/>
                        <a:pt x="2419" y="4061"/>
                      </a:cubicBezTo>
                      <a:cubicBezTo>
                        <a:pt x="2428" y="4061"/>
                        <a:pt x="2437" y="4061"/>
                        <a:pt x="2446" y="4060"/>
                      </a:cubicBezTo>
                      <a:cubicBezTo>
                        <a:pt x="2489" y="4060"/>
                        <a:pt x="2532" y="4060"/>
                        <a:pt x="2574" y="4060"/>
                      </a:cubicBezTo>
                      <a:cubicBezTo>
                        <a:pt x="4090" y="4060"/>
                        <a:pt x="5025" y="4380"/>
                        <a:pt x="4249" y="5132"/>
                      </a:cubicBezTo>
                      <a:cubicBezTo>
                        <a:pt x="3380" y="5975"/>
                        <a:pt x="3943" y="6817"/>
                        <a:pt x="4720" y="6817"/>
                      </a:cubicBezTo>
                      <a:cubicBezTo>
                        <a:pt x="5005" y="6817"/>
                        <a:pt x="5319" y="6704"/>
                        <a:pt x="5601" y="6436"/>
                      </a:cubicBezTo>
                      <a:cubicBezTo>
                        <a:pt x="6283" y="5794"/>
                        <a:pt x="6919" y="5554"/>
                        <a:pt x="7294" y="5554"/>
                      </a:cubicBezTo>
                      <a:cubicBezTo>
                        <a:pt x="7503" y="5554"/>
                        <a:pt x="7631" y="5628"/>
                        <a:pt x="7642" y="5748"/>
                      </a:cubicBezTo>
                      <a:cubicBezTo>
                        <a:pt x="7685" y="6162"/>
                        <a:pt x="6424" y="6003"/>
                        <a:pt x="6131" y="7350"/>
                      </a:cubicBezTo>
                      <a:cubicBezTo>
                        <a:pt x="6024" y="7826"/>
                        <a:pt x="6533" y="8057"/>
                        <a:pt x="7197" y="8057"/>
                      </a:cubicBezTo>
                      <a:cubicBezTo>
                        <a:pt x="7809" y="8057"/>
                        <a:pt x="8554" y="7861"/>
                        <a:pt x="9072" y="7479"/>
                      </a:cubicBezTo>
                      <a:lnTo>
                        <a:pt x="9072" y="7479"/>
                      </a:lnTo>
                      <a:cubicBezTo>
                        <a:pt x="9085" y="7761"/>
                        <a:pt x="9338" y="8046"/>
                        <a:pt x="9767" y="8046"/>
                      </a:cubicBezTo>
                      <a:cubicBezTo>
                        <a:pt x="9821" y="8046"/>
                        <a:pt x="9878" y="8042"/>
                        <a:pt x="9938" y="8032"/>
                      </a:cubicBezTo>
                      <a:cubicBezTo>
                        <a:pt x="10834" y="7892"/>
                        <a:pt x="12515" y="5869"/>
                        <a:pt x="13593" y="5717"/>
                      </a:cubicBezTo>
                      <a:cubicBezTo>
                        <a:pt x="12253" y="4182"/>
                        <a:pt x="11826" y="3336"/>
                        <a:pt x="11723" y="2538"/>
                      </a:cubicBezTo>
                      <a:cubicBezTo>
                        <a:pt x="11689" y="2246"/>
                        <a:pt x="11514" y="2099"/>
                        <a:pt x="11319" y="2099"/>
                      </a:cubicBezTo>
                      <a:cubicBezTo>
                        <a:pt x="11055" y="2099"/>
                        <a:pt x="10756" y="2371"/>
                        <a:pt x="10730" y="2926"/>
                      </a:cubicBezTo>
                      <a:lnTo>
                        <a:pt x="10730" y="2926"/>
                      </a:lnTo>
                      <a:cubicBezTo>
                        <a:pt x="10426" y="2093"/>
                        <a:pt x="9575" y="956"/>
                        <a:pt x="8792" y="956"/>
                      </a:cubicBezTo>
                      <a:cubicBezTo>
                        <a:pt x="8687" y="956"/>
                        <a:pt x="8583" y="977"/>
                        <a:pt x="8482" y="1021"/>
                      </a:cubicBezTo>
                      <a:cubicBezTo>
                        <a:pt x="7532" y="1447"/>
                        <a:pt x="8160" y="2057"/>
                        <a:pt x="8269" y="2367"/>
                      </a:cubicBezTo>
                      <a:cubicBezTo>
                        <a:pt x="8286" y="2413"/>
                        <a:pt x="8223" y="2452"/>
                        <a:pt x="8117" y="2452"/>
                      </a:cubicBezTo>
                      <a:cubicBezTo>
                        <a:pt x="7883" y="2452"/>
                        <a:pt x="7441" y="2261"/>
                        <a:pt x="7197" y="1527"/>
                      </a:cubicBezTo>
                      <a:cubicBezTo>
                        <a:pt x="6904" y="658"/>
                        <a:pt x="6313" y="0"/>
                        <a:pt x="5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628525" y="3467775"/>
                  <a:ext cx="315950" cy="75900"/>
                </a:xfrm>
                <a:custGeom>
                  <a:rect b="b" l="l" r="r" t="t"/>
                  <a:pathLst>
                    <a:path extrusionOk="0" h="3036" w="12638">
                      <a:moveTo>
                        <a:pt x="25" y="1"/>
                      </a:moveTo>
                      <a:cubicBezTo>
                        <a:pt x="19" y="1"/>
                        <a:pt x="0" y="7"/>
                        <a:pt x="0" y="25"/>
                      </a:cubicBezTo>
                      <a:cubicBezTo>
                        <a:pt x="0" y="31"/>
                        <a:pt x="12" y="43"/>
                        <a:pt x="25" y="43"/>
                      </a:cubicBezTo>
                      <a:cubicBezTo>
                        <a:pt x="61" y="43"/>
                        <a:pt x="4112" y="330"/>
                        <a:pt x="6840" y="1798"/>
                      </a:cubicBezTo>
                      <a:cubicBezTo>
                        <a:pt x="8865" y="2889"/>
                        <a:pt x="11044" y="3035"/>
                        <a:pt x="12051" y="3035"/>
                      </a:cubicBezTo>
                      <a:cubicBezTo>
                        <a:pt x="12404" y="3035"/>
                        <a:pt x="12613" y="3017"/>
                        <a:pt x="12621" y="3016"/>
                      </a:cubicBezTo>
                      <a:cubicBezTo>
                        <a:pt x="12623" y="3017"/>
                        <a:pt x="12625" y="3017"/>
                        <a:pt x="12627" y="3017"/>
                      </a:cubicBezTo>
                      <a:cubicBezTo>
                        <a:pt x="12635" y="3017"/>
                        <a:pt x="12638" y="3007"/>
                        <a:pt x="12633" y="2991"/>
                      </a:cubicBezTo>
                      <a:cubicBezTo>
                        <a:pt x="12633" y="2985"/>
                        <a:pt x="12621" y="2979"/>
                        <a:pt x="12609" y="2979"/>
                      </a:cubicBezTo>
                      <a:cubicBezTo>
                        <a:pt x="12601" y="2979"/>
                        <a:pt x="12402" y="2995"/>
                        <a:pt x="12065" y="2995"/>
                      </a:cubicBezTo>
                      <a:cubicBezTo>
                        <a:pt x="11074" y="2995"/>
                        <a:pt x="8889" y="2856"/>
                        <a:pt x="6853" y="1761"/>
                      </a:cubicBezTo>
                      <a:cubicBezTo>
                        <a:pt x="4124" y="281"/>
                        <a:pt x="61" y="1"/>
                        <a:pt x="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710600" y="3502125"/>
                  <a:ext cx="70075" cy="48525"/>
                </a:xfrm>
                <a:custGeom>
                  <a:rect b="b" l="l" r="r" t="t"/>
                  <a:pathLst>
                    <a:path extrusionOk="0" h="1941" w="2803">
                      <a:moveTo>
                        <a:pt x="2779" y="1"/>
                      </a:moveTo>
                      <a:cubicBezTo>
                        <a:pt x="2771" y="1"/>
                        <a:pt x="2764" y="5"/>
                        <a:pt x="2760" y="9"/>
                      </a:cubicBezTo>
                      <a:cubicBezTo>
                        <a:pt x="1943" y="1228"/>
                        <a:pt x="37" y="1892"/>
                        <a:pt x="19" y="1898"/>
                      </a:cubicBezTo>
                      <a:cubicBezTo>
                        <a:pt x="6" y="1898"/>
                        <a:pt x="0" y="1916"/>
                        <a:pt x="0" y="1922"/>
                      </a:cubicBezTo>
                      <a:cubicBezTo>
                        <a:pt x="0" y="1928"/>
                        <a:pt x="19" y="1940"/>
                        <a:pt x="25" y="1940"/>
                      </a:cubicBezTo>
                      <a:cubicBezTo>
                        <a:pt x="43" y="1928"/>
                        <a:pt x="1962" y="1258"/>
                        <a:pt x="2784" y="34"/>
                      </a:cubicBezTo>
                      <a:cubicBezTo>
                        <a:pt x="2796" y="34"/>
                        <a:pt x="2802" y="28"/>
                        <a:pt x="2796" y="22"/>
                      </a:cubicBezTo>
                      <a:cubicBezTo>
                        <a:pt x="2796" y="9"/>
                        <a:pt x="2790" y="9"/>
                        <a:pt x="2790" y="3"/>
                      </a:cubicBezTo>
                      <a:cubicBezTo>
                        <a:pt x="2786" y="2"/>
                        <a:pt x="2783" y="1"/>
                        <a:pt x="27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744100" y="3421275"/>
                  <a:ext cx="26825" cy="78175"/>
                </a:xfrm>
                <a:custGeom>
                  <a:rect b="b" l="l" r="r" t="t"/>
                  <a:pathLst>
                    <a:path extrusionOk="0" h="3127" w="1073">
                      <a:moveTo>
                        <a:pt x="28" y="1"/>
                      </a:moveTo>
                      <a:cubicBezTo>
                        <a:pt x="25" y="1"/>
                        <a:pt x="22" y="1"/>
                        <a:pt x="19" y="3"/>
                      </a:cubicBezTo>
                      <a:cubicBezTo>
                        <a:pt x="6" y="9"/>
                        <a:pt x="0" y="15"/>
                        <a:pt x="6" y="34"/>
                      </a:cubicBezTo>
                      <a:cubicBezTo>
                        <a:pt x="859" y="1495"/>
                        <a:pt x="1018" y="3091"/>
                        <a:pt x="1030" y="3109"/>
                      </a:cubicBezTo>
                      <a:cubicBezTo>
                        <a:pt x="1030" y="3118"/>
                        <a:pt x="1033" y="3127"/>
                        <a:pt x="1039" y="3127"/>
                      </a:cubicBezTo>
                      <a:cubicBezTo>
                        <a:pt x="1041" y="3127"/>
                        <a:pt x="1044" y="3125"/>
                        <a:pt x="1048" y="3122"/>
                      </a:cubicBezTo>
                      <a:cubicBezTo>
                        <a:pt x="1060" y="3122"/>
                        <a:pt x="1072" y="3116"/>
                        <a:pt x="1066" y="3103"/>
                      </a:cubicBezTo>
                      <a:cubicBezTo>
                        <a:pt x="1066" y="3091"/>
                        <a:pt x="1024" y="2622"/>
                        <a:pt x="847" y="1964"/>
                      </a:cubicBezTo>
                      <a:cubicBezTo>
                        <a:pt x="695" y="1398"/>
                        <a:pt x="445" y="685"/>
                        <a:pt x="49" y="9"/>
                      </a:cubicBezTo>
                      <a:cubicBezTo>
                        <a:pt x="40" y="5"/>
                        <a:pt x="35" y="1"/>
                        <a:pt x="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820700" y="3438125"/>
                  <a:ext cx="33050" cy="93650"/>
                </a:xfrm>
                <a:custGeom>
                  <a:rect b="b" l="l" r="r" t="t"/>
                  <a:pathLst>
                    <a:path extrusionOk="0" h="3746" w="1322">
                      <a:moveTo>
                        <a:pt x="21" y="1"/>
                      </a:moveTo>
                      <a:cubicBezTo>
                        <a:pt x="15" y="1"/>
                        <a:pt x="9" y="2"/>
                        <a:pt x="6" y="5"/>
                      </a:cubicBezTo>
                      <a:cubicBezTo>
                        <a:pt x="0" y="11"/>
                        <a:pt x="0" y="30"/>
                        <a:pt x="6" y="36"/>
                      </a:cubicBezTo>
                      <a:cubicBezTo>
                        <a:pt x="1322" y="1564"/>
                        <a:pt x="993" y="3708"/>
                        <a:pt x="987" y="3721"/>
                      </a:cubicBezTo>
                      <a:cubicBezTo>
                        <a:pt x="987" y="3727"/>
                        <a:pt x="993" y="3745"/>
                        <a:pt x="1005" y="3745"/>
                      </a:cubicBezTo>
                      <a:cubicBezTo>
                        <a:pt x="1011" y="3745"/>
                        <a:pt x="1023" y="3739"/>
                        <a:pt x="1023" y="3727"/>
                      </a:cubicBezTo>
                      <a:cubicBezTo>
                        <a:pt x="1036" y="3715"/>
                        <a:pt x="1176" y="2752"/>
                        <a:pt x="889" y="1656"/>
                      </a:cubicBezTo>
                      <a:cubicBezTo>
                        <a:pt x="743" y="1108"/>
                        <a:pt x="487" y="523"/>
                        <a:pt x="37" y="5"/>
                      </a:cubicBezTo>
                      <a:cubicBezTo>
                        <a:pt x="34" y="2"/>
                        <a:pt x="27" y="1"/>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777600" y="3528175"/>
                  <a:ext cx="61075" cy="57500"/>
                </a:xfrm>
                <a:custGeom>
                  <a:rect b="b" l="l" r="r" t="t"/>
                  <a:pathLst>
                    <a:path extrusionOk="0" h="2300" w="2443">
                      <a:moveTo>
                        <a:pt x="2429" y="0"/>
                      </a:moveTo>
                      <a:cubicBezTo>
                        <a:pt x="2421" y="0"/>
                        <a:pt x="2411" y="5"/>
                        <a:pt x="2406" y="9"/>
                      </a:cubicBezTo>
                      <a:cubicBezTo>
                        <a:pt x="2400" y="27"/>
                        <a:pt x="1511" y="1672"/>
                        <a:pt x="19" y="2250"/>
                      </a:cubicBezTo>
                      <a:cubicBezTo>
                        <a:pt x="6" y="2257"/>
                        <a:pt x="0" y="2269"/>
                        <a:pt x="0" y="2281"/>
                      </a:cubicBezTo>
                      <a:cubicBezTo>
                        <a:pt x="6" y="2287"/>
                        <a:pt x="19" y="2299"/>
                        <a:pt x="31" y="2299"/>
                      </a:cubicBezTo>
                      <a:cubicBezTo>
                        <a:pt x="1535" y="1708"/>
                        <a:pt x="2437" y="58"/>
                        <a:pt x="2443" y="33"/>
                      </a:cubicBezTo>
                      <a:lnTo>
                        <a:pt x="2443" y="21"/>
                      </a:lnTo>
                      <a:cubicBezTo>
                        <a:pt x="2443" y="15"/>
                        <a:pt x="2437" y="15"/>
                        <a:pt x="2437" y="3"/>
                      </a:cubicBezTo>
                      <a:cubicBezTo>
                        <a:pt x="2435" y="1"/>
                        <a:pt x="2432" y="0"/>
                        <a:pt x="2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843225" y="3541725"/>
                  <a:ext cx="62925" cy="49875"/>
                </a:xfrm>
                <a:custGeom>
                  <a:rect b="b" l="l" r="r" t="t"/>
                  <a:pathLst>
                    <a:path extrusionOk="0" h="1995" w="2517">
                      <a:moveTo>
                        <a:pt x="2499" y="1"/>
                      </a:moveTo>
                      <a:cubicBezTo>
                        <a:pt x="2491" y="1"/>
                        <a:pt x="2484" y="5"/>
                        <a:pt x="2480" y="9"/>
                      </a:cubicBezTo>
                      <a:cubicBezTo>
                        <a:pt x="1639" y="1465"/>
                        <a:pt x="31" y="1952"/>
                        <a:pt x="19" y="1958"/>
                      </a:cubicBezTo>
                      <a:cubicBezTo>
                        <a:pt x="13" y="1958"/>
                        <a:pt x="1" y="1976"/>
                        <a:pt x="1" y="1983"/>
                      </a:cubicBezTo>
                      <a:cubicBezTo>
                        <a:pt x="1" y="1989"/>
                        <a:pt x="19" y="1995"/>
                        <a:pt x="25" y="1995"/>
                      </a:cubicBezTo>
                      <a:cubicBezTo>
                        <a:pt x="43" y="1989"/>
                        <a:pt x="1663" y="1495"/>
                        <a:pt x="2510" y="33"/>
                      </a:cubicBezTo>
                      <a:cubicBezTo>
                        <a:pt x="2516" y="27"/>
                        <a:pt x="2516" y="21"/>
                        <a:pt x="2516" y="21"/>
                      </a:cubicBezTo>
                      <a:cubicBezTo>
                        <a:pt x="2516" y="9"/>
                        <a:pt x="2510" y="9"/>
                        <a:pt x="2510" y="3"/>
                      </a:cubicBezTo>
                      <a:cubicBezTo>
                        <a:pt x="2506" y="1"/>
                        <a:pt x="2503" y="1"/>
                        <a:pt x="24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885250" y="3463225"/>
                  <a:ext cx="30325" cy="80075"/>
                </a:xfrm>
                <a:custGeom>
                  <a:rect b="b" l="l" r="r" t="t"/>
                  <a:pathLst>
                    <a:path extrusionOk="0" h="3203" w="1213">
                      <a:moveTo>
                        <a:pt x="183" y="0"/>
                      </a:moveTo>
                      <a:cubicBezTo>
                        <a:pt x="177" y="0"/>
                        <a:pt x="165" y="6"/>
                        <a:pt x="165" y="12"/>
                      </a:cubicBezTo>
                      <a:cubicBezTo>
                        <a:pt x="1" y="1803"/>
                        <a:pt x="1170" y="3180"/>
                        <a:pt x="1176" y="3198"/>
                      </a:cubicBezTo>
                      <a:cubicBezTo>
                        <a:pt x="1179" y="3201"/>
                        <a:pt x="1185" y="3202"/>
                        <a:pt x="1191" y="3202"/>
                      </a:cubicBezTo>
                      <a:cubicBezTo>
                        <a:pt x="1197" y="3202"/>
                        <a:pt x="1204" y="3201"/>
                        <a:pt x="1207" y="3198"/>
                      </a:cubicBezTo>
                      <a:cubicBezTo>
                        <a:pt x="1207" y="3198"/>
                        <a:pt x="1213" y="3192"/>
                        <a:pt x="1213" y="3180"/>
                      </a:cubicBezTo>
                      <a:cubicBezTo>
                        <a:pt x="1213" y="3180"/>
                        <a:pt x="1213" y="3173"/>
                        <a:pt x="1207" y="3173"/>
                      </a:cubicBezTo>
                      <a:cubicBezTo>
                        <a:pt x="1188" y="3161"/>
                        <a:pt x="49" y="1791"/>
                        <a:pt x="202" y="24"/>
                      </a:cubicBezTo>
                      <a:cubicBezTo>
                        <a:pt x="202" y="6"/>
                        <a:pt x="196" y="0"/>
                        <a:pt x="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655925" y="3476775"/>
                  <a:ext cx="37650" cy="13775"/>
                </a:xfrm>
                <a:custGeom>
                  <a:rect b="b" l="l" r="r" t="t"/>
                  <a:pathLst>
                    <a:path extrusionOk="0" h="551" w="1506">
                      <a:moveTo>
                        <a:pt x="1481" y="0"/>
                      </a:moveTo>
                      <a:cubicBezTo>
                        <a:pt x="896" y="61"/>
                        <a:pt x="25" y="506"/>
                        <a:pt x="19" y="506"/>
                      </a:cubicBezTo>
                      <a:cubicBezTo>
                        <a:pt x="13" y="518"/>
                        <a:pt x="1" y="524"/>
                        <a:pt x="13" y="536"/>
                      </a:cubicBezTo>
                      <a:cubicBezTo>
                        <a:pt x="17" y="545"/>
                        <a:pt x="22" y="551"/>
                        <a:pt x="31" y="551"/>
                      </a:cubicBezTo>
                      <a:cubicBezTo>
                        <a:pt x="34" y="551"/>
                        <a:pt x="38" y="550"/>
                        <a:pt x="43" y="548"/>
                      </a:cubicBezTo>
                      <a:cubicBezTo>
                        <a:pt x="49" y="536"/>
                        <a:pt x="908" y="98"/>
                        <a:pt x="1487" y="37"/>
                      </a:cubicBezTo>
                      <a:cubicBezTo>
                        <a:pt x="1493" y="37"/>
                        <a:pt x="1505" y="31"/>
                        <a:pt x="1505" y="12"/>
                      </a:cubicBezTo>
                      <a:cubicBezTo>
                        <a:pt x="1505" y="6"/>
                        <a:pt x="1487" y="0"/>
                        <a:pt x="1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647400" y="3449825"/>
                  <a:ext cx="21500" cy="23925"/>
                </a:xfrm>
                <a:custGeom>
                  <a:rect b="b" l="l" r="r" t="t"/>
                  <a:pathLst>
                    <a:path extrusionOk="0" h="957" w="860">
                      <a:moveTo>
                        <a:pt x="25" y="0"/>
                      </a:moveTo>
                      <a:cubicBezTo>
                        <a:pt x="19" y="0"/>
                        <a:pt x="1" y="0"/>
                        <a:pt x="1" y="18"/>
                      </a:cubicBezTo>
                      <a:cubicBezTo>
                        <a:pt x="1" y="24"/>
                        <a:pt x="1" y="43"/>
                        <a:pt x="19" y="43"/>
                      </a:cubicBezTo>
                      <a:cubicBezTo>
                        <a:pt x="597" y="213"/>
                        <a:pt x="823" y="932"/>
                        <a:pt x="829" y="938"/>
                      </a:cubicBezTo>
                      <a:cubicBezTo>
                        <a:pt x="829" y="944"/>
                        <a:pt x="847" y="956"/>
                        <a:pt x="853" y="956"/>
                      </a:cubicBezTo>
                      <a:cubicBezTo>
                        <a:pt x="853" y="944"/>
                        <a:pt x="859" y="932"/>
                        <a:pt x="859" y="926"/>
                      </a:cubicBezTo>
                      <a:cubicBezTo>
                        <a:pt x="859" y="914"/>
                        <a:pt x="628" y="183"/>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
              <p:cNvGrpSpPr/>
              <p:nvPr/>
            </p:nvGrpSpPr>
            <p:grpSpPr>
              <a:xfrm>
                <a:off x="-231627" y="3841481"/>
                <a:ext cx="1236096" cy="1525034"/>
                <a:chOff x="2526025" y="2780838"/>
                <a:chExt cx="196075" cy="241900"/>
              </a:xfrm>
            </p:grpSpPr>
            <p:sp>
              <p:nvSpPr>
                <p:cNvPr id="41" name="Google Shape;41;p2"/>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2539350" y="2806488"/>
                  <a:ext cx="160675" cy="189600"/>
                  <a:chOff x="2748500" y="2867375"/>
                  <a:chExt cx="160675" cy="189600"/>
                </a:xfrm>
              </p:grpSpPr>
              <p:sp>
                <p:nvSpPr>
                  <p:cNvPr id="44" name="Google Shape;44;p2"/>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7" name="Google Shape;47;p2"/>
            <p:cNvGrpSpPr/>
            <p:nvPr/>
          </p:nvGrpSpPr>
          <p:grpSpPr>
            <a:xfrm flipH="1" rot="-5087297">
              <a:off x="8289923" y="-150219"/>
              <a:ext cx="1356750" cy="659475"/>
              <a:chOff x="2593100" y="3449275"/>
              <a:chExt cx="264525" cy="128575"/>
            </a:xfrm>
          </p:grpSpPr>
          <p:sp>
            <p:nvSpPr>
              <p:cNvPr id="48" name="Google Shape;48;p2"/>
              <p:cNvSpPr/>
              <p:nvPr/>
            </p:nvSpPr>
            <p:spPr>
              <a:xfrm>
                <a:off x="2599950" y="3449275"/>
                <a:ext cx="257675" cy="128575"/>
              </a:xfrm>
              <a:custGeom>
                <a:rect b="b" l="l" r="r" t="t"/>
                <a:pathLst>
                  <a:path extrusionOk="0" h="5143" w="10307">
                    <a:moveTo>
                      <a:pt x="6049" y="1"/>
                    </a:moveTo>
                    <a:cubicBezTo>
                      <a:pt x="4149" y="1"/>
                      <a:pt x="1366" y="946"/>
                      <a:pt x="1" y="4637"/>
                    </a:cubicBezTo>
                    <a:cubicBezTo>
                      <a:pt x="1" y="4637"/>
                      <a:pt x="1269" y="5143"/>
                      <a:pt x="2644" y="5143"/>
                    </a:cubicBezTo>
                    <a:cubicBezTo>
                      <a:pt x="3404" y="5143"/>
                      <a:pt x="4196" y="4989"/>
                      <a:pt x="4825" y="4510"/>
                    </a:cubicBezTo>
                    <a:cubicBezTo>
                      <a:pt x="6591" y="3157"/>
                      <a:pt x="6658" y="2865"/>
                      <a:pt x="7986" y="2512"/>
                    </a:cubicBezTo>
                    <a:cubicBezTo>
                      <a:pt x="9308" y="2165"/>
                      <a:pt x="10307" y="1470"/>
                      <a:pt x="10033" y="831"/>
                    </a:cubicBezTo>
                    <a:cubicBezTo>
                      <a:pt x="9765" y="191"/>
                      <a:pt x="8327" y="161"/>
                      <a:pt x="6439" y="14"/>
                    </a:cubicBezTo>
                    <a:cubicBezTo>
                      <a:pt x="6314" y="6"/>
                      <a:pt x="6183" y="1"/>
                      <a:pt x="60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593100" y="3472600"/>
                <a:ext cx="239400" cy="95525"/>
              </a:xfrm>
              <a:custGeom>
                <a:rect b="b" l="l" r="r" t="t"/>
                <a:pathLst>
                  <a:path extrusionOk="0" h="3821" w="9576">
                    <a:moveTo>
                      <a:pt x="9130" y="0"/>
                    </a:moveTo>
                    <a:cubicBezTo>
                      <a:pt x="8043" y="0"/>
                      <a:pt x="6058" y="352"/>
                      <a:pt x="4222" y="1761"/>
                    </a:cubicBezTo>
                    <a:cubicBezTo>
                      <a:pt x="2114" y="3376"/>
                      <a:pt x="68" y="3729"/>
                      <a:pt x="43" y="3729"/>
                    </a:cubicBezTo>
                    <a:cubicBezTo>
                      <a:pt x="19" y="3735"/>
                      <a:pt x="1" y="3759"/>
                      <a:pt x="7" y="3778"/>
                    </a:cubicBezTo>
                    <a:cubicBezTo>
                      <a:pt x="13" y="3802"/>
                      <a:pt x="31" y="3820"/>
                      <a:pt x="49" y="3820"/>
                    </a:cubicBezTo>
                    <a:cubicBezTo>
                      <a:pt x="74" y="3808"/>
                      <a:pt x="2151" y="3461"/>
                      <a:pt x="4270" y="1841"/>
                    </a:cubicBezTo>
                    <a:cubicBezTo>
                      <a:pt x="6085" y="443"/>
                      <a:pt x="8048" y="92"/>
                      <a:pt x="9118" y="92"/>
                    </a:cubicBezTo>
                    <a:cubicBezTo>
                      <a:pt x="9269" y="92"/>
                      <a:pt x="9402" y="99"/>
                      <a:pt x="9515" y="111"/>
                    </a:cubicBezTo>
                    <a:cubicBezTo>
                      <a:pt x="9518" y="112"/>
                      <a:pt x="9521" y="112"/>
                      <a:pt x="9524" y="112"/>
                    </a:cubicBezTo>
                    <a:cubicBezTo>
                      <a:pt x="9550" y="112"/>
                      <a:pt x="9570" y="91"/>
                      <a:pt x="9570" y="74"/>
                    </a:cubicBezTo>
                    <a:cubicBezTo>
                      <a:pt x="9576" y="44"/>
                      <a:pt x="9551" y="19"/>
                      <a:pt x="9533" y="19"/>
                    </a:cubicBezTo>
                    <a:cubicBezTo>
                      <a:pt x="9418" y="7"/>
                      <a:pt x="9283" y="0"/>
                      <a:pt x="9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793050" y="3475600"/>
                <a:ext cx="32450" cy="20950"/>
              </a:xfrm>
              <a:custGeom>
                <a:rect b="b" l="l" r="r" t="t"/>
                <a:pathLst>
                  <a:path extrusionOk="0" h="838" w="1298">
                    <a:moveTo>
                      <a:pt x="33" y="1"/>
                    </a:moveTo>
                    <a:cubicBezTo>
                      <a:pt x="25" y="1"/>
                      <a:pt x="17" y="6"/>
                      <a:pt x="12" y="15"/>
                    </a:cubicBezTo>
                    <a:cubicBezTo>
                      <a:pt x="0" y="21"/>
                      <a:pt x="12" y="33"/>
                      <a:pt x="18" y="46"/>
                    </a:cubicBezTo>
                    <a:lnTo>
                      <a:pt x="1261" y="837"/>
                    </a:lnTo>
                    <a:lnTo>
                      <a:pt x="1273" y="837"/>
                    </a:lnTo>
                    <a:cubicBezTo>
                      <a:pt x="1279" y="837"/>
                      <a:pt x="1291" y="837"/>
                      <a:pt x="1291" y="825"/>
                    </a:cubicBezTo>
                    <a:cubicBezTo>
                      <a:pt x="1298" y="819"/>
                      <a:pt x="1291" y="807"/>
                      <a:pt x="1279" y="795"/>
                    </a:cubicBezTo>
                    <a:lnTo>
                      <a:pt x="43" y="3"/>
                    </a:lnTo>
                    <a:cubicBezTo>
                      <a:pt x="40" y="1"/>
                      <a:pt x="36" y="1"/>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783150" y="3455050"/>
                <a:ext cx="13575" cy="23525"/>
              </a:xfrm>
              <a:custGeom>
                <a:rect b="b" l="l" r="r" t="t"/>
                <a:pathLst>
                  <a:path extrusionOk="0" h="941" w="543">
                    <a:moveTo>
                      <a:pt x="520" y="0"/>
                    </a:moveTo>
                    <a:cubicBezTo>
                      <a:pt x="512" y="0"/>
                      <a:pt x="504" y="6"/>
                      <a:pt x="500" y="15"/>
                    </a:cubicBezTo>
                    <a:lnTo>
                      <a:pt x="12" y="910"/>
                    </a:lnTo>
                    <a:cubicBezTo>
                      <a:pt x="0" y="916"/>
                      <a:pt x="12" y="935"/>
                      <a:pt x="19" y="941"/>
                    </a:cubicBezTo>
                    <a:lnTo>
                      <a:pt x="25" y="941"/>
                    </a:lnTo>
                    <a:cubicBezTo>
                      <a:pt x="31" y="941"/>
                      <a:pt x="43" y="941"/>
                      <a:pt x="49" y="935"/>
                    </a:cubicBezTo>
                    <a:lnTo>
                      <a:pt x="536" y="33"/>
                    </a:lnTo>
                    <a:cubicBezTo>
                      <a:pt x="542" y="27"/>
                      <a:pt x="536" y="15"/>
                      <a:pt x="530" y="3"/>
                    </a:cubicBezTo>
                    <a:cubicBezTo>
                      <a:pt x="527" y="1"/>
                      <a:pt x="524"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48425" y="3488400"/>
                <a:ext cx="37475" cy="22150"/>
              </a:xfrm>
              <a:custGeom>
                <a:rect b="b" l="l" r="r" t="t"/>
                <a:pathLst>
                  <a:path extrusionOk="0" h="886" w="1499">
                    <a:moveTo>
                      <a:pt x="29" y="0"/>
                    </a:moveTo>
                    <a:cubicBezTo>
                      <a:pt x="21" y="0"/>
                      <a:pt x="11" y="4"/>
                      <a:pt x="7" y="9"/>
                    </a:cubicBezTo>
                    <a:cubicBezTo>
                      <a:pt x="1" y="21"/>
                      <a:pt x="7" y="33"/>
                      <a:pt x="13" y="39"/>
                    </a:cubicBezTo>
                    <a:lnTo>
                      <a:pt x="1462" y="886"/>
                    </a:lnTo>
                    <a:lnTo>
                      <a:pt x="1475" y="886"/>
                    </a:lnTo>
                    <a:cubicBezTo>
                      <a:pt x="1481" y="886"/>
                      <a:pt x="1493" y="886"/>
                      <a:pt x="1493" y="880"/>
                    </a:cubicBezTo>
                    <a:cubicBezTo>
                      <a:pt x="1499" y="874"/>
                      <a:pt x="1493" y="855"/>
                      <a:pt x="1481" y="849"/>
                    </a:cubicBezTo>
                    <a:lnTo>
                      <a:pt x="37" y="3"/>
                    </a:lnTo>
                    <a:cubicBezTo>
                      <a:pt x="35" y="1"/>
                      <a:pt x="32" y="0"/>
                      <a:pt x="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40800" y="3452675"/>
                <a:ext cx="12675" cy="40225"/>
              </a:xfrm>
              <a:custGeom>
                <a:rect b="b" l="l" r="r" t="t"/>
                <a:pathLst>
                  <a:path extrusionOk="0" h="1609" w="507">
                    <a:moveTo>
                      <a:pt x="494" y="0"/>
                    </a:moveTo>
                    <a:cubicBezTo>
                      <a:pt x="476" y="0"/>
                      <a:pt x="464" y="0"/>
                      <a:pt x="464" y="19"/>
                    </a:cubicBezTo>
                    <a:lnTo>
                      <a:pt x="1" y="1578"/>
                    </a:lnTo>
                    <a:cubicBezTo>
                      <a:pt x="1" y="1590"/>
                      <a:pt x="7" y="1602"/>
                      <a:pt x="19" y="1608"/>
                    </a:cubicBezTo>
                    <a:cubicBezTo>
                      <a:pt x="31" y="1608"/>
                      <a:pt x="37" y="1602"/>
                      <a:pt x="44" y="1590"/>
                    </a:cubicBezTo>
                    <a:lnTo>
                      <a:pt x="507" y="31"/>
                    </a:lnTo>
                    <a:cubicBezTo>
                      <a:pt x="507" y="19"/>
                      <a:pt x="507" y="0"/>
                      <a:pt x="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706100" y="3511450"/>
                <a:ext cx="45550" cy="18150"/>
              </a:xfrm>
              <a:custGeom>
                <a:rect b="b" l="l" r="r" t="t"/>
                <a:pathLst>
                  <a:path extrusionOk="0" h="726" w="1822">
                    <a:moveTo>
                      <a:pt x="31" y="0"/>
                    </a:moveTo>
                    <a:cubicBezTo>
                      <a:pt x="18" y="0"/>
                      <a:pt x="6" y="0"/>
                      <a:pt x="0" y="19"/>
                    </a:cubicBezTo>
                    <a:cubicBezTo>
                      <a:pt x="0" y="31"/>
                      <a:pt x="0" y="43"/>
                      <a:pt x="18" y="49"/>
                    </a:cubicBezTo>
                    <a:lnTo>
                      <a:pt x="1791" y="725"/>
                    </a:lnTo>
                    <a:lnTo>
                      <a:pt x="1797" y="725"/>
                    </a:lnTo>
                    <a:cubicBezTo>
                      <a:pt x="1815" y="725"/>
                      <a:pt x="1821" y="719"/>
                      <a:pt x="1821" y="713"/>
                    </a:cubicBezTo>
                    <a:cubicBezTo>
                      <a:pt x="1821" y="695"/>
                      <a:pt x="1821" y="689"/>
                      <a:pt x="1803" y="676"/>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00775" y="3461650"/>
                <a:ext cx="5350" cy="54850"/>
              </a:xfrm>
              <a:custGeom>
                <a:rect b="b" l="l" r="r" t="t"/>
                <a:pathLst>
                  <a:path extrusionOk="0" h="2194" w="214">
                    <a:moveTo>
                      <a:pt x="189" y="1"/>
                    </a:moveTo>
                    <a:cubicBezTo>
                      <a:pt x="183" y="1"/>
                      <a:pt x="171" y="7"/>
                      <a:pt x="171" y="25"/>
                    </a:cubicBezTo>
                    <a:lnTo>
                      <a:pt x="0" y="2169"/>
                    </a:lnTo>
                    <a:cubicBezTo>
                      <a:pt x="0" y="2175"/>
                      <a:pt x="6" y="2193"/>
                      <a:pt x="24" y="2193"/>
                    </a:cubicBezTo>
                    <a:cubicBezTo>
                      <a:pt x="37" y="2193"/>
                      <a:pt x="49" y="2187"/>
                      <a:pt x="49" y="2169"/>
                    </a:cubicBezTo>
                    <a:lnTo>
                      <a:pt x="213" y="25"/>
                    </a:lnTo>
                    <a:cubicBezTo>
                      <a:pt x="213" y="13"/>
                      <a:pt x="207"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666350" y="3538100"/>
                <a:ext cx="53925" cy="18300"/>
              </a:xfrm>
              <a:custGeom>
                <a:rect b="b" l="l" r="r" t="t"/>
                <a:pathLst>
                  <a:path extrusionOk="0" h="732" w="2157">
                    <a:moveTo>
                      <a:pt x="31" y="0"/>
                    </a:moveTo>
                    <a:cubicBezTo>
                      <a:pt x="13" y="0"/>
                      <a:pt x="7" y="0"/>
                      <a:pt x="0" y="19"/>
                    </a:cubicBezTo>
                    <a:cubicBezTo>
                      <a:pt x="0" y="31"/>
                      <a:pt x="0" y="43"/>
                      <a:pt x="13" y="49"/>
                    </a:cubicBezTo>
                    <a:lnTo>
                      <a:pt x="2132" y="731"/>
                    </a:lnTo>
                    <a:cubicBezTo>
                      <a:pt x="2144" y="731"/>
                      <a:pt x="2157" y="731"/>
                      <a:pt x="2157" y="713"/>
                    </a:cubicBezTo>
                    <a:cubicBezTo>
                      <a:pt x="2157" y="695"/>
                      <a:pt x="2157" y="689"/>
                      <a:pt x="2138" y="682"/>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659650" y="3483875"/>
                <a:ext cx="2775" cy="58500"/>
              </a:xfrm>
              <a:custGeom>
                <a:rect b="b" l="l" r="r" t="t"/>
                <a:pathLst>
                  <a:path extrusionOk="0" h="2340" w="111">
                    <a:moveTo>
                      <a:pt x="25" y="1"/>
                    </a:moveTo>
                    <a:cubicBezTo>
                      <a:pt x="7" y="1"/>
                      <a:pt x="0" y="7"/>
                      <a:pt x="0" y="25"/>
                    </a:cubicBezTo>
                    <a:lnTo>
                      <a:pt x="61" y="2315"/>
                    </a:lnTo>
                    <a:cubicBezTo>
                      <a:pt x="61" y="2334"/>
                      <a:pt x="67" y="2340"/>
                      <a:pt x="86" y="2340"/>
                    </a:cubicBezTo>
                    <a:cubicBezTo>
                      <a:pt x="98" y="2340"/>
                      <a:pt x="110" y="2322"/>
                      <a:pt x="110" y="2315"/>
                    </a:cubicBezTo>
                    <a:lnTo>
                      <a:pt x="49" y="25"/>
                    </a:lnTo>
                    <a:cubicBezTo>
                      <a:pt x="49" y="7"/>
                      <a:pt x="37" y="1"/>
                      <a:pt x="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626900" y="3556825"/>
                <a:ext cx="49675" cy="17850"/>
              </a:xfrm>
              <a:custGeom>
                <a:rect b="b" l="l" r="r" t="t"/>
                <a:pathLst>
                  <a:path extrusionOk="0" h="714" w="1987">
                    <a:moveTo>
                      <a:pt x="31" y="0"/>
                    </a:moveTo>
                    <a:cubicBezTo>
                      <a:pt x="19" y="0"/>
                      <a:pt x="7" y="0"/>
                      <a:pt x="1" y="13"/>
                    </a:cubicBezTo>
                    <a:cubicBezTo>
                      <a:pt x="1" y="31"/>
                      <a:pt x="1" y="37"/>
                      <a:pt x="19" y="43"/>
                    </a:cubicBezTo>
                    <a:lnTo>
                      <a:pt x="1968" y="713"/>
                    </a:lnTo>
                    <a:cubicBezTo>
                      <a:pt x="1974" y="713"/>
                      <a:pt x="1980" y="707"/>
                      <a:pt x="1987" y="701"/>
                    </a:cubicBezTo>
                    <a:cubicBezTo>
                      <a:pt x="1987" y="683"/>
                      <a:pt x="1987" y="677"/>
                      <a:pt x="1974" y="670"/>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620975" y="3521750"/>
                <a:ext cx="8700" cy="38300"/>
              </a:xfrm>
              <a:custGeom>
                <a:rect b="b" l="l" r="r" t="t"/>
                <a:pathLst>
                  <a:path extrusionOk="0" h="1532" w="348">
                    <a:moveTo>
                      <a:pt x="310" y="0"/>
                    </a:moveTo>
                    <a:cubicBezTo>
                      <a:pt x="299" y="0"/>
                      <a:pt x="293" y="6"/>
                      <a:pt x="293" y="15"/>
                    </a:cubicBezTo>
                    <a:lnTo>
                      <a:pt x="0" y="1501"/>
                    </a:lnTo>
                    <a:cubicBezTo>
                      <a:pt x="0" y="1519"/>
                      <a:pt x="13" y="1531"/>
                      <a:pt x="25" y="1531"/>
                    </a:cubicBezTo>
                    <a:cubicBezTo>
                      <a:pt x="43" y="1531"/>
                      <a:pt x="49" y="1525"/>
                      <a:pt x="49" y="1519"/>
                    </a:cubicBezTo>
                    <a:lnTo>
                      <a:pt x="335" y="33"/>
                    </a:lnTo>
                    <a:cubicBezTo>
                      <a:pt x="348" y="15"/>
                      <a:pt x="335" y="3"/>
                      <a:pt x="323" y="3"/>
                    </a:cubicBezTo>
                    <a:cubicBezTo>
                      <a:pt x="318" y="1"/>
                      <a:pt x="314" y="0"/>
                      <a:pt x="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rot="-9424196">
              <a:off x="7829034" y="-651349"/>
              <a:ext cx="1078612" cy="1380825"/>
              <a:chOff x="2756926" y="3021868"/>
              <a:chExt cx="326802" cy="418441"/>
            </a:xfrm>
          </p:grpSpPr>
          <p:sp>
            <p:nvSpPr>
              <p:cNvPr id="61" name="Google Shape;61;p2"/>
              <p:cNvSpPr/>
              <p:nvPr/>
            </p:nvSpPr>
            <p:spPr>
              <a:xfrm>
                <a:off x="2756926" y="3021868"/>
                <a:ext cx="326802" cy="403261"/>
              </a:xfrm>
              <a:custGeom>
                <a:rect b="b" l="l" r="r" t="t"/>
                <a:pathLst>
                  <a:path extrusionOk="0" h="6482" w="5253">
                    <a:moveTo>
                      <a:pt x="3946" y="1"/>
                    </a:moveTo>
                    <a:cubicBezTo>
                      <a:pt x="3662" y="1"/>
                      <a:pt x="3204" y="479"/>
                      <a:pt x="2634" y="2330"/>
                    </a:cubicBezTo>
                    <a:lnTo>
                      <a:pt x="2634" y="2330"/>
                    </a:lnTo>
                    <a:cubicBezTo>
                      <a:pt x="2661" y="2120"/>
                      <a:pt x="2701" y="567"/>
                      <a:pt x="2302" y="567"/>
                    </a:cubicBezTo>
                    <a:cubicBezTo>
                      <a:pt x="2287" y="567"/>
                      <a:pt x="2272" y="569"/>
                      <a:pt x="2256" y="574"/>
                    </a:cubicBezTo>
                    <a:cubicBezTo>
                      <a:pt x="1768" y="701"/>
                      <a:pt x="1592" y="1250"/>
                      <a:pt x="1701" y="3930"/>
                    </a:cubicBezTo>
                    <a:cubicBezTo>
                      <a:pt x="1695" y="3893"/>
                      <a:pt x="1177" y="1335"/>
                      <a:pt x="818" y="1335"/>
                    </a:cubicBezTo>
                    <a:cubicBezTo>
                      <a:pt x="465" y="1335"/>
                      <a:pt x="459" y="2291"/>
                      <a:pt x="1184" y="4368"/>
                    </a:cubicBezTo>
                    <a:cubicBezTo>
                      <a:pt x="970" y="3826"/>
                      <a:pt x="358" y="2954"/>
                      <a:pt x="123" y="2954"/>
                    </a:cubicBezTo>
                    <a:cubicBezTo>
                      <a:pt x="36" y="2954"/>
                      <a:pt x="1" y="3074"/>
                      <a:pt x="57" y="3375"/>
                    </a:cubicBezTo>
                    <a:cubicBezTo>
                      <a:pt x="264" y="4484"/>
                      <a:pt x="1348" y="6482"/>
                      <a:pt x="1348" y="6482"/>
                    </a:cubicBezTo>
                    <a:cubicBezTo>
                      <a:pt x="1348" y="6482"/>
                      <a:pt x="3827" y="5264"/>
                      <a:pt x="4479" y="4642"/>
                    </a:cubicBezTo>
                    <a:cubicBezTo>
                      <a:pt x="4767" y="4376"/>
                      <a:pt x="4821" y="4247"/>
                      <a:pt x="4631" y="4247"/>
                    </a:cubicBezTo>
                    <a:cubicBezTo>
                      <a:pt x="4387" y="4247"/>
                      <a:pt x="3739" y="4460"/>
                      <a:pt x="2664" y="4868"/>
                    </a:cubicBezTo>
                    <a:cubicBezTo>
                      <a:pt x="2664" y="4868"/>
                      <a:pt x="5003" y="3814"/>
                      <a:pt x="5191" y="3363"/>
                    </a:cubicBezTo>
                    <a:cubicBezTo>
                      <a:pt x="5252" y="3220"/>
                      <a:pt x="5175" y="3159"/>
                      <a:pt x="4997" y="3159"/>
                    </a:cubicBezTo>
                    <a:cubicBezTo>
                      <a:pt x="4622" y="3159"/>
                      <a:pt x="3799" y="3429"/>
                      <a:pt x="2871" y="3771"/>
                    </a:cubicBezTo>
                    <a:cubicBezTo>
                      <a:pt x="3571" y="3473"/>
                      <a:pt x="5167" y="2297"/>
                      <a:pt x="5033" y="1962"/>
                    </a:cubicBezTo>
                    <a:cubicBezTo>
                      <a:pt x="4992" y="1855"/>
                      <a:pt x="4870" y="1800"/>
                      <a:pt x="4697" y="1800"/>
                    </a:cubicBezTo>
                    <a:cubicBezTo>
                      <a:pt x="4328" y="1800"/>
                      <a:pt x="3727" y="2052"/>
                      <a:pt x="3187" y="2596"/>
                    </a:cubicBezTo>
                    <a:cubicBezTo>
                      <a:pt x="3894" y="1530"/>
                      <a:pt x="4296" y="98"/>
                      <a:pt x="4022" y="13"/>
                    </a:cubicBezTo>
                    <a:cubicBezTo>
                      <a:pt x="3998" y="5"/>
                      <a:pt x="3973" y="1"/>
                      <a:pt x="3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836993" y="3048557"/>
                <a:ext cx="164490" cy="391752"/>
              </a:xfrm>
              <a:custGeom>
                <a:rect b="b" l="l" r="r" t="t"/>
                <a:pathLst>
                  <a:path extrusionOk="0" h="6297" w="2644">
                    <a:moveTo>
                      <a:pt x="2607" y="0"/>
                    </a:moveTo>
                    <a:cubicBezTo>
                      <a:pt x="2596" y="0"/>
                      <a:pt x="2586" y="3"/>
                      <a:pt x="2583" y="11"/>
                    </a:cubicBezTo>
                    <a:cubicBezTo>
                      <a:pt x="786" y="2892"/>
                      <a:pt x="18" y="6217"/>
                      <a:pt x="12" y="6248"/>
                    </a:cubicBezTo>
                    <a:cubicBezTo>
                      <a:pt x="0" y="6266"/>
                      <a:pt x="18" y="6284"/>
                      <a:pt x="31" y="6296"/>
                    </a:cubicBezTo>
                    <a:cubicBezTo>
                      <a:pt x="49" y="6284"/>
                      <a:pt x="55" y="6284"/>
                      <a:pt x="55" y="6284"/>
                    </a:cubicBezTo>
                    <a:cubicBezTo>
                      <a:pt x="73" y="6284"/>
                      <a:pt x="79" y="6272"/>
                      <a:pt x="79" y="6266"/>
                    </a:cubicBezTo>
                    <a:cubicBezTo>
                      <a:pt x="85" y="6235"/>
                      <a:pt x="847" y="2916"/>
                      <a:pt x="2637" y="53"/>
                    </a:cubicBezTo>
                    <a:cubicBezTo>
                      <a:pt x="2644" y="35"/>
                      <a:pt x="2644" y="11"/>
                      <a:pt x="2631" y="4"/>
                    </a:cubicBezTo>
                    <a:cubicBezTo>
                      <a:pt x="2624" y="2"/>
                      <a:pt x="2615"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887385" y="3072696"/>
                <a:ext cx="143649" cy="189499"/>
              </a:xfrm>
              <a:custGeom>
                <a:rect b="b" l="l" r="r" t="t"/>
                <a:pathLst>
                  <a:path extrusionOk="0" h="3046" w="2309">
                    <a:moveTo>
                      <a:pt x="12" y="0"/>
                    </a:moveTo>
                    <a:cubicBezTo>
                      <a:pt x="6" y="0"/>
                      <a:pt x="0" y="6"/>
                      <a:pt x="0" y="12"/>
                    </a:cubicBezTo>
                    <a:lnTo>
                      <a:pt x="128" y="3046"/>
                    </a:lnTo>
                    <a:lnTo>
                      <a:pt x="2296" y="1450"/>
                    </a:lnTo>
                    <a:cubicBezTo>
                      <a:pt x="2309" y="1444"/>
                      <a:pt x="2309" y="1438"/>
                      <a:pt x="2309" y="1432"/>
                    </a:cubicBezTo>
                    <a:cubicBezTo>
                      <a:pt x="2296" y="1419"/>
                      <a:pt x="2290" y="1419"/>
                      <a:pt x="2284" y="1419"/>
                    </a:cubicBezTo>
                    <a:lnTo>
                      <a:pt x="165" y="2973"/>
                    </a:lnTo>
                    <a:lnTo>
                      <a:pt x="31" y="12"/>
                    </a:lnTo>
                    <a:cubicBezTo>
                      <a:pt x="31" y="6"/>
                      <a:pt x="25"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801719" y="3121159"/>
                <a:ext cx="248290" cy="215317"/>
              </a:xfrm>
              <a:custGeom>
                <a:rect b="b" l="l" r="r" t="t"/>
                <a:pathLst>
                  <a:path extrusionOk="0" h="3461" w="3991">
                    <a:moveTo>
                      <a:pt x="13" y="1"/>
                    </a:moveTo>
                    <a:cubicBezTo>
                      <a:pt x="7" y="1"/>
                      <a:pt x="1" y="19"/>
                      <a:pt x="1" y="25"/>
                    </a:cubicBezTo>
                    <a:lnTo>
                      <a:pt x="1079" y="3460"/>
                    </a:lnTo>
                    <a:lnTo>
                      <a:pt x="3972" y="1962"/>
                    </a:lnTo>
                    <a:cubicBezTo>
                      <a:pt x="3978" y="1950"/>
                      <a:pt x="3990" y="1944"/>
                      <a:pt x="3978" y="1938"/>
                    </a:cubicBezTo>
                    <a:cubicBezTo>
                      <a:pt x="3974" y="1934"/>
                      <a:pt x="3970" y="1926"/>
                      <a:pt x="3965" y="1926"/>
                    </a:cubicBezTo>
                    <a:cubicBezTo>
                      <a:pt x="3963" y="1926"/>
                      <a:pt x="3962" y="1928"/>
                      <a:pt x="3960" y="1932"/>
                    </a:cubicBezTo>
                    <a:lnTo>
                      <a:pt x="1103" y="3412"/>
                    </a:lnTo>
                    <a:lnTo>
                      <a:pt x="37" y="19"/>
                    </a:lnTo>
                    <a:cubicBezTo>
                      <a:pt x="37" y="13"/>
                      <a:pt x="19"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782806" y="3246642"/>
                <a:ext cx="222472" cy="144768"/>
              </a:xfrm>
              <a:custGeom>
                <a:rect b="b" l="l" r="r" t="t"/>
                <a:pathLst>
                  <a:path extrusionOk="0" h="2327" w="3576">
                    <a:moveTo>
                      <a:pt x="19" y="1"/>
                    </a:moveTo>
                    <a:cubicBezTo>
                      <a:pt x="17" y="1"/>
                      <a:pt x="14" y="2"/>
                      <a:pt x="12" y="6"/>
                    </a:cubicBezTo>
                    <a:cubicBezTo>
                      <a:pt x="6" y="12"/>
                      <a:pt x="0" y="18"/>
                      <a:pt x="6" y="24"/>
                    </a:cubicBezTo>
                    <a:lnTo>
                      <a:pt x="1115" y="2327"/>
                    </a:lnTo>
                    <a:lnTo>
                      <a:pt x="1133" y="2321"/>
                    </a:lnTo>
                    <a:lnTo>
                      <a:pt x="3563" y="1145"/>
                    </a:lnTo>
                    <a:cubicBezTo>
                      <a:pt x="3569" y="1139"/>
                      <a:pt x="3575" y="1133"/>
                      <a:pt x="3569" y="1121"/>
                    </a:cubicBezTo>
                    <a:cubicBezTo>
                      <a:pt x="3565" y="1116"/>
                      <a:pt x="3558" y="1112"/>
                      <a:pt x="3552" y="1112"/>
                    </a:cubicBezTo>
                    <a:cubicBezTo>
                      <a:pt x="3549" y="1112"/>
                      <a:pt x="3547" y="1113"/>
                      <a:pt x="3545" y="1115"/>
                    </a:cubicBezTo>
                    <a:lnTo>
                      <a:pt x="1133" y="2278"/>
                    </a:lnTo>
                    <a:lnTo>
                      <a:pt x="37" y="12"/>
                    </a:lnTo>
                    <a:cubicBezTo>
                      <a:pt x="32" y="8"/>
                      <a:pt x="25"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 name="Google Shape;66;p2"/>
          <p:cNvSpPr txBox="1"/>
          <p:nvPr>
            <p:ph type="ctrTitle"/>
          </p:nvPr>
        </p:nvSpPr>
        <p:spPr>
          <a:xfrm>
            <a:off x="714425" y="539500"/>
            <a:ext cx="5136600" cy="19032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7" name="Google Shape;67;p2"/>
          <p:cNvSpPr txBox="1"/>
          <p:nvPr>
            <p:ph idx="1" type="subTitle"/>
          </p:nvPr>
        </p:nvSpPr>
        <p:spPr>
          <a:xfrm>
            <a:off x="713225" y="2412175"/>
            <a:ext cx="5136600" cy="43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9" name="Shape 589"/>
        <p:cNvGrpSpPr/>
        <p:nvPr/>
      </p:nvGrpSpPr>
      <p:grpSpPr>
        <a:xfrm>
          <a:off x="0" y="0"/>
          <a:ext cx="0" cy="0"/>
          <a:chOff x="0" y="0"/>
          <a:chExt cx="0" cy="0"/>
        </a:xfrm>
      </p:grpSpPr>
      <p:grpSp>
        <p:nvGrpSpPr>
          <p:cNvPr id="590" name="Google Shape;590;p11"/>
          <p:cNvGrpSpPr/>
          <p:nvPr/>
        </p:nvGrpSpPr>
        <p:grpSpPr>
          <a:xfrm>
            <a:off x="-658409" y="-523380"/>
            <a:ext cx="10488701" cy="6128432"/>
            <a:chOff x="-658409" y="-523380"/>
            <a:chExt cx="10488701" cy="6128432"/>
          </a:xfrm>
        </p:grpSpPr>
        <p:sp>
          <p:nvSpPr>
            <p:cNvPr id="591" name="Google Shape;591;p11"/>
            <p:cNvSpPr/>
            <p:nvPr/>
          </p:nvSpPr>
          <p:spPr>
            <a:xfrm>
              <a:off x="-658409" y="-523380"/>
              <a:ext cx="2083525" cy="2768525"/>
            </a:xfrm>
            <a:custGeom>
              <a:rect b="b" l="l" r="r" t="t"/>
              <a:pathLst>
                <a:path extrusionOk="0" h="110741" w="83341">
                  <a:moveTo>
                    <a:pt x="1333" y="66179"/>
                  </a:moveTo>
                  <a:cubicBezTo>
                    <a:pt x="3516" y="78284"/>
                    <a:pt x="8278" y="96044"/>
                    <a:pt x="16811" y="103088"/>
                  </a:cubicBezTo>
                  <a:cubicBezTo>
                    <a:pt x="25344" y="110133"/>
                    <a:pt x="43898" y="112911"/>
                    <a:pt x="52530" y="108446"/>
                  </a:cubicBezTo>
                  <a:cubicBezTo>
                    <a:pt x="61162" y="103981"/>
                    <a:pt x="67412" y="87114"/>
                    <a:pt x="68603" y="76299"/>
                  </a:cubicBezTo>
                  <a:cubicBezTo>
                    <a:pt x="69794" y="65484"/>
                    <a:pt x="57987" y="51197"/>
                    <a:pt x="59674" y="43557"/>
                  </a:cubicBezTo>
                  <a:cubicBezTo>
                    <a:pt x="61361" y="35917"/>
                    <a:pt x="75053" y="36116"/>
                    <a:pt x="78724" y="30460"/>
                  </a:cubicBezTo>
                  <a:cubicBezTo>
                    <a:pt x="82395" y="24805"/>
                    <a:pt x="85074" y="14684"/>
                    <a:pt x="81700" y="9624"/>
                  </a:cubicBezTo>
                  <a:cubicBezTo>
                    <a:pt x="78327" y="4564"/>
                    <a:pt x="67810" y="496"/>
                    <a:pt x="58483" y="99"/>
                  </a:cubicBezTo>
                  <a:cubicBezTo>
                    <a:pt x="49157" y="-298"/>
                    <a:pt x="34869" y="2183"/>
                    <a:pt x="25741" y="7243"/>
                  </a:cubicBezTo>
                  <a:cubicBezTo>
                    <a:pt x="16613" y="12303"/>
                    <a:pt x="7782" y="20637"/>
                    <a:pt x="3714" y="30460"/>
                  </a:cubicBezTo>
                  <a:cubicBezTo>
                    <a:pt x="-354" y="40283"/>
                    <a:pt x="-850" y="54074"/>
                    <a:pt x="1333" y="66179"/>
                  </a:cubicBezTo>
                  <a:close/>
                </a:path>
              </a:pathLst>
            </a:custGeom>
            <a:solidFill>
              <a:srgbClr val="FFFFFF">
                <a:alpha val="24050"/>
              </a:srgbClr>
            </a:solidFill>
            <a:ln>
              <a:noFill/>
            </a:ln>
          </p:spPr>
        </p:sp>
        <p:sp>
          <p:nvSpPr>
            <p:cNvPr id="592" name="Google Shape;592;p11"/>
            <p:cNvSpPr/>
            <p:nvPr/>
          </p:nvSpPr>
          <p:spPr>
            <a:xfrm>
              <a:off x="6697446" y="-404770"/>
              <a:ext cx="3100425" cy="2199650"/>
            </a:xfrm>
            <a:custGeom>
              <a:rect b="b" l="l" r="r" t="t"/>
              <a:pathLst>
                <a:path extrusionOk="0" h="87986" w="124017">
                  <a:moveTo>
                    <a:pt x="42856" y="3414"/>
                  </a:moveTo>
                  <a:cubicBezTo>
                    <a:pt x="26584" y="3712"/>
                    <a:pt x="15968" y="834"/>
                    <a:pt x="8923" y="5200"/>
                  </a:cubicBezTo>
                  <a:cubicBezTo>
                    <a:pt x="1879" y="9566"/>
                    <a:pt x="-1197" y="20678"/>
                    <a:pt x="589" y="29608"/>
                  </a:cubicBezTo>
                  <a:cubicBezTo>
                    <a:pt x="2375" y="38538"/>
                    <a:pt x="7336" y="54016"/>
                    <a:pt x="19639" y="58778"/>
                  </a:cubicBezTo>
                  <a:cubicBezTo>
                    <a:pt x="31942" y="63541"/>
                    <a:pt x="63096" y="54115"/>
                    <a:pt x="74407" y="58183"/>
                  </a:cubicBezTo>
                  <a:cubicBezTo>
                    <a:pt x="85718" y="62251"/>
                    <a:pt x="81352" y="78820"/>
                    <a:pt x="87504" y="83186"/>
                  </a:cubicBezTo>
                  <a:cubicBezTo>
                    <a:pt x="93656" y="87552"/>
                    <a:pt x="105265" y="90529"/>
                    <a:pt x="111317" y="84377"/>
                  </a:cubicBezTo>
                  <a:cubicBezTo>
                    <a:pt x="117369" y="78226"/>
                    <a:pt x="124612" y="59771"/>
                    <a:pt x="123818" y="46277"/>
                  </a:cubicBezTo>
                  <a:cubicBezTo>
                    <a:pt x="123024" y="32783"/>
                    <a:pt x="120048" y="10558"/>
                    <a:pt x="106554" y="3414"/>
                  </a:cubicBezTo>
                  <a:cubicBezTo>
                    <a:pt x="93060" y="-3730"/>
                    <a:pt x="59128" y="3116"/>
                    <a:pt x="42856" y="3414"/>
                  </a:cubicBezTo>
                  <a:close/>
                </a:path>
              </a:pathLst>
            </a:custGeom>
            <a:solidFill>
              <a:srgbClr val="FFFFFF">
                <a:alpha val="24050"/>
              </a:srgbClr>
            </a:solidFill>
            <a:ln>
              <a:noFill/>
            </a:ln>
          </p:spPr>
        </p:sp>
        <p:sp>
          <p:nvSpPr>
            <p:cNvPr id="593" name="Google Shape;593;p11"/>
            <p:cNvSpPr/>
            <p:nvPr/>
          </p:nvSpPr>
          <p:spPr>
            <a:xfrm>
              <a:off x="2616892" y="4248376"/>
              <a:ext cx="7213400" cy="1356675"/>
            </a:xfrm>
            <a:custGeom>
              <a:rect b="b" l="l" r="r" t="t"/>
              <a:pathLst>
                <a:path extrusionOk="0" h="54267" w="288536">
                  <a:moveTo>
                    <a:pt x="1885" y="46163"/>
                  </a:moveTo>
                  <a:cubicBezTo>
                    <a:pt x="-3175" y="41202"/>
                    <a:pt x="2679" y="27510"/>
                    <a:pt x="10815" y="22351"/>
                  </a:cubicBezTo>
                  <a:cubicBezTo>
                    <a:pt x="18951" y="17192"/>
                    <a:pt x="33735" y="14909"/>
                    <a:pt x="50701" y="15207"/>
                  </a:cubicBezTo>
                  <a:cubicBezTo>
                    <a:pt x="67667" y="15505"/>
                    <a:pt x="92075" y="23740"/>
                    <a:pt x="112613" y="24137"/>
                  </a:cubicBezTo>
                  <a:cubicBezTo>
                    <a:pt x="133151" y="24534"/>
                    <a:pt x="156765" y="20664"/>
                    <a:pt x="173930" y="17588"/>
                  </a:cubicBezTo>
                  <a:cubicBezTo>
                    <a:pt x="191095" y="14512"/>
                    <a:pt x="201215" y="8460"/>
                    <a:pt x="215602" y="5682"/>
                  </a:cubicBezTo>
                  <a:cubicBezTo>
                    <a:pt x="229989" y="2904"/>
                    <a:pt x="248246" y="-2057"/>
                    <a:pt x="260251" y="920"/>
                  </a:cubicBezTo>
                  <a:cubicBezTo>
                    <a:pt x="272257" y="3897"/>
                    <a:pt x="285254" y="16101"/>
                    <a:pt x="287635" y="23542"/>
                  </a:cubicBezTo>
                  <a:cubicBezTo>
                    <a:pt x="290016" y="30983"/>
                    <a:pt x="288329" y="40508"/>
                    <a:pt x="274538" y="45568"/>
                  </a:cubicBezTo>
                  <a:cubicBezTo>
                    <a:pt x="260747" y="50628"/>
                    <a:pt x="243781" y="52812"/>
                    <a:pt x="204887" y="53903"/>
                  </a:cubicBezTo>
                  <a:cubicBezTo>
                    <a:pt x="165993" y="54995"/>
                    <a:pt x="75010" y="53407"/>
                    <a:pt x="41176" y="52117"/>
                  </a:cubicBezTo>
                  <a:cubicBezTo>
                    <a:pt x="7342" y="50827"/>
                    <a:pt x="6945" y="51124"/>
                    <a:pt x="1885" y="46163"/>
                  </a:cubicBezTo>
                  <a:close/>
                </a:path>
              </a:pathLst>
            </a:custGeom>
            <a:solidFill>
              <a:srgbClr val="FFFFFF">
                <a:alpha val="24050"/>
              </a:srgbClr>
            </a:solidFill>
            <a:ln>
              <a:noFill/>
            </a:ln>
          </p:spPr>
        </p:sp>
      </p:grpSp>
      <p:grpSp>
        <p:nvGrpSpPr>
          <p:cNvPr id="594" name="Google Shape;594;p11"/>
          <p:cNvGrpSpPr/>
          <p:nvPr/>
        </p:nvGrpSpPr>
        <p:grpSpPr>
          <a:xfrm>
            <a:off x="398028" y="286926"/>
            <a:ext cx="8231737" cy="4388419"/>
            <a:chOff x="398028" y="286926"/>
            <a:chExt cx="8231737" cy="4388419"/>
          </a:xfrm>
        </p:grpSpPr>
        <p:grpSp>
          <p:nvGrpSpPr>
            <p:cNvPr id="595" name="Google Shape;595;p11"/>
            <p:cNvGrpSpPr/>
            <p:nvPr/>
          </p:nvGrpSpPr>
          <p:grpSpPr>
            <a:xfrm rot="9083537">
              <a:off x="6357763" y="340676"/>
              <a:ext cx="252795" cy="212995"/>
              <a:chOff x="3997900" y="3858575"/>
              <a:chExt cx="252801" cy="213000"/>
            </a:xfrm>
          </p:grpSpPr>
          <p:sp>
            <p:nvSpPr>
              <p:cNvPr id="596" name="Google Shape;596;p1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2975967">
              <a:off x="434653" y="4403572"/>
              <a:ext cx="252790" cy="212991"/>
              <a:chOff x="3997900" y="3858575"/>
              <a:chExt cx="252801" cy="213000"/>
            </a:xfrm>
          </p:grpSpPr>
          <p:sp>
            <p:nvSpPr>
              <p:cNvPr id="599" name="Google Shape;599;p1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11"/>
            <p:cNvGrpSpPr/>
            <p:nvPr/>
          </p:nvGrpSpPr>
          <p:grpSpPr>
            <a:xfrm rot="6957156">
              <a:off x="1649881" y="340683"/>
              <a:ext cx="252785" cy="212987"/>
              <a:chOff x="3997900" y="3858575"/>
              <a:chExt cx="252801" cy="213000"/>
            </a:xfrm>
          </p:grpSpPr>
          <p:sp>
            <p:nvSpPr>
              <p:cNvPr id="602" name="Google Shape;602;p1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11"/>
            <p:cNvGrpSpPr/>
            <p:nvPr/>
          </p:nvGrpSpPr>
          <p:grpSpPr>
            <a:xfrm rot="6957156">
              <a:off x="8352306" y="1248508"/>
              <a:ext cx="252785" cy="212987"/>
              <a:chOff x="3997900" y="3858575"/>
              <a:chExt cx="252801" cy="213000"/>
            </a:xfrm>
          </p:grpSpPr>
          <p:sp>
            <p:nvSpPr>
              <p:cNvPr id="605" name="Google Shape;605;p1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7" name="Google Shape;607;p11"/>
          <p:cNvGrpSpPr/>
          <p:nvPr/>
        </p:nvGrpSpPr>
        <p:grpSpPr>
          <a:xfrm>
            <a:off x="-1166287" y="-908402"/>
            <a:ext cx="10656855" cy="6954300"/>
            <a:chOff x="-1166287" y="-908402"/>
            <a:chExt cx="10656855" cy="6954300"/>
          </a:xfrm>
        </p:grpSpPr>
        <p:grpSp>
          <p:nvGrpSpPr>
            <p:cNvPr id="608" name="Google Shape;608;p11"/>
            <p:cNvGrpSpPr/>
            <p:nvPr/>
          </p:nvGrpSpPr>
          <p:grpSpPr>
            <a:xfrm rot="7341500">
              <a:off x="-742961" y="281737"/>
              <a:ext cx="1190323" cy="1657210"/>
              <a:chOff x="1426600" y="4374100"/>
              <a:chExt cx="292250" cy="406900"/>
            </a:xfrm>
          </p:grpSpPr>
          <p:sp>
            <p:nvSpPr>
              <p:cNvPr id="609" name="Google Shape;609;p11"/>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8" name="Google Shape;648;p11"/>
            <p:cNvGrpSpPr/>
            <p:nvPr/>
          </p:nvGrpSpPr>
          <p:grpSpPr>
            <a:xfrm rot="6385246">
              <a:off x="-612211" y="-535916"/>
              <a:ext cx="1267011" cy="1563149"/>
              <a:chOff x="2526025" y="2780838"/>
              <a:chExt cx="196075" cy="241900"/>
            </a:xfrm>
          </p:grpSpPr>
          <p:sp>
            <p:nvSpPr>
              <p:cNvPr id="649" name="Google Shape;649;p11"/>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11"/>
              <p:cNvGrpSpPr/>
              <p:nvPr/>
            </p:nvGrpSpPr>
            <p:grpSpPr>
              <a:xfrm>
                <a:off x="2539350" y="2806488"/>
                <a:ext cx="160675" cy="189600"/>
                <a:chOff x="2748500" y="2867375"/>
                <a:chExt cx="160675" cy="189600"/>
              </a:xfrm>
            </p:grpSpPr>
            <p:sp>
              <p:nvSpPr>
                <p:cNvPr id="652" name="Google Shape;652;p11"/>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5" name="Google Shape;655;p11"/>
            <p:cNvGrpSpPr/>
            <p:nvPr/>
          </p:nvGrpSpPr>
          <p:grpSpPr>
            <a:xfrm flipH="1" rot="7488456">
              <a:off x="118698" y="-893859"/>
              <a:ext cx="885027" cy="1625356"/>
              <a:chOff x="351300" y="4055300"/>
              <a:chExt cx="238175" cy="437400"/>
            </a:xfrm>
          </p:grpSpPr>
          <p:sp>
            <p:nvSpPr>
              <p:cNvPr id="656" name="Google Shape;656;p11"/>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11"/>
            <p:cNvGrpSpPr/>
            <p:nvPr/>
          </p:nvGrpSpPr>
          <p:grpSpPr>
            <a:xfrm rot="-1914511">
              <a:off x="7537727" y="4124282"/>
              <a:ext cx="1020296" cy="1786976"/>
              <a:chOff x="1644050" y="2860375"/>
              <a:chExt cx="242150" cy="424100"/>
            </a:xfrm>
          </p:grpSpPr>
          <p:sp>
            <p:nvSpPr>
              <p:cNvPr id="665" name="Google Shape;665;p11"/>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11"/>
            <p:cNvGrpSpPr/>
            <p:nvPr/>
          </p:nvGrpSpPr>
          <p:grpSpPr>
            <a:xfrm>
              <a:off x="8430782" y="3941292"/>
              <a:ext cx="1059787" cy="1356670"/>
              <a:chOff x="2756926" y="3021868"/>
              <a:chExt cx="326802" cy="418441"/>
            </a:xfrm>
          </p:grpSpPr>
          <p:sp>
            <p:nvSpPr>
              <p:cNvPr id="672" name="Google Shape;672;p11"/>
              <p:cNvSpPr/>
              <p:nvPr/>
            </p:nvSpPr>
            <p:spPr>
              <a:xfrm>
                <a:off x="2756926" y="3021868"/>
                <a:ext cx="326802" cy="403261"/>
              </a:xfrm>
              <a:custGeom>
                <a:rect b="b" l="l" r="r" t="t"/>
                <a:pathLst>
                  <a:path extrusionOk="0" h="6482" w="5253">
                    <a:moveTo>
                      <a:pt x="3946" y="1"/>
                    </a:moveTo>
                    <a:cubicBezTo>
                      <a:pt x="3662" y="1"/>
                      <a:pt x="3204" y="479"/>
                      <a:pt x="2634" y="2330"/>
                    </a:cubicBezTo>
                    <a:lnTo>
                      <a:pt x="2634" y="2330"/>
                    </a:lnTo>
                    <a:cubicBezTo>
                      <a:pt x="2661" y="2120"/>
                      <a:pt x="2701" y="567"/>
                      <a:pt x="2302" y="567"/>
                    </a:cubicBezTo>
                    <a:cubicBezTo>
                      <a:pt x="2287" y="567"/>
                      <a:pt x="2272" y="569"/>
                      <a:pt x="2256" y="574"/>
                    </a:cubicBezTo>
                    <a:cubicBezTo>
                      <a:pt x="1768" y="701"/>
                      <a:pt x="1592" y="1250"/>
                      <a:pt x="1701" y="3930"/>
                    </a:cubicBezTo>
                    <a:cubicBezTo>
                      <a:pt x="1695" y="3893"/>
                      <a:pt x="1177" y="1335"/>
                      <a:pt x="818" y="1335"/>
                    </a:cubicBezTo>
                    <a:cubicBezTo>
                      <a:pt x="465" y="1335"/>
                      <a:pt x="459" y="2291"/>
                      <a:pt x="1184" y="4368"/>
                    </a:cubicBezTo>
                    <a:cubicBezTo>
                      <a:pt x="970" y="3826"/>
                      <a:pt x="358" y="2954"/>
                      <a:pt x="123" y="2954"/>
                    </a:cubicBezTo>
                    <a:cubicBezTo>
                      <a:pt x="36" y="2954"/>
                      <a:pt x="1" y="3074"/>
                      <a:pt x="57" y="3375"/>
                    </a:cubicBezTo>
                    <a:cubicBezTo>
                      <a:pt x="264" y="4484"/>
                      <a:pt x="1348" y="6482"/>
                      <a:pt x="1348" y="6482"/>
                    </a:cubicBezTo>
                    <a:cubicBezTo>
                      <a:pt x="1348" y="6482"/>
                      <a:pt x="3827" y="5264"/>
                      <a:pt x="4479" y="4642"/>
                    </a:cubicBezTo>
                    <a:cubicBezTo>
                      <a:pt x="4767" y="4376"/>
                      <a:pt x="4821" y="4247"/>
                      <a:pt x="4631" y="4247"/>
                    </a:cubicBezTo>
                    <a:cubicBezTo>
                      <a:pt x="4387" y="4247"/>
                      <a:pt x="3739" y="4460"/>
                      <a:pt x="2664" y="4868"/>
                    </a:cubicBezTo>
                    <a:cubicBezTo>
                      <a:pt x="2664" y="4868"/>
                      <a:pt x="5003" y="3814"/>
                      <a:pt x="5191" y="3363"/>
                    </a:cubicBezTo>
                    <a:cubicBezTo>
                      <a:pt x="5252" y="3220"/>
                      <a:pt x="5175" y="3159"/>
                      <a:pt x="4997" y="3159"/>
                    </a:cubicBezTo>
                    <a:cubicBezTo>
                      <a:pt x="4622" y="3159"/>
                      <a:pt x="3799" y="3429"/>
                      <a:pt x="2871" y="3771"/>
                    </a:cubicBezTo>
                    <a:cubicBezTo>
                      <a:pt x="3571" y="3473"/>
                      <a:pt x="5167" y="2297"/>
                      <a:pt x="5033" y="1962"/>
                    </a:cubicBezTo>
                    <a:cubicBezTo>
                      <a:pt x="4992" y="1855"/>
                      <a:pt x="4870" y="1800"/>
                      <a:pt x="4697" y="1800"/>
                    </a:cubicBezTo>
                    <a:cubicBezTo>
                      <a:pt x="4328" y="1800"/>
                      <a:pt x="3727" y="2052"/>
                      <a:pt x="3187" y="2596"/>
                    </a:cubicBezTo>
                    <a:cubicBezTo>
                      <a:pt x="3894" y="1530"/>
                      <a:pt x="4296" y="98"/>
                      <a:pt x="4022" y="13"/>
                    </a:cubicBezTo>
                    <a:cubicBezTo>
                      <a:pt x="3998" y="5"/>
                      <a:pt x="3973" y="1"/>
                      <a:pt x="3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2836993" y="3048557"/>
                <a:ext cx="164490" cy="391752"/>
              </a:xfrm>
              <a:custGeom>
                <a:rect b="b" l="l" r="r" t="t"/>
                <a:pathLst>
                  <a:path extrusionOk="0" h="6297" w="2644">
                    <a:moveTo>
                      <a:pt x="2607" y="0"/>
                    </a:moveTo>
                    <a:cubicBezTo>
                      <a:pt x="2596" y="0"/>
                      <a:pt x="2586" y="3"/>
                      <a:pt x="2583" y="11"/>
                    </a:cubicBezTo>
                    <a:cubicBezTo>
                      <a:pt x="786" y="2892"/>
                      <a:pt x="18" y="6217"/>
                      <a:pt x="12" y="6248"/>
                    </a:cubicBezTo>
                    <a:cubicBezTo>
                      <a:pt x="0" y="6266"/>
                      <a:pt x="18" y="6284"/>
                      <a:pt x="31" y="6296"/>
                    </a:cubicBezTo>
                    <a:cubicBezTo>
                      <a:pt x="49" y="6284"/>
                      <a:pt x="55" y="6284"/>
                      <a:pt x="55" y="6284"/>
                    </a:cubicBezTo>
                    <a:cubicBezTo>
                      <a:pt x="73" y="6284"/>
                      <a:pt x="79" y="6272"/>
                      <a:pt x="79" y="6266"/>
                    </a:cubicBezTo>
                    <a:cubicBezTo>
                      <a:pt x="85" y="6235"/>
                      <a:pt x="847" y="2916"/>
                      <a:pt x="2637" y="53"/>
                    </a:cubicBezTo>
                    <a:cubicBezTo>
                      <a:pt x="2644" y="35"/>
                      <a:pt x="2644" y="11"/>
                      <a:pt x="2631" y="4"/>
                    </a:cubicBezTo>
                    <a:cubicBezTo>
                      <a:pt x="2624" y="2"/>
                      <a:pt x="2615"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2887385" y="3072696"/>
                <a:ext cx="143649" cy="189499"/>
              </a:xfrm>
              <a:custGeom>
                <a:rect b="b" l="l" r="r" t="t"/>
                <a:pathLst>
                  <a:path extrusionOk="0" h="3046" w="2309">
                    <a:moveTo>
                      <a:pt x="12" y="0"/>
                    </a:moveTo>
                    <a:cubicBezTo>
                      <a:pt x="6" y="0"/>
                      <a:pt x="0" y="6"/>
                      <a:pt x="0" y="12"/>
                    </a:cubicBezTo>
                    <a:lnTo>
                      <a:pt x="128" y="3046"/>
                    </a:lnTo>
                    <a:lnTo>
                      <a:pt x="2296" y="1450"/>
                    </a:lnTo>
                    <a:cubicBezTo>
                      <a:pt x="2309" y="1444"/>
                      <a:pt x="2309" y="1438"/>
                      <a:pt x="2309" y="1432"/>
                    </a:cubicBezTo>
                    <a:cubicBezTo>
                      <a:pt x="2296" y="1419"/>
                      <a:pt x="2290" y="1419"/>
                      <a:pt x="2284" y="1419"/>
                    </a:cubicBezTo>
                    <a:lnTo>
                      <a:pt x="165" y="2973"/>
                    </a:lnTo>
                    <a:lnTo>
                      <a:pt x="31" y="12"/>
                    </a:lnTo>
                    <a:cubicBezTo>
                      <a:pt x="31" y="6"/>
                      <a:pt x="25"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2801719" y="3121159"/>
                <a:ext cx="248290" cy="215317"/>
              </a:xfrm>
              <a:custGeom>
                <a:rect b="b" l="l" r="r" t="t"/>
                <a:pathLst>
                  <a:path extrusionOk="0" h="3461" w="3991">
                    <a:moveTo>
                      <a:pt x="13" y="1"/>
                    </a:moveTo>
                    <a:cubicBezTo>
                      <a:pt x="7" y="1"/>
                      <a:pt x="1" y="19"/>
                      <a:pt x="1" y="25"/>
                    </a:cubicBezTo>
                    <a:lnTo>
                      <a:pt x="1079" y="3460"/>
                    </a:lnTo>
                    <a:lnTo>
                      <a:pt x="3972" y="1962"/>
                    </a:lnTo>
                    <a:cubicBezTo>
                      <a:pt x="3978" y="1950"/>
                      <a:pt x="3990" y="1944"/>
                      <a:pt x="3978" y="1938"/>
                    </a:cubicBezTo>
                    <a:cubicBezTo>
                      <a:pt x="3974" y="1934"/>
                      <a:pt x="3970" y="1926"/>
                      <a:pt x="3965" y="1926"/>
                    </a:cubicBezTo>
                    <a:cubicBezTo>
                      <a:pt x="3963" y="1926"/>
                      <a:pt x="3962" y="1928"/>
                      <a:pt x="3960" y="1932"/>
                    </a:cubicBezTo>
                    <a:lnTo>
                      <a:pt x="1103" y="3412"/>
                    </a:lnTo>
                    <a:lnTo>
                      <a:pt x="37" y="19"/>
                    </a:lnTo>
                    <a:cubicBezTo>
                      <a:pt x="37" y="13"/>
                      <a:pt x="19"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2782806" y="3246642"/>
                <a:ext cx="222472" cy="144768"/>
              </a:xfrm>
              <a:custGeom>
                <a:rect b="b" l="l" r="r" t="t"/>
                <a:pathLst>
                  <a:path extrusionOk="0" h="2327" w="3576">
                    <a:moveTo>
                      <a:pt x="19" y="1"/>
                    </a:moveTo>
                    <a:cubicBezTo>
                      <a:pt x="17" y="1"/>
                      <a:pt x="14" y="2"/>
                      <a:pt x="12" y="6"/>
                    </a:cubicBezTo>
                    <a:cubicBezTo>
                      <a:pt x="6" y="12"/>
                      <a:pt x="0" y="18"/>
                      <a:pt x="6" y="24"/>
                    </a:cubicBezTo>
                    <a:lnTo>
                      <a:pt x="1115" y="2327"/>
                    </a:lnTo>
                    <a:lnTo>
                      <a:pt x="1133" y="2321"/>
                    </a:lnTo>
                    <a:lnTo>
                      <a:pt x="3563" y="1145"/>
                    </a:lnTo>
                    <a:cubicBezTo>
                      <a:pt x="3569" y="1139"/>
                      <a:pt x="3575" y="1133"/>
                      <a:pt x="3569" y="1121"/>
                    </a:cubicBezTo>
                    <a:cubicBezTo>
                      <a:pt x="3565" y="1116"/>
                      <a:pt x="3558" y="1112"/>
                      <a:pt x="3552" y="1112"/>
                    </a:cubicBezTo>
                    <a:cubicBezTo>
                      <a:pt x="3549" y="1112"/>
                      <a:pt x="3547" y="1113"/>
                      <a:pt x="3545" y="1115"/>
                    </a:cubicBezTo>
                    <a:lnTo>
                      <a:pt x="1133" y="2278"/>
                    </a:lnTo>
                    <a:lnTo>
                      <a:pt x="37" y="12"/>
                    </a:lnTo>
                    <a:cubicBezTo>
                      <a:pt x="32" y="8"/>
                      <a:pt x="25"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11"/>
            <p:cNvGrpSpPr/>
            <p:nvPr/>
          </p:nvGrpSpPr>
          <p:grpSpPr>
            <a:xfrm rot="2700000">
              <a:off x="7841317" y="4124199"/>
              <a:ext cx="1333242" cy="1056294"/>
              <a:chOff x="2007675" y="3350475"/>
              <a:chExt cx="221125" cy="175200"/>
            </a:xfrm>
          </p:grpSpPr>
          <p:sp>
            <p:nvSpPr>
              <p:cNvPr id="678" name="Google Shape;678;p11"/>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0" name="Google Shape;690;p11"/>
          <p:cNvSpPr txBox="1"/>
          <p:nvPr>
            <p:ph hasCustomPrompt="1" type="title"/>
          </p:nvPr>
        </p:nvSpPr>
        <p:spPr>
          <a:xfrm>
            <a:off x="1927350" y="1794988"/>
            <a:ext cx="5289300" cy="10563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91" name="Google Shape;691;p11"/>
          <p:cNvSpPr txBox="1"/>
          <p:nvPr>
            <p:ph idx="1" type="subTitle"/>
          </p:nvPr>
        </p:nvSpPr>
        <p:spPr>
          <a:xfrm>
            <a:off x="1927350" y="2851413"/>
            <a:ext cx="52893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2" name="Shape 6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93" name="Shape 693"/>
        <p:cNvGrpSpPr/>
        <p:nvPr/>
      </p:nvGrpSpPr>
      <p:grpSpPr>
        <a:xfrm>
          <a:off x="0" y="0"/>
          <a:ext cx="0" cy="0"/>
          <a:chOff x="0" y="0"/>
          <a:chExt cx="0" cy="0"/>
        </a:xfrm>
      </p:grpSpPr>
      <p:sp>
        <p:nvSpPr>
          <p:cNvPr id="694" name="Google Shape;69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5" name="Google Shape;695;p13"/>
          <p:cNvSpPr txBox="1"/>
          <p:nvPr>
            <p:ph idx="1" type="subTitle"/>
          </p:nvPr>
        </p:nvSpPr>
        <p:spPr>
          <a:xfrm>
            <a:off x="720000" y="2151244"/>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6" name="Google Shape;696;p13"/>
          <p:cNvSpPr txBox="1"/>
          <p:nvPr>
            <p:ph idx="2" type="subTitle"/>
          </p:nvPr>
        </p:nvSpPr>
        <p:spPr>
          <a:xfrm>
            <a:off x="3419271" y="2151244"/>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7" name="Google Shape;697;p13"/>
          <p:cNvSpPr txBox="1"/>
          <p:nvPr>
            <p:ph idx="3" type="subTitle"/>
          </p:nvPr>
        </p:nvSpPr>
        <p:spPr>
          <a:xfrm>
            <a:off x="720000" y="3989369"/>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8" name="Google Shape;698;p13"/>
          <p:cNvSpPr txBox="1"/>
          <p:nvPr>
            <p:ph idx="4" type="subTitle"/>
          </p:nvPr>
        </p:nvSpPr>
        <p:spPr>
          <a:xfrm>
            <a:off x="3419271" y="3989369"/>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9" name="Google Shape;699;p13"/>
          <p:cNvSpPr txBox="1"/>
          <p:nvPr>
            <p:ph idx="5" type="subTitle"/>
          </p:nvPr>
        </p:nvSpPr>
        <p:spPr>
          <a:xfrm>
            <a:off x="6118549" y="2151244"/>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0" name="Google Shape;700;p13"/>
          <p:cNvSpPr txBox="1"/>
          <p:nvPr>
            <p:ph idx="6" type="subTitle"/>
          </p:nvPr>
        </p:nvSpPr>
        <p:spPr>
          <a:xfrm>
            <a:off x="6118549" y="3989369"/>
            <a:ext cx="2305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1" name="Google Shape;701;p13"/>
          <p:cNvSpPr txBox="1"/>
          <p:nvPr>
            <p:ph hasCustomPrompt="1" idx="7" type="title"/>
          </p:nvPr>
        </p:nvSpPr>
        <p:spPr>
          <a:xfrm>
            <a:off x="829470" y="1240638"/>
            <a:ext cx="7347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2" name="Google Shape;702;p13"/>
          <p:cNvSpPr txBox="1"/>
          <p:nvPr>
            <p:ph hasCustomPrompt="1" idx="8" type="title"/>
          </p:nvPr>
        </p:nvSpPr>
        <p:spPr>
          <a:xfrm>
            <a:off x="829470" y="3078793"/>
            <a:ext cx="7347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3" name="Google Shape;703;p13"/>
          <p:cNvSpPr txBox="1"/>
          <p:nvPr>
            <p:ph hasCustomPrompt="1" idx="9" type="title"/>
          </p:nvPr>
        </p:nvSpPr>
        <p:spPr>
          <a:xfrm>
            <a:off x="3528741" y="1240638"/>
            <a:ext cx="7347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4" name="Google Shape;704;p13"/>
          <p:cNvSpPr txBox="1"/>
          <p:nvPr>
            <p:ph hasCustomPrompt="1" idx="13" type="title"/>
          </p:nvPr>
        </p:nvSpPr>
        <p:spPr>
          <a:xfrm>
            <a:off x="3528741" y="3078793"/>
            <a:ext cx="7347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5" name="Google Shape;705;p13"/>
          <p:cNvSpPr txBox="1"/>
          <p:nvPr>
            <p:ph hasCustomPrompt="1" idx="14" type="title"/>
          </p:nvPr>
        </p:nvSpPr>
        <p:spPr>
          <a:xfrm>
            <a:off x="6228019" y="1240638"/>
            <a:ext cx="7347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6" name="Google Shape;706;p13"/>
          <p:cNvSpPr txBox="1"/>
          <p:nvPr>
            <p:ph hasCustomPrompt="1" idx="15" type="title"/>
          </p:nvPr>
        </p:nvSpPr>
        <p:spPr>
          <a:xfrm>
            <a:off x="6228019" y="3078793"/>
            <a:ext cx="7347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7" name="Google Shape;707;p13"/>
          <p:cNvSpPr txBox="1"/>
          <p:nvPr>
            <p:ph idx="16" type="subTitle"/>
          </p:nvPr>
        </p:nvSpPr>
        <p:spPr>
          <a:xfrm>
            <a:off x="720000" y="1862244"/>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708" name="Google Shape;708;p13"/>
          <p:cNvSpPr txBox="1"/>
          <p:nvPr>
            <p:ph idx="17" type="subTitle"/>
          </p:nvPr>
        </p:nvSpPr>
        <p:spPr>
          <a:xfrm>
            <a:off x="3419271" y="1862244"/>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709" name="Google Shape;709;p13"/>
          <p:cNvSpPr txBox="1"/>
          <p:nvPr>
            <p:ph idx="18" type="subTitle"/>
          </p:nvPr>
        </p:nvSpPr>
        <p:spPr>
          <a:xfrm>
            <a:off x="6118549" y="1862244"/>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710" name="Google Shape;710;p13"/>
          <p:cNvSpPr txBox="1"/>
          <p:nvPr>
            <p:ph idx="19" type="subTitle"/>
          </p:nvPr>
        </p:nvSpPr>
        <p:spPr>
          <a:xfrm>
            <a:off x="720000" y="3700444"/>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711" name="Google Shape;711;p13"/>
          <p:cNvSpPr txBox="1"/>
          <p:nvPr>
            <p:ph idx="20" type="subTitle"/>
          </p:nvPr>
        </p:nvSpPr>
        <p:spPr>
          <a:xfrm>
            <a:off x="3419271" y="3700444"/>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712" name="Google Shape;712;p13"/>
          <p:cNvSpPr txBox="1"/>
          <p:nvPr>
            <p:ph idx="21" type="subTitle"/>
          </p:nvPr>
        </p:nvSpPr>
        <p:spPr>
          <a:xfrm>
            <a:off x="6118549" y="3700444"/>
            <a:ext cx="23055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713" name="Google Shape;713;p13"/>
          <p:cNvGrpSpPr/>
          <p:nvPr/>
        </p:nvGrpSpPr>
        <p:grpSpPr>
          <a:xfrm>
            <a:off x="-320853" y="-416476"/>
            <a:ext cx="10013495" cy="6381095"/>
            <a:chOff x="-320853" y="-416476"/>
            <a:chExt cx="10013495" cy="6381095"/>
          </a:xfrm>
        </p:grpSpPr>
        <p:sp>
          <p:nvSpPr>
            <p:cNvPr id="714" name="Google Shape;714;p13"/>
            <p:cNvSpPr/>
            <p:nvPr/>
          </p:nvSpPr>
          <p:spPr>
            <a:xfrm>
              <a:off x="8430767" y="2848244"/>
              <a:ext cx="1261875" cy="3116375"/>
            </a:xfrm>
            <a:custGeom>
              <a:rect b="b" l="l" r="r" t="t"/>
              <a:pathLst>
                <a:path extrusionOk="0" h="124655" w="50475">
                  <a:moveTo>
                    <a:pt x="46167" y="11176"/>
                  </a:moveTo>
                  <a:cubicBezTo>
                    <a:pt x="42281" y="1414"/>
                    <a:pt x="32708" y="-1050"/>
                    <a:pt x="26832" y="371"/>
                  </a:cubicBezTo>
                  <a:cubicBezTo>
                    <a:pt x="20956" y="1792"/>
                    <a:pt x="12806" y="8520"/>
                    <a:pt x="10910" y="19704"/>
                  </a:cubicBezTo>
                  <a:cubicBezTo>
                    <a:pt x="9015" y="30888"/>
                    <a:pt x="17260" y="54110"/>
                    <a:pt x="15459" y="67473"/>
                  </a:cubicBezTo>
                  <a:cubicBezTo>
                    <a:pt x="13658" y="80837"/>
                    <a:pt x="959" y="90597"/>
                    <a:pt x="106" y="99885"/>
                  </a:cubicBezTo>
                  <a:cubicBezTo>
                    <a:pt x="-747" y="109173"/>
                    <a:pt x="3612" y="120642"/>
                    <a:pt x="10341" y="123201"/>
                  </a:cubicBezTo>
                  <a:cubicBezTo>
                    <a:pt x="17070" y="125760"/>
                    <a:pt x="33846" y="125950"/>
                    <a:pt x="40480" y="115240"/>
                  </a:cubicBezTo>
                  <a:cubicBezTo>
                    <a:pt x="47114" y="104530"/>
                    <a:pt x="49199" y="76287"/>
                    <a:pt x="50147" y="58943"/>
                  </a:cubicBezTo>
                  <a:cubicBezTo>
                    <a:pt x="51095" y="41599"/>
                    <a:pt x="50053" y="20938"/>
                    <a:pt x="46167" y="11176"/>
                  </a:cubicBezTo>
                  <a:close/>
                </a:path>
              </a:pathLst>
            </a:custGeom>
            <a:solidFill>
              <a:srgbClr val="FFFFFF">
                <a:alpha val="24050"/>
              </a:srgbClr>
            </a:solidFill>
            <a:ln>
              <a:noFill/>
            </a:ln>
          </p:spPr>
        </p:sp>
        <p:sp>
          <p:nvSpPr>
            <p:cNvPr id="715" name="Google Shape;715;p13"/>
            <p:cNvSpPr/>
            <p:nvPr/>
          </p:nvSpPr>
          <p:spPr>
            <a:xfrm>
              <a:off x="-320853" y="-416476"/>
              <a:ext cx="1942100" cy="1382750"/>
            </a:xfrm>
            <a:custGeom>
              <a:rect b="b" l="l" r="r" t="t"/>
              <a:pathLst>
                <a:path extrusionOk="0" h="55310" w="77684">
                  <a:moveTo>
                    <a:pt x="2030" y="48504"/>
                  </a:moveTo>
                  <a:cubicBezTo>
                    <a:pt x="5158" y="54949"/>
                    <a:pt x="15583" y="56749"/>
                    <a:pt x="23070" y="54190"/>
                  </a:cubicBezTo>
                  <a:cubicBezTo>
                    <a:pt x="30557" y="51631"/>
                    <a:pt x="38613" y="37320"/>
                    <a:pt x="46953" y="33150"/>
                  </a:cubicBezTo>
                  <a:cubicBezTo>
                    <a:pt x="55293" y="28980"/>
                    <a:pt x="68658" y="33244"/>
                    <a:pt x="73112" y="29169"/>
                  </a:cubicBezTo>
                  <a:cubicBezTo>
                    <a:pt x="77567" y="25094"/>
                    <a:pt x="80409" y="13532"/>
                    <a:pt x="73680" y="8698"/>
                  </a:cubicBezTo>
                  <a:cubicBezTo>
                    <a:pt x="66951" y="3865"/>
                    <a:pt x="44300" y="-969"/>
                    <a:pt x="32737" y="168"/>
                  </a:cubicBezTo>
                  <a:cubicBezTo>
                    <a:pt x="21174" y="1305"/>
                    <a:pt x="9422" y="7466"/>
                    <a:pt x="4304" y="15522"/>
                  </a:cubicBezTo>
                  <a:cubicBezTo>
                    <a:pt x="-814" y="23578"/>
                    <a:pt x="-1098" y="42059"/>
                    <a:pt x="2030" y="48504"/>
                  </a:cubicBezTo>
                  <a:close/>
                </a:path>
              </a:pathLst>
            </a:custGeom>
            <a:solidFill>
              <a:srgbClr val="FFFFFF">
                <a:alpha val="24050"/>
              </a:srgbClr>
            </a:solidFill>
            <a:ln>
              <a:noFill/>
            </a:ln>
          </p:spPr>
        </p:sp>
      </p:grpSp>
      <p:grpSp>
        <p:nvGrpSpPr>
          <p:cNvPr id="716" name="Google Shape;716;p13"/>
          <p:cNvGrpSpPr/>
          <p:nvPr/>
        </p:nvGrpSpPr>
        <p:grpSpPr>
          <a:xfrm>
            <a:off x="279425" y="118958"/>
            <a:ext cx="8729517" cy="4965205"/>
            <a:chOff x="279425" y="118958"/>
            <a:chExt cx="8729517" cy="4965205"/>
          </a:xfrm>
        </p:grpSpPr>
        <p:grpSp>
          <p:nvGrpSpPr>
            <p:cNvPr id="717" name="Google Shape;717;p13"/>
            <p:cNvGrpSpPr/>
            <p:nvPr/>
          </p:nvGrpSpPr>
          <p:grpSpPr>
            <a:xfrm>
              <a:off x="279425" y="1240650"/>
              <a:ext cx="252801" cy="213000"/>
              <a:chOff x="3997900" y="3858575"/>
              <a:chExt cx="252801" cy="213000"/>
            </a:xfrm>
          </p:grpSpPr>
          <p:sp>
            <p:nvSpPr>
              <p:cNvPr id="718" name="Google Shape;718;p1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3"/>
            <p:cNvGrpSpPr/>
            <p:nvPr/>
          </p:nvGrpSpPr>
          <p:grpSpPr>
            <a:xfrm rot="3423410">
              <a:off x="1693150" y="176450"/>
              <a:ext cx="252798" cy="212997"/>
              <a:chOff x="3997900" y="3858575"/>
              <a:chExt cx="252801" cy="213000"/>
            </a:xfrm>
          </p:grpSpPr>
          <p:sp>
            <p:nvSpPr>
              <p:cNvPr id="721" name="Google Shape;721;p1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13"/>
            <p:cNvGrpSpPr/>
            <p:nvPr/>
          </p:nvGrpSpPr>
          <p:grpSpPr>
            <a:xfrm rot="8100000">
              <a:off x="8717859" y="2577750"/>
              <a:ext cx="252798" cy="212998"/>
              <a:chOff x="3997900" y="3858575"/>
              <a:chExt cx="252801" cy="213000"/>
            </a:xfrm>
          </p:grpSpPr>
          <p:sp>
            <p:nvSpPr>
              <p:cNvPr id="724" name="Google Shape;724;p1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3"/>
            <p:cNvGrpSpPr/>
            <p:nvPr/>
          </p:nvGrpSpPr>
          <p:grpSpPr>
            <a:xfrm rot="-5400000">
              <a:off x="7449100" y="4851263"/>
              <a:ext cx="252801" cy="213000"/>
              <a:chOff x="3997900" y="3858575"/>
              <a:chExt cx="252801" cy="213000"/>
            </a:xfrm>
          </p:grpSpPr>
          <p:sp>
            <p:nvSpPr>
              <p:cNvPr id="727" name="Google Shape;727;p1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9" name="Google Shape;729;p13"/>
          <p:cNvGrpSpPr/>
          <p:nvPr/>
        </p:nvGrpSpPr>
        <p:grpSpPr>
          <a:xfrm>
            <a:off x="-516206" y="-424969"/>
            <a:ext cx="10351808" cy="6115927"/>
            <a:chOff x="-516206" y="-424969"/>
            <a:chExt cx="10351808" cy="6115927"/>
          </a:xfrm>
        </p:grpSpPr>
        <p:grpSp>
          <p:nvGrpSpPr>
            <p:cNvPr id="730" name="Google Shape;730;p13"/>
            <p:cNvGrpSpPr/>
            <p:nvPr/>
          </p:nvGrpSpPr>
          <p:grpSpPr>
            <a:xfrm>
              <a:off x="-516206" y="-424969"/>
              <a:ext cx="1237665" cy="1388138"/>
              <a:chOff x="-516206" y="-424969"/>
              <a:chExt cx="1237665" cy="1388138"/>
            </a:xfrm>
          </p:grpSpPr>
          <p:grpSp>
            <p:nvGrpSpPr>
              <p:cNvPr id="731" name="Google Shape;731;p13"/>
              <p:cNvGrpSpPr/>
              <p:nvPr/>
            </p:nvGrpSpPr>
            <p:grpSpPr>
              <a:xfrm rot="5235074">
                <a:off x="-187534" y="-495009"/>
                <a:ext cx="797276" cy="983609"/>
                <a:chOff x="2526025" y="2780838"/>
                <a:chExt cx="196075" cy="241900"/>
              </a:xfrm>
            </p:grpSpPr>
            <p:sp>
              <p:nvSpPr>
                <p:cNvPr id="732" name="Google Shape;732;p13"/>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3"/>
                <p:cNvGrpSpPr/>
                <p:nvPr/>
              </p:nvGrpSpPr>
              <p:grpSpPr>
                <a:xfrm>
                  <a:off x="2539350" y="2806488"/>
                  <a:ext cx="160675" cy="189600"/>
                  <a:chOff x="2748500" y="2867375"/>
                  <a:chExt cx="160675" cy="189600"/>
                </a:xfrm>
              </p:grpSpPr>
              <p:sp>
                <p:nvSpPr>
                  <p:cNvPr id="735" name="Google Shape;735;p13"/>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8" name="Google Shape;738;p13"/>
              <p:cNvGrpSpPr/>
              <p:nvPr/>
            </p:nvGrpSpPr>
            <p:grpSpPr>
              <a:xfrm rot="6032930">
                <a:off x="-360240" y="-8321"/>
                <a:ext cx="797272" cy="979803"/>
                <a:chOff x="2541575" y="2752700"/>
                <a:chExt cx="123600" cy="151900"/>
              </a:xfrm>
            </p:grpSpPr>
            <p:sp>
              <p:nvSpPr>
                <p:cNvPr id="739" name="Google Shape;739;p13"/>
                <p:cNvSpPr/>
                <p:nvPr/>
              </p:nvSpPr>
              <p:spPr>
                <a:xfrm>
                  <a:off x="2548550" y="2769800"/>
                  <a:ext cx="95200" cy="130650"/>
                </a:xfrm>
                <a:custGeom>
                  <a:rect b="b" l="l" r="r" t="t"/>
                  <a:pathLst>
                    <a:path extrusionOk="0" h="5226" w="3808">
                      <a:moveTo>
                        <a:pt x="3747" y="0"/>
                      </a:moveTo>
                      <a:cubicBezTo>
                        <a:pt x="3729" y="0"/>
                        <a:pt x="3708" y="12"/>
                        <a:pt x="3704" y="30"/>
                      </a:cubicBezTo>
                      <a:cubicBezTo>
                        <a:pt x="2285" y="3380"/>
                        <a:pt x="43" y="5122"/>
                        <a:pt x="19" y="5140"/>
                      </a:cubicBezTo>
                      <a:cubicBezTo>
                        <a:pt x="1" y="5152"/>
                        <a:pt x="1" y="5183"/>
                        <a:pt x="13" y="5207"/>
                      </a:cubicBezTo>
                      <a:cubicBezTo>
                        <a:pt x="19" y="5213"/>
                        <a:pt x="31" y="5225"/>
                        <a:pt x="37" y="5225"/>
                      </a:cubicBezTo>
                      <a:cubicBezTo>
                        <a:pt x="49" y="5225"/>
                        <a:pt x="68" y="5225"/>
                        <a:pt x="74" y="5213"/>
                      </a:cubicBezTo>
                      <a:cubicBezTo>
                        <a:pt x="98" y="5201"/>
                        <a:pt x="2358" y="3441"/>
                        <a:pt x="3789" y="66"/>
                      </a:cubicBezTo>
                      <a:cubicBezTo>
                        <a:pt x="3808" y="48"/>
                        <a:pt x="3789" y="11"/>
                        <a:pt x="3765" y="5"/>
                      </a:cubicBezTo>
                      <a:cubicBezTo>
                        <a:pt x="3760" y="2"/>
                        <a:pt x="3754" y="0"/>
                        <a:pt x="3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2622725" y="2752700"/>
                  <a:ext cx="42450" cy="48150"/>
                </a:xfrm>
                <a:custGeom>
                  <a:rect b="b" l="l" r="r" t="t"/>
                  <a:pathLst>
                    <a:path extrusionOk="0" h="1926" w="1698">
                      <a:moveTo>
                        <a:pt x="1147" y="1"/>
                      </a:moveTo>
                      <a:cubicBezTo>
                        <a:pt x="1020" y="1"/>
                        <a:pt x="846" y="129"/>
                        <a:pt x="609" y="671"/>
                      </a:cubicBezTo>
                      <a:cubicBezTo>
                        <a:pt x="639" y="366"/>
                        <a:pt x="536" y="28"/>
                        <a:pt x="398" y="28"/>
                      </a:cubicBezTo>
                      <a:cubicBezTo>
                        <a:pt x="340" y="28"/>
                        <a:pt x="276" y="87"/>
                        <a:pt x="213" y="232"/>
                      </a:cubicBezTo>
                      <a:cubicBezTo>
                        <a:pt x="0" y="732"/>
                        <a:pt x="213" y="1926"/>
                        <a:pt x="213" y="1926"/>
                      </a:cubicBezTo>
                      <a:cubicBezTo>
                        <a:pt x="213" y="1926"/>
                        <a:pt x="1584" y="1536"/>
                        <a:pt x="1657" y="1189"/>
                      </a:cubicBezTo>
                      <a:cubicBezTo>
                        <a:pt x="1697" y="1010"/>
                        <a:pt x="1662" y="928"/>
                        <a:pt x="1543" y="928"/>
                      </a:cubicBezTo>
                      <a:cubicBezTo>
                        <a:pt x="1431" y="928"/>
                        <a:pt x="1244" y="1001"/>
                        <a:pt x="975" y="1134"/>
                      </a:cubicBezTo>
                      <a:cubicBezTo>
                        <a:pt x="1547" y="641"/>
                        <a:pt x="1450" y="147"/>
                        <a:pt x="1316" y="68"/>
                      </a:cubicBezTo>
                      <a:cubicBezTo>
                        <a:pt x="1271" y="38"/>
                        <a:pt x="1215" y="1"/>
                        <a:pt x="1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2606575" y="2806750"/>
                  <a:ext cx="53100" cy="44350"/>
                </a:xfrm>
                <a:custGeom>
                  <a:rect b="b" l="l" r="r" t="t"/>
                  <a:pathLst>
                    <a:path extrusionOk="0" h="1774" w="2124">
                      <a:moveTo>
                        <a:pt x="1395" y="1"/>
                      </a:moveTo>
                      <a:cubicBezTo>
                        <a:pt x="1349" y="1"/>
                        <a:pt x="1289" y="14"/>
                        <a:pt x="1212" y="44"/>
                      </a:cubicBezTo>
                      <a:cubicBezTo>
                        <a:pt x="707" y="245"/>
                        <a:pt x="0" y="1226"/>
                        <a:pt x="0" y="1226"/>
                      </a:cubicBezTo>
                      <a:cubicBezTo>
                        <a:pt x="0" y="1226"/>
                        <a:pt x="958" y="1774"/>
                        <a:pt x="1390" y="1774"/>
                      </a:cubicBezTo>
                      <a:cubicBezTo>
                        <a:pt x="1447" y="1774"/>
                        <a:pt x="1494" y="1764"/>
                        <a:pt x="1529" y="1743"/>
                      </a:cubicBezTo>
                      <a:cubicBezTo>
                        <a:pt x="1834" y="1561"/>
                        <a:pt x="1675" y="1420"/>
                        <a:pt x="1085" y="1219"/>
                      </a:cubicBezTo>
                      <a:lnTo>
                        <a:pt x="1085" y="1219"/>
                      </a:lnTo>
                      <a:cubicBezTo>
                        <a:pt x="1140" y="1224"/>
                        <a:pt x="1194" y="1227"/>
                        <a:pt x="1244" y="1227"/>
                      </a:cubicBezTo>
                      <a:cubicBezTo>
                        <a:pt x="1880" y="1227"/>
                        <a:pt x="2124" y="861"/>
                        <a:pt x="2096" y="720"/>
                      </a:cubicBezTo>
                      <a:cubicBezTo>
                        <a:pt x="2076" y="621"/>
                        <a:pt x="2048" y="477"/>
                        <a:pt x="1797" y="477"/>
                      </a:cubicBezTo>
                      <a:cubicBezTo>
                        <a:pt x="1663" y="477"/>
                        <a:pt x="1465" y="518"/>
                        <a:pt x="1170" y="629"/>
                      </a:cubicBezTo>
                      <a:cubicBezTo>
                        <a:pt x="1464" y="407"/>
                        <a:pt x="1649" y="1"/>
                        <a:pt x="1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2571075" y="2785450"/>
                  <a:ext cx="49975" cy="51025"/>
                </a:xfrm>
                <a:custGeom>
                  <a:rect b="b" l="l" r="r" t="t"/>
                  <a:pathLst>
                    <a:path extrusionOk="0" h="2041" w="1999">
                      <a:moveTo>
                        <a:pt x="731" y="1"/>
                      </a:moveTo>
                      <a:cubicBezTo>
                        <a:pt x="716" y="1"/>
                        <a:pt x="701" y="3"/>
                        <a:pt x="689" y="7"/>
                      </a:cubicBezTo>
                      <a:cubicBezTo>
                        <a:pt x="543" y="61"/>
                        <a:pt x="294" y="128"/>
                        <a:pt x="702" y="932"/>
                      </a:cubicBezTo>
                      <a:cubicBezTo>
                        <a:pt x="539" y="770"/>
                        <a:pt x="312" y="654"/>
                        <a:pt x="174" y="654"/>
                      </a:cubicBezTo>
                      <a:cubicBezTo>
                        <a:pt x="53" y="654"/>
                        <a:pt x="1" y="742"/>
                        <a:pt x="117" y="963"/>
                      </a:cubicBezTo>
                      <a:cubicBezTo>
                        <a:pt x="367" y="1444"/>
                        <a:pt x="1426" y="2041"/>
                        <a:pt x="1426" y="2041"/>
                      </a:cubicBezTo>
                      <a:cubicBezTo>
                        <a:pt x="1426" y="2041"/>
                        <a:pt x="1999" y="738"/>
                        <a:pt x="1780" y="457"/>
                      </a:cubicBezTo>
                      <a:cubicBezTo>
                        <a:pt x="1709" y="368"/>
                        <a:pt x="1649" y="323"/>
                        <a:pt x="1595" y="323"/>
                      </a:cubicBezTo>
                      <a:cubicBezTo>
                        <a:pt x="1477" y="323"/>
                        <a:pt x="1391" y="536"/>
                        <a:pt x="1299" y="951"/>
                      </a:cubicBezTo>
                      <a:cubicBezTo>
                        <a:pt x="1276" y="258"/>
                        <a:pt x="905" y="1"/>
                        <a:pt x="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2568350" y="2860950"/>
                  <a:ext cx="54250" cy="43650"/>
                </a:xfrm>
                <a:custGeom>
                  <a:rect b="b" l="l" r="r" t="t"/>
                  <a:pathLst>
                    <a:path extrusionOk="0" h="1746" w="2170">
                      <a:moveTo>
                        <a:pt x="1543" y="1"/>
                      </a:moveTo>
                      <a:cubicBezTo>
                        <a:pt x="1514" y="1"/>
                        <a:pt x="1481" y="3"/>
                        <a:pt x="1444" y="8"/>
                      </a:cubicBezTo>
                      <a:cubicBezTo>
                        <a:pt x="914" y="75"/>
                        <a:pt x="1" y="879"/>
                        <a:pt x="1" y="879"/>
                      </a:cubicBezTo>
                      <a:cubicBezTo>
                        <a:pt x="1" y="879"/>
                        <a:pt x="933" y="1745"/>
                        <a:pt x="1309" y="1745"/>
                      </a:cubicBezTo>
                      <a:cubicBezTo>
                        <a:pt x="1329" y="1745"/>
                        <a:pt x="1348" y="1743"/>
                        <a:pt x="1365" y="1738"/>
                      </a:cubicBezTo>
                      <a:cubicBezTo>
                        <a:pt x="1712" y="1622"/>
                        <a:pt x="1590" y="1457"/>
                        <a:pt x="1060" y="1122"/>
                      </a:cubicBezTo>
                      <a:lnTo>
                        <a:pt x="1060" y="1122"/>
                      </a:lnTo>
                      <a:cubicBezTo>
                        <a:pt x="1237" y="1179"/>
                        <a:pt x="1392" y="1201"/>
                        <a:pt x="1527" y="1201"/>
                      </a:cubicBezTo>
                      <a:cubicBezTo>
                        <a:pt x="1944" y="1201"/>
                        <a:pt x="2157" y="982"/>
                        <a:pt x="2157" y="867"/>
                      </a:cubicBezTo>
                      <a:cubicBezTo>
                        <a:pt x="2157" y="741"/>
                        <a:pt x="2169" y="545"/>
                        <a:pt x="1672" y="545"/>
                      </a:cubicBezTo>
                      <a:cubicBezTo>
                        <a:pt x="1566" y="545"/>
                        <a:pt x="1437" y="554"/>
                        <a:pt x="1280" y="574"/>
                      </a:cubicBezTo>
                      <a:cubicBezTo>
                        <a:pt x="1637" y="398"/>
                        <a:pt x="1936" y="1"/>
                        <a:pt x="1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2541575" y="2828375"/>
                  <a:ext cx="48425" cy="53500"/>
                </a:xfrm>
                <a:custGeom>
                  <a:rect b="b" l="l" r="r" t="t"/>
                  <a:pathLst>
                    <a:path extrusionOk="0" h="2140" w="1937">
                      <a:moveTo>
                        <a:pt x="842" y="1"/>
                      </a:moveTo>
                      <a:cubicBezTo>
                        <a:pt x="839" y="1"/>
                        <a:pt x="837" y="1"/>
                        <a:pt x="834" y="1"/>
                      </a:cubicBezTo>
                      <a:cubicBezTo>
                        <a:pt x="682" y="19"/>
                        <a:pt x="420" y="26"/>
                        <a:pt x="633" y="909"/>
                      </a:cubicBezTo>
                      <a:cubicBezTo>
                        <a:pt x="498" y="690"/>
                        <a:pt x="269" y="506"/>
                        <a:pt x="136" y="506"/>
                      </a:cubicBezTo>
                      <a:cubicBezTo>
                        <a:pt x="47" y="506"/>
                        <a:pt x="1" y="589"/>
                        <a:pt x="54" y="799"/>
                      </a:cubicBezTo>
                      <a:cubicBezTo>
                        <a:pt x="194" y="1323"/>
                        <a:pt x="1084" y="2139"/>
                        <a:pt x="1084" y="2139"/>
                      </a:cubicBezTo>
                      <a:cubicBezTo>
                        <a:pt x="1084" y="2139"/>
                        <a:pt x="1936" y="1000"/>
                        <a:pt x="1784" y="689"/>
                      </a:cubicBezTo>
                      <a:cubicBezTo>
                        <a:pt x="1730" y="575"/>
                        <a:pt x="1676" y="518"/>
                        <a:pt x="1616" y="518"/>
                      </a:cubicBezTo>
                      <a:cubicBezTo>
                        <a:pt x="1508" y="518"/>
                        <a:pt x="1382" y="704"/>
                        <a:pt x="1206" y="1061"/>
                      </a:cubicBezTo>
                      <a:cubicBezTo>
                        <a:pt x="1355" y="337"/>
                        <a:pt x="999" y="1"/>
                        <a:pt x="8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5" name="Google Shape;745;p13"/>
            <p:cNvGrpSpPr/>
            <p:nvPr/>
          </p:nvGrpSpPr>
          <p:grpSpPr>
            <a:xfrm>
              <a:off x="8070780" y="3748654"/>
              <a:ext cx="1764822" cy="1942304"/>
              <a:chOff x="8070780" y="3748654"/>
              <a:chExt cx="1764822" cy="1942304"/>
            </a:xfrm>
          </p:grpSpPr>
          <p:grpSp>
            <p:nvGrpSpPr>
              <p:cNvPr id="746" name="Google Shape;746;p13"/>
              <p:cNvGrpSpPr/>
              <p:nvPr/>
            </p:nvGrpSpPr>
            <p:grpSpPr>
              <a:xfrm rot="-1177185">
                <a:off x="8214026" y="4563149"/>
                <a:ext cx="891535" cy="1007374"/>
                <a:chOff x="1890725" y="2766800"/>
                <a:chExt cx="162200" cy="183275"/>
              </a:xfrm>
            </p:grpSpPr>
            <p:sp>
              <p:nvSpPr>
                <p:cNvPr id="747" name="Google Shape;747;p13"/>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13"/>
              <p:cNvGrpSpPr/>
              <p:nvPr/>
            </p:nvGrpSpPr>
            <p:grpSpPr>
              <a:xfrm rot="3671931">
                <a:off x="8391850" y="4159655"/>
                <a:ext cx="1443359" cy="854483"/>
                <a:chOff x="1604225" y="3399175"/>
                <a:chExt cx="340250" cy="201425"/>
              </a:xfrm>
            </p:grpSpPr>
            <p:sp>
              <p:nvSpPr>
                <p:cNvPr id="759" name="Google Shape;759;p13"/>
                <p:cNvSpPr/>
                <p:nvPr/>
              </p:nvSpPr>
              <p:spPr>
                <a:xfrm>
                  <a:off x="1604225" y="3399175"/>
                  <a:ext cx="339825" cy="201425"/>
                </a:xfrm>
                <a:custGeom>
                  <a:rect b="b" l="l" r="r" t="t"/>
                  <a:pathLst>
                    <a:path extrusionOk="0" h="8057" w="13593">
                      <a:moveTo>
                        <a:pt x="10046" y="6344"/>
                      </a:moveTo>
                      <a:cubicBezTo>
                        <a:pt x="10048" y="6344"/>
                        <a:pt x="10021" y="6423"/>
                        <a:pt x="10048" y="6552"/>
                      </a:cubicBezTo>
                      <a:cubicBezTo>
                        <a:pt x="10069" y="6637"/>
                        <a:pt x="9909" y="6819"/>
                        <a:pt x="9625" y="6925"/>
                      </a:cubicBezTo>
                      <a:lnTo>
                        <a:pt x="9625" y="6925"/>
                      </a:lnTo>
                      <a:cubicBezTo>
                        <a:pt x="9984" y="6508"/>
                        <a:pt x="10044" y="6344"/>
                        <a:pt x="10046" y="6344"/>
                      </a:cubicBezTo>
                      <a:close/>
                      <a:moveTo>
                        <a:pt x="5741" y="0"/>
                      </a:moveTo>
                      <a:cubicBezTo>
                        <a:pt x="5611" y="0"/>
                        <a:pt x="5482" y="34"/>
                        <a:pt x="5358" y="107"/>
                      </a:cubicBezTo>
                      <a:cubicBezTo>
                        <a:pt x="4706" y="528"/>
                        <a:pt x="5096" y="1356"/>
                        <a:pt x="5096" y="1356"/>
                      </a:cubicBezTo>
                      <a:cubicBezTo>
                        <a:pt x="5096" y="1356"/>
                        <a:pt x="5382" y="2294"/>
                        <a:pt x="4749" y="2355"/>
                      </a:cubicBezTo>
                      <a:cubicBezTo>
                        <a:pt x="4733" y="2357"/>
                        <a:pt x="4717" y="2357"/>
                        <a:pt x="4701" y="2357"/>
                      </a:cubicBezTo>
                      <a:cubicBezTo>
                        <a:pt x="4209" y="2357"/>
                        <a:pt x="3543" y="1661"/>
                        <a:pt x="2518" y="1661"/>
                      </a:cubicBezTo>
                      <a:cubicBezTo>
                        <a:pt x="2240" y="1661"/>
                        <a:pt x="1935" y="1713"/>
                        <a:pt x="1600" y="1843"/>
                      </a:cubicBezTo>
                      <a:cubicBezTo>
                        <a:pt x="1" y="2473"/>
                        <a:pt x="841" y="4061"/>
                        <a:pt x="2419" y="4061"/>
                      </a:cubicBezTo>
                      <a:cubicBezTo>
                        <a:pt x="2428" y="4061"/>
                        <a:pt x="2437" y="4061"/>
                        <a:pt x="2446" y="4060"/>
                      </a:cubicBezTo>
                      <a:cubicBezTo>
                        <a:pt x="2489" y="4060"/>
                        <a:pt x="2532" y="4060"/>
                        <a:pt x="2574" y="4060"/>
                      </a:cubicBezTo>
                      <a:cubicBezTo>
                        <a:pt x="4090" y="4060"/>
                        <a:pt x="5025" y="4380"/>
                        <a:pt x="4249" y="5132"/>
                      </a:cubicBezTo>
                      <a:cubicBezTo>
                        <a:pt x="3380" y="5975"/>
                        <a:pt x="3943" y="6817"/>
                        <a:pt x="4720" y="6817"/>
                      </a:cubicBezTo>
                      <a:cubicBezTo>
                        <a:pt x="5005" y="6817"/>
                        <a:pt x="5319" y="6704"/>
                        <a:pt x="5601" y="6436"/>
                      </a:cubicBezTo>
                      <a:cubicBezTo>
                        <a:pt x="6283" y="5794"/>
                        <a:pt x="6919" y="5554"/>
                        <a:pt x="7294" y="5554"/>
                      </a:cubicBezTo>
                      <a:cubicBezTo>
                        <a:pt x="7503" y="5554"/>
                        <a:pt x="7631" y="5628"/>
                        <a:pt x="7642" y="5748"/>
                      </a:cubicBezTo>
                      <a:cubicBezTo>
                        <a:pt x="7685" y="6162"/>
                        <a:pt x="6424" y="6003"/>
                        <a:pt x="6131" y="7350"/>
                      </a:cubicBezTo>
                      <a:cubicBezTo>
                        <a:pt x="6024" y="7826"/>
                        <a:pt x="6533" y="8057"/>
                        <a:pt x="7197" y="8057"/>
                      </a:cubicBezTo>
                      <a:cubicBezTo>
                        <a:pt x="7809" y="8057"/>
                        <a:pt x="8554" y="7861"/>
                        <a:pt x="9072" y="7479"/>
                      </a:cubicBezTo>
                      <a:lnTo>
                        <a:pt x="9072" y="7479"/>
                      </a:lnTo>
                      <a:cubicBezTo>
                        <a:pt x="9085" y="7761"/>
                        <a:pt x="9338" y="8046"/>
                        <a:pt x="9767" y="8046"/>
                      </a:cubicBezTo>
                      <a:cubicBezTo>
                        <a:pt x="9821" y="8046"/>
                        <a:pt x="9878" y="8042"/>
                        <a:pt x="9938" y="8032"/>
                      </a:cubicBezTo>
                      <a:cubicBezTo>
                        <a:pt x="10834" y="7892"/>
                        <a:pt x="12515" y="5869"/>
                        <a:pt x="13593" y="5717"/>
                      </a:cubicBezTo>
                      <a:cubicBezTo>
                        <a:pt x="12253" y="4182"/>
                        <a:pt x="11826" y="3336"/>
                        <a:pt x="11723" y="2538"/>
                      </a:cubicBezTo>
                      <a:cubicBezTo>
                        <a:pt x="11689" y="2246"/>
                        <a:pt x="11514" y="2099"/>
                        <a:pt x="11319" y="2099"/>
                      </a:cubicBezTo>
                      <a:cubicBezTo>
                        <a:pt x="11055" y="2099"/>
                        <a:pt x="10756" y="2371"/>
                        <a:pt x="10730" y="2926"/>
                      </a:cubicBezTo>
                      <a:lnTo>
                        <a:pt x="10730" y="2926"/>
                      </a:lnTo>
                      <a:cubicBezTo>
                        <a:pt x="10426" y="2093"/>
                        <a:pt x="9575" y="956"/>
                        <a:pt x="8792" y="956"/>
                      </a:cubicBezTo>
                      <a:cubicBezTo>
                        <a:pt x="8687" y="956"/>
                        <a:pt x="8583" y="977"/>
                        <a:pt x="8482" y="1021"/>
                      </a:cubicBezTo>
                      <a:cubicBezTo>
                        <a:pt x="7532" y="1447"/>
                        <a:pt x="8160" y="2057"/>
                        <a:pt x="8269" y="2367"/>
                      </a:cubicBezTo>
                      <a:cubicBezTo>
                        <a:pt x="8286" y="2413"/>
                        <a:pt x="8223" y="2452"/>
                        <a:pt x="8117" y="2452"/>
                      </a:cubicBezTo>
                      <a:cubicBezTo>
                        <a:pt x="7883" y="2452"/>
                        <a:pt x="7441" y="2261"/>
                        <a:pt x="7197" y="1527"/>
                      </a:cubicBezTo>
                      <a:cubicBezTo>
                        <a:pt x="6904" y="658"/>
                        <a:pt x="6313" y="0"/>
                        <a:pt x="5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1628525" y="3467775"/>
                  <a:ext cx="315950" cy="75900"/>
                </a:xfrm>
                <a:custGeom>
                  <a:rect b="b" l="l" r="r" t="t"/>
                  <a:pathLst>
                    <a:path extrusionOk="0" h="3036" w="12638">
                      <a:moveTo>
                        <a:pt x="25" y="1"/>
                      </a:moveTo>
                      <a:cubicBezTo>
                        <a:pt x="19" y="1"/>
                        <a:pt x="0" y="7"/>
                        <a:pt x="0" y="25"/>
                      </a:cubicBezTo>
                      <a:cubicBezTo>
                        <a:pt x="0" y="31"/>
                        <a:pt x="12" y="43"/>
                        <a:pt x="25" y="43"/>
                      </a:cubicBezTo>
                      <a:cubicBezTo>
                        <a:pt x="61" y="43"/>
                        <a:pt x="4112" y="330"/>
                        <a:pt x="6840" y="1798"/>
                      </a:cubicBezTo>
                      <a:cubicBezTo>
                        <a:pt x="8865" y="2889"/>
                        <a:pt x="11044" y="3035"/>
                        <a:pt x="12051" y="3035"/>
                      </a:cubicBezTo>
                      <a:cubicBezTo>
                        <a:pt x="12404" y="3035"/>
                        <a:pt x="12613" y="3017"/>
                        <a:pt x="12621" y="3016"/>
                      </a:cubicBezTo>
                      <a:cubicBezTo>
                        <a:pt x="12623" y="3017"/>
                        <a:pt x="12625" y="3017"/>
                        <a:pt x="12627" y="3017"/>
                      </a:cubicBezTo>
                      <a:cubicBezTo>
                        <a:pt x="12635" y="3017"/>
                        <a:pt x="12638" y="3007"/>
                        <a:pt x="12633" y="2991"/>
                      </a:cubicBezTo>
                      <a:cubicBezTo>
                        <a:pt x="12633" y="2985"/>
                        <a:pt x="12621" y="2979"/>
                        <a:pt x="12609" y="2979"/>
                      </a:cubicBezTo>
                      <a:cubicBezTo>
                        <a:pt x="12601" y="2979"/>
                        <a:pt x="12402" y="2995"/>
                        <a:pt x="12065" y="2995"/>
                      </a:cubicBezTo>
                      <a:cubicBezTo>
                        <a:pt x="11074" y="2995"/>
                        <a:pt x="8889" y="2856"/>
                        <a:pt x="6853" y="1761"/>
                      </a:cubicBezTo>
                      <a:cubicBezTo>
                        <a:pt x="4124" y="281"/>
                        <a:pt x="61" y="1"/>
                        <a:pt x="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1710600" y="3502125"/>
                  <a:ext cx="70075" cy="48525"/>
                </a:xfrm>
                <a:custGeom>
                  <a:rect b="b" l="l" r="r" t="t"/>
                  <a:pathLst>
                    <a:path extrusionOk="0" h="1941" w="2803">
                      <a:moveTo>
                        <a:pt x="2779" y="1"/>
                      </a:moveTo>
                      <a:cubicBezTo>
                        <a:pt x="2771" y="1"/>
                        <a:pt x="2764" y="5"/>
                        <a:pt x="2760" y="9"/>
                      </a:cubicBezTo>
                      <a:cubicBezTo>
                        <a:pt x="1943" y="1228"/>
                        <a:pt x="37" y="1892"/>
                        <a:pt x="19" y="1898"/>
                      </a:cubicBezTo>
                      <a:cubicBezTo>
                        <a:pt x="6" y="1898"/>
                        <a:pt x="0" y="1916"/>
                        <a:pt x="0" y="1922"/>
                      </a:cubicBezTo>
                      <a:cubicBezTo>
                        <a:pt x="0" y="1928"/>
                        <a:pt x="19" y="1940"/>
                        <a:pt x="25" y="1940"/>
                      </a:cubicBezTo>
                      <a:cubicBezTo>
                        <a:pt x="43" y="1928"/>
                        <a:pt x="1962" y="1258"/>
                        <a:pt x="2784" y="34"/>
                      </a:cubicBezTo>
                      <a:cubicBezTo>
                        <a:pt x="2796" y="34"/>
                        <a:pt x="2802" y="28"/>
                        <a:pt x="2796" y="22"/>
                      </a:cubicBezTo>
                      <a:cubicBezTo>
                        <a:pt x="2796" y="9"/>
                        <a:pt x="2790" y="9"/>
                        <a:pt x="2790" y="3"/>
                      </a:cubicBezTo>
                      <a:cubicBezTo>
                        <a:pt x="2786" y="2"/>
                        <a:pt x="2783" y="1"/>
                        <a:pt x="27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1744100" y="3421275"/>
                  <a:ext cx="26825" cy="78175"/>
                </a:xfrm>
                <a:custGeom>
                  <a:rect b="b" l="l" r="r" t="t"/>
                  <a:pathLst>
                    <a:path extrusionOk="0" h="3127" w="1073">
                      <a:moveTo>
                        <a:pt x="28" y="1"/>
                      </a:moveTo>
                      <a:cubicBezTo>
                        <a:pt x="25" y="1"/>
                        <a:pt x="22" y="1"/>
                        <a:pt x="19" y="3"/>
                      </a:cubicBezTo>
                      <a:cubicBezTo>
                        <a:pt x="6" y="9"/>
                        <a:pt x="0" y="15"/>
                        <a:pt x="6" y="34"/>
                      </a:cubicBezTo>
                      <a:cubicBezTo>
                        <a:pt x="859" y="1495"/>
                        <a:pt x="1018" y="3091"/>
                        <a:pt x="1030" y="3109"/>
                      </a:cubicBezTo>
                      <a:cubicBezTo>
                        <a:pt x="1030" y="3118"/>
                        <a:pt x="1033" y="3127"/>
                        <a:pt x="1039" y="3127"/>
                      </a:cubicBezTo>
                      <a:cubicBezTo>
                        <a:pt x="1041" y="3127"/>
                        <a:pt x="1044" y="3125"/>
                        <a:pt x="1048" y="3122"/>
                      </a:cubicBezTo>
                      <a:cubicBezTo>
                        <a:pt x="1060" y="3122"/>
                        <a:pt x="1072" y="3116"/>
                        <a:pt x="1066" y="3103"/>
                      </a:cubicBezTo>
                      <a:cubicBezTo>
                        <a:pt x="1066" y="3091"/>
                        <a:pt x="1024" y="2622"/>
                        <a:pt x="847" y="1964"/>
                      </a:cubicBezTo>
                      <a:cubicBezTo>
                        <a:pt x="695" y="1398"/>
                        <a:pt x="445" y="685"/>
                        <a:pt x="49" y="9"/>
                      </a:cubicBezTo>
                      <a:cubicBezTo>
                        <a:pt x="40" y="5"/>
                        <a:pt x="35" y="1"/>
                        <a:pt x="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1820700" y="3438125"/>
                  <a:ext cx="33050" cy="93650"/>
                </a:xfrm>
                <a:custGeom>
                  <a:rect b="b" l="l" r="r" t="t"/>
                  <a:pathLst>
                    <a:path extrusionOk="0" h="3746" w="1322">
                      <a:moveTo>
                        <a:pt x="21" y="1"/>
                      </a:moveTo>
                      <a:cubicBezTo>
                        <a:pt x="15" y="1"/>
                        <a:pt x="9" y="2"/>
                        <a:pt x="6" y="5"/>
                      </a:cubicBezTo>
                      <a:cubicBezTo>
                        <a:pt x="0" y="11"/>
                        <a:pt x="0" y="30"/>
                        <a:pt x="6" y="36"/>
                      </a:cubicBezTo>
                      <a:cubicBezTo>
                        <a:pt x="1322" y="1564"/>
                        <a:pt x="993" y="3708"/>
                        <a:pt x="987" y="3721"/>
                      </a:cubicBezTo>
                      <a:cubicBezTo>
                        <a:pt x="987" y="3727"/>
                        <a:pt x="993" y="3745"/>
                        <a:pt x="1005" y="3745"/>
                      </a:cubicBezTo>
                      <a:cubicBezTo>
                        <a:pt x="1011" y="3745"/>
                        <a:pt x="1023" y="3739"/>
                        <a:pt x="1023" y="3727"/>
                      </a:cubicBezTo>
                      <a:cubicBezTo>
                        <a:pt x="1036" y="3715"/>
                        <a:pt x="1176" y="2752"/>
                        <a:pt x="889" y="1656"/>
                      </a:cubicBezTo>
                      <a:cubicBezTo>
                        <a:pt x="743" y="1108"/>
                        <a:pt x="487" y="523"/>
                        <a:pt x="37" y="5"/>
                      </a:cubicBezTo>
                      <a:cubicBezTo>
                        <a:pt x="34" y="2"/>
                        <a:pt x="27" y="1"/>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1777600" y="3528175"/>
                  <a:ext cx="61075" cy="57500"/>
                </a:xfrm>
                <a:custGeom>
                  <a:rect b="b" l="l" r="r" t="t"/>
                  <a:pathLst>
                    <a:path extrusionOk="0" h="2300" w="2443">
                      <a:moveTo>
                        <a:pt x="2429" y="0"/>
                      </a:moveTo>
                      <a:cubicBezTo>
                        <a:pt x="2421" y="0"/>
                        <a:pt x="2411" y="5"/>
                        <a:pt x="2406" y="9"/>
                      </a:cubicBezTo>
                      <a:cubicBezTo>
                        <a:pt x="2400" y="27"/>
                        <a:pt x="1511" y="1672"/>
                        <a:pt x="19" y="2250"/>
                      </a:cubicBezTo>
                      <a:cubicBezTo>
                        <a:pt x="6" y="2257"/>
                        <a:pt x="0" y="2269"/>
                        <a:pt x="0" y="2281"/>
                      </a:cubicBezTo>
                      <a:cubicBezTo>
                        <a:pt x="6" y="2287"/>
                        <a:pt x="19" y="2299"/>
                        <a:pt x="31" y="2299"/>
                      </a:cubicBezTo>
                      <a:cubicBezTo>
                        <a:pt x="1535" y="1708"/>
                        <a:pt x="2437" y="58"/>
                        <a:pt x="2443" y="33"/>
                      </a:cubicBezTo>
                      <a:lnTo>
                        <a:pt x="2443" y="21"/>
                      </a:lnTo>
                      <a:cubicBezTo>
                        <a:pt x="2443" y="15"/>
                        <a:pt x="2437" y="15"/>
                        <a:pt x="2437" y="3"/>
                      </a:cubicBezTo>
                      <a:cubicBezTo>
                        <a:pt x="2435" y="1"/>
                        <a:pt x="2432" y="0"/>
                        <a:pt x="2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1843225" y="3541725"/>
                  <a:ext cx="62925" cy="49875"/>
                </a:xfrm>
                <a:custGeom>
                  <a:rect b="b" l="l" r="r" t="t"/>
                  <a:pathLst>
                    <a:path extrusionOk="0" h="1995" w="2517">
                      <a:moveTo>
                        <a:pt x="2499" y="1"/>
                      </a:moveTo>
                      <a:cubicBezTo>
                        <a:pt x="2491" y="1"/>
                        <a:pt x="2484" y="5"/>
                        <a:pt x="2480" y="9"/>
                      </a:cubicBezTo>
                      <a:cubicBezTo>
                        <a:pt x="1639" y="1465"/>
                        <a:pt x="31" y="1952"/>
                        <a:pt x="19" y="1958"/>
                      </a:cubicBezTo>
                      <a:cubicBezTo>
                        <a:pt x="13" y="1958"/>
                        <a:pt x="1" y="1976"/>
                        <a:pt x="1" y="1983"/>
                      </a:cubicBezTo>
                      <a:cubicBezTo>
                        <a:pt x="1" y="1989"/>
                        <a:pt x="19" y="1995"/>
                        <a:pt x="25" y="1995"/>
                      </a:cubicBezTo>
                      <a:cubicBezTo>
                        <a:pt x="43" y="1989"/>
                        <a:pt x="1663" y="1495"/>
                        <a:pt x="2510" y="33"/>
                      </a:cubicBezTo>
                      <a:cubicBezTo>
                        <a:pt x="2516" y="27"/>
                        <a:pt x="2516" y="21"/>
                        <a:pt x="2516" y="21"/>
                      </a:cubicBezTo>
                      <a:cubicBezTo>
                        <a:pt x="2516" y="9"/>
                        <a:pt x="2510" y="9"/>
                        <a:pt x="2510" y="3"/>
                      </a:cubicBezTo>
                      <a:cubicBezTo>
                        <a:pt x="2506" y="1"/>
                        <a:pt x="2503" y="1"/>
                        <a:pt x="24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1885250" y="3463225"/>
                  <a:ext cx="30325" cy="80075"/>
                </a:xfrm>
                <a:custGeom>
                  <a:rect b="b" l="l" r="r" t="t"/>
                  <a:pathLst>
                    <a:path extrusionOk="0" h="3203" w="1213">
                      <a:moveTo>
                        <a:pt x="183" y="0"/>
                      </a:moveTo>
                      <a:cubicBezTo>
                        <a:pt x="177" y="0"/>
                        <a:pt x="165" y="6"/>
                        <a:pt x="165" y="12"/>
                      </a:cubicBezTo>
                      <a:cubicBezTo>
                        <a:pt x="1" y="1803"/>
                        <a:pt x="1170" y="3180"/>
                        <a:pt x="1176" y="3198"/>
                      </a:cubicBezTo>
                      <a:cubicBezTo>
                        <a:pt x="1179" y="3201"/>
                        <a:pt x="1185" y="3202"/>
                        <a:pt x="1191" y="3202"/>
                      </a:cubicBezTo>
                      <a:cubicBezTo>
                        <a:pt x="1197" y="3202"/>
                        <a:pt x="1204" y="3201"/>
                        <a:pt x="1207" y="3198"/>
                      </a:cubicBezTo>
                      <a:cubicBezTo>
                        <a:pt x="1207" y="3198"/>
                        <a:pt x="1213" y="3192"/>
                        <a:pt x="1213" y="3180"/>
                      </a:cubicBezTo>
                      <a:cubicBezTo>
                        <a:pt x="1213" y="3180"/>
                        <a:pt x="1213" y="3173"/>
                        <a:pt x="1207" y="3173"/>
                      </a:cubicBezTo>
                      <a:cubicBezTo>
                        <a:pt x="1188" y="3161"/>
                        <a:pt x="49" y="1791"/>
                        <a:pt x="202" y="24"/>
                      </a:cubicBezTo>
                      <a:cubicBezTo>
                        <a:pt x="202" y="6"/>
                        <a:pt x="196" y="0"/>
                        <a:pt x="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1655925" y="3476775"/>
                  <a:ext cx="37650" cy="13775"/>
                </a:xfrm>
                <a:custGeom>
                  <a:rect b="b" l="l" r="r" t="t"/>
                  <a:pathLst>
                    <a:path extrusionOk="0" h="551" w="1506">
                      <a:moveTo>
                        <a:pt x="1481" y="0"/>
                      </a:moveTo>
                      <a:cubicBezTo>
                        <a:pt x="896" y="61"/>
                        <a:pt x="25" y="506"/>
                        <a:pt x="19" y="506"/>
                      </a:cubicBezTo>
                      <a:cubicBezTo>
                        <a:pt x="13" y="518"/>
                        <a:pt x="1" y="524"/>
                        <a:pt x="13" y="536"/>
                      </a:cubicBezTo>
                      <a:cubicBezTo>
                        <a:pt x="17" y="545"/>
                        <a:pt x="22" y="551"/>
                        <a:pt x="31" y="551"/>
                      </a:cubicBezTo>
                      <a:cubicBezTo>
                        <a:pt x="34" y="551"/>
                        <a:pt x="38" y="550"/>
                        <a:pt x="43" y="548"/>
                      </a:cubicBezTo>
                      <a:cubicBezTo>
                        <a:pt x="49" y="536"/>
                        <a:pt x="908" y="98"/>
                        <a:pt x="1487" y="37"/>
                      </a:cubicBezTo>
                      <a:cubicBezTo>
                        <a:pt x="1493" y="37"/>
                        <a:pt x="1505" y="31"/>
                        <a:pt x="1505" y="12"/>
                      </a:cubicBezTo>
                      <a:cubicBezTo>
                        <a:pt x="1505" y="6"/>
                        <a:pt x="1487" y="0"/>
                        <a:pt x="1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1647400" y="3449825"/>
                  <a:ext cx="21500" cy="23925"/>
                </a:xfrm>
                <a:custGeom>
                  <a:rect b="b" l="l" r="r" t="t"/>
                  <a:pathLst>
                    <a:path extrusionOk="0" h="957" w="860">
                      <a:moveTo>
                        <a:pt x="25" y="0"/>
                      </a:moveTo>
                      <a:cubicBezTo>
                        <a:pt x="19" y="0"/>
                        <a:pt x="1" y="0"/>
                        <a:pt x="1" y="18"/>
                      </a:cubicBezTo>
                      <a:cubicBezTo>
                        <a:pt x="1" y="24"/>
                        <a:pt x="1" y="43"/>
                        <a:pt x="19" y="43"/>
                      </a:cubicBezTo>
                      <a:cubicBezTo>
                        <a:pt x="597" y="213"/>
                        <a:pt x="823" y="932"/>
                        <a:pt x="829" y="938"/>
                      </a:cubicBezTo>
                      <a:cubicBezTo>
                        <a:pt x="829" y="944"/>
                        <a:pt x="847" y="956"/>
                        <a:pt x="853" y="956"/>
                      </a:cubicBezTo>
                      <a:cubicBezTo>
                        <a:pt x="853" y="944"/>
                        <a:pt x="859" y="932"/>
                        <a:pt x="859" y="926"/>
                      </a:cubicBezTo>
                      <a:cubicBezTo>
                        <a:pt x="859" y="914"/>
                        <a:pt x="628" y="183"/>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69" name="Shape 769"/>
        <p:cNvGrpSpPr/>
        <p:nvPr/>
      </p:nvGrpSpPr>
      <p:grpSpPr>
        <a:xfrm>
          <a:off x="0" y="0"/>
          <a:ext cx="0" cy="0"/>
          <a:chOff x="0" y="0"/>
          <a:chExt cx="0" cy="0"/>
        </a:xfrm>
      </p:grpSpPr>
      <p:sp>
        <p:nvSpPr>
          <p:cNvPr id="770" name="Google Shape;770;p14"/>
          <p:cNvSpPr txBox="1"/>
          <p:nvPr>
            <p:ph type="title"/>
          </p:nvPr>
        </p:nvSpPr>
        <p:spPr>
          <a:xfrm>
            <a:off x="1454700" y="2048708"/>
            <a:ext cx="6693300" cy="620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1" name="Google Shape;771;p14"/>
          <p:cNvSpPr txBox="1"/>
          <p:nvPr>
            <p:ph idx="1" type="subTitle"/>
          </p:nvPr>
        </p:nvSpPr>
        <p:spPr>
          <a:xfrm>
            <a:off x="1455750" y="628788"/>
            <a:ext cx="6691200" cy="147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772" name="Google Shape;772;p14"/>
          <p:cNvSpPr/>
          <p:nvPr/>
        </p:nvSpPr>
        <p:spPr>
          <a:xfrm>
            <a:off x="6513647" y="-297913"/>
            <a:ext cx="2826125" cy="1191200"/>
          </a:xfrm>
          <a:custGeom>
            <a:rect b="b" l="l" r="r" t="t"/>
            <a:pathLst>
              <a:path extrusionOk="0" h="47648" w="113045">
                <a:moveTo>
                  <a:pt x="56755" y="10"/>
                </a:moveTo>
                <a:cubicBezTo>
                  <a:pt x="39777" y="-127"/>
                  <a:pt x="12702" y="1201"/>
                  <a:pt x="4963" y="5368"/>
                </a:cubicBezTo>
                <a:cubicBezTo>
                  <a:pt x="-2776" y="9535"/>
                  <a:pt x="-1813" y="21287"/>
                  <a:pt x="10321" y="25013"/>
                </a:cubicBezTo>
                <a:cubicBezTo>
                  <a:pt x="22455" y="28739"/>
                  <a:pt x="65360" y="24670"/>
                  <a:pt x="77767" y="27723"/>
                </a:cubicBezTo>
                <a:cubicBezTo>
                  <a:pt x="90174" y="30776"/>
                  <a:pt x="80817" y="40193"/>
                  <a:pt x="84764" y="43333"/>
                </a:cubicBezTo>
                <a:cubicBezTo>
                  <a:pt x="88711" y="46473"/>
                  <a:pt x="96964" y="49254"/>
                  <a:pt x="101450" y="46563"/>
                </a:cubicBezTo>
                <a:cubicBezTo>
                  <a:pt x="105936" y="43872"/>
                  <a:pt x="110781" y="33914"/>
                  <a:pt x="111678" y="27185"/>
                </a:cubicBezTo>
                <a:cubicBezTo>
                  <a:pt x="112575" y="20457"/>
                  <a:pt x="115988" y="10721"/>
                  <a:pt x="106834" y="6192"/>
                </a:cubicBezTo>
                <a:cubicBezTo>
                  <a:pt x="97680" y="1663"/>
                  <a:pt x="73734" y="147"/>
                  <a:pt x="56755" y="10"/>
                </a:cubicBezTo>
                <a:close/>
              </a:path>
            </a:pathLst>
          </a:custGeom>
          <a:solidFill>
            <a:srgbClr val="FFFFFF">
              <a:alpha val="24050"/>
            </a:srgbClr>
          </a:solidFill>
          <a:ln>
            <a:noFill/>
          </a:ln>
        </p:spPr>
      </p:sp>
      <p:grpSp>
        <p:nvGrpSpPr>
          <p:cNvPr id="773" name="Google Shape;773;p14"/>
          <p:cNvGrpSpPr/>
          <p:nvPr/>
        </p:nvGrpSpPr>
        <p:grpSpPr>
          <a:xfrm>
            <a:off x="311427" y="2417732"/>
            <a:ext cx="8642037" cy="2516784"/>
            <a:chOff x="311427" y="2417732"/>
            <a:chExt cx="8642037" cy="2516784"/>
          </a:xfrm>
        </p:grpSpPr>
        <p:grpSp>
          <p:nvGrpSpPr>
            <p:cNvPr id="774" name="Google Shape;774;p14"/>
            <p:cNvGrpSpPr/>
            <p:nvPr/>
          </p:nvGrpSpPr>
          <p:grpSpPr>
            <a:xfrm rot="9083537">
              <a:off x="346988" y="2465251"/>
              <a:ext cx="252795" cy="212995"/>
              <a:chOff x="3997900" y="3858575"/>
              <a:chExt cx="252801" cy="213000"/>
            </a:xfrm>
          </p:grpSpPr>
          <p:sp>
            <p:nvSpPr>
              <p:cNvPr id="775" name="Google Shape;775;p1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14"/>
            <p:cNvGrpSpPr/>
            <p:nvPr/>
          </p:nvGrpSpPr>
          <p:grpSpPr>
            <a:xfrm rot="3037459">
              <a:off x="6374163" y="4662745"/>
              <a:ext cx="252800" cy="212999"/>
              <a:chOff x="3997900" y="3858575"/>
              <a:chExt cx="252801" cy="213000"/>
            </a:xfrm>
          </p:grpSpPr>
          <p:sp>
            <p:nvSpPr>
              <p:cNvPr id="778" name="Google Shape;778;p1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4"/>
            <p:cNvGrpSpPr/>
            <p:nvPr/>
          </p:nvGrpSpPr>
          <p:grpSpPr>
            <a:xfrm rot="-2700000">
              <a:off x="8662381" y="2915409"/>
              <a:ext cx="252798" cy="212998"/>
              <a:chOff x="3997900" y="3858575"/>
              <a:chExt cx="252801" cy="213000"/>
            </a:xfrm>
          </p:grpSpPr>
          <p:sp>
            <p:nvSpPr>
              <p:cNvPr id="781" name="Google Shape;781;p1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4"/>
            <p:cNvGrpSpPr/>
            <p:nvPr/>
          </p:nvGrpSpPr>
          <p:grpSpPr>
            <a:xfrm rot="9543179">
              <a:off x="8637368" y="3557405"/>
              <a:ext cx="252798" cy="212997"/>
              <a:chOff x="3997900" y="3858575"/>
              <a:chExt cx="252801" cy="213000"/>
            </a:xfrm>
          </p:grpSpPr>
          <p:sp>
            <p:nvSpPr>
              <p:cNvPr id="784" name="Google Shape;784;p1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6" name="Google Shape;786;p14"/>
          <p:cNvGrpSpPr/>
          <p:nvPr/>
        </p:nvGrpSpPr>
        <p:grpSpPr>
          <a:xfrm>
            <a:off x="6782136" y="3824514"/>
            <a:ext cx="2887414" cy="2097357"/>
            <a:chOff x="6782136" y="3824514"/>
            <a:chExt cx="2887414" cy="2097357"/>
          </a:xfrm>
        </p:grpSpPr>
        <p:grpSp>
          <p:nvGrpSpPr>
            <p:cNvPr id="787" name="Google Shape;787;p14"/>
            <p:cNvGrpSpPr/>
            <p:nvPr/>
          </p:nvGrpSpPr>
          <p:grpSpPr>
            <a:xfrm rot="-377491">
              <a:off x="8163858" y="3896762"/>
              <a:ext cx="1414376" cy="1744948"/>
              <a:chOff x="2526025" y="2780838"/>
              <a:chExt cx="196075" cy="241900"/>
            </a:xfrm>
          </p:grpSpPr>
          <p:sp>
            <p:nvSpPr>
              <p:cNvPr id="788" name="Google Shape;788;p14"/>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4"/>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4"/>
              <p:cNvGrpSpPr/>
              <p:nvPr/>
            </p:nvGrpSpPr>
            <p:grpSpPr>
              <a:xfrm>
                <a:off x="2539350" y="2806488"/>
                <a:ext cx="160675" cy="189600"/>
                <a:chOff x="2748500" y="2867375"/>
                <a:chExt cx="160675" cy="189600"/>
              </a:xfrm>
            </p:grpSpPr>
            <p:sp>
              <p:nvSpPr>
                <p:cNvPr id="791" name="Google Shape;791;p14"/>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4" name="Google Shape;794;p14"/>
            <p:cNvGrpSpPr/>
            <p:nvPr/>
          </p:nvGrpSpPr>
          <p:grpSpPr>
            <a:xfrm rot="-2700081">
              <a:off x="7139345" y="4323218"/>
              <a:ext cx="1041209" cy="1441646"/>
              <a:chOff x="1279975" y="3693775"/>
              <a:chExt cx="348725" cy="482875"/>
            </a:xfrm>
          </p:grpSpPr>
          <p:sp>
            <p:nvSpPr>
              <p:cNvPr id="795" name="Google Shape;795;p14"/>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14"/>
            <p:cNvGrpSpPr/>
            <p:nvPr/>
          </p:nvGrpSpPr>
          <p:grpSpPr>
            <a:xfrm>
              <a:off x="7293436" y="4061625"/>
              <a:ext cx="1308403" cy="1478406"/>
              <a:chOff x="1890725" y="2766800"/>
              <a:chExt cx="162200" cy="183275"/>
            </a:xfrm>
          </p:grpSpPr>
          <p:sp>
            <p:nvSpPr>
              <p:cNvPr id="804" name="Google Shape;804;p14"/>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15" name="Shape 815"/>
        <p:cNvGrpSpPr/>
        <p:nvPr/>
      </p:nvGrpSpPr>
      <p:grpSpPr>
        <a:xfrm>
          <a:off x="0" y="0"/>
          <a:ext cx="0" cy="0"/>
          <a:chOff x="0" y="0"/>
          <a:chExt cx="0" cy="0"/>
        </a:xfrm>
      </p:grpSpPr>
      <p:sp>
        <p:nvSpPr>
          <p:cNvPr id="816" name="Google Shape;81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17" name="Google Shape;817;p15"/>
          <p:cNvGrpSpPr/>
          <p:nvPr/>
        </p:nvGrpSpPr>
        <p:grpSpPr>
          <a:xfrm>
            <a:off x="-290943" y="-161390"/>
            <a:ext cx="9854049" cy="5431717"/>
            <a:chOff x="-290943" y="-161390"/>
            <a:chExt cx="9854049" cy="5431717"/>
          </a:xfrm>
        </p:grpSpPr>
        <p:sp>
          <p:nvSpPr>
            <p:cNvPr id="818" name="Google Shape;818;p15"/>
            <p:cNvSpPr/>
            <p:nvPr/>
          </p:nvSpPr>
          <p:spPr>
            <a:xfrm flipH="1" rot="10800000">
              <a:off x="7362582" y="4443502"/>
              <a:ext cx="2200525" cy="826825"/>
            </a:xfrm>
            <a:custGeom>
              <a:rect b="b" l="l" r="r" t="t"/>
              <a:pathLst>
                <a:path extrusionOk="0" h="33073" w="88021">
                  <a:moveTo>
                    <a:pt x="1357" y="5500"/>
                  </a:moveTo>
                  <a:cubicBezTo>
                    <a:pt x="-671" y="8543"/>
                    <a:pt x="-382" y="14870"/>
                    <a:pt x="1936" y="18540"/>
                  </a:cubicBezTo>
                  <a:cubicBezTo>
                    <a:pt x="4254" y="22211"/>
                    <a:pt x="8891" y="26267"/>
                    <a:pt x="15266" y="27523"/>
                  </a:cubicBezTo>
                  <a:cubicBezTo>
                    <a:pt x="21641" y="28779"/>
                    <a:pt x="33088" y="27330"/>
                    <a:pt x="40187" y="26074"/>
                  </a:cubicBezTo>
                  <a:cubicBezTo>
                    <a:pt x="47287" y="24818"/>
                    <a:pt x="53372" y="19168"/>
                    <a:pt x="57863" y="19989"/>
                  </a:cubicBezTo>
                  <a:cubicBezTo>
                    <a:pt x="62354" y="20810"/>
                    <a:pt x="62933" y="29020"/>
                    <a:pt x="67135" y="31000"/>
                  </a:cubicBezTo>
                  <a:cubicBezTo>
                    <a:pt x="71337" y="32980"/>
                    <a:pt x="79596" y="34043"/>
                    <a:pt x="83073" y="31870"/>
                  </a:cubicBezTo>
                  <a:cubicBezTo>
                    <a:pt x="86550" y="29697"/>
                    <a:pt x="88241" y="22887"/>
                    <a:pt x="87999" y="17961"/>
                  </a:cubicBezTo>
                  <a:cubicBezTo>
                    <a:pt x="87758" y="13035"/>
                    <a:pt x="85439" y="5163"/>
                    <a:pt x="81624" y="2313"/>
                  </a:cubicBezTo>
                  <a:cubicBezTo>
                    <a:pt x="77809" y="-536"/>
                    <a:pt x="76360" y="1202"/>
                    <a:pt x="65107" y="864"/>
                  </a:cubicBezTo>
                  <a:cubicBezTo>
                    <a:pt x="53854" y="526"/>
                    <a:pt x="24732" y="-489"/>
                    <a:pt x="14107" y="284"/>
                  </a:cubicBezTo>
                  <a:cubicBezTo>
                    <a:pt x="3482" y="1057"/>
                    <a:pt x="3386" y="2457"/>
                    <a:pt x="1357" y="5500"/>
                  </a:cubicBezTo>
                  <a:close/>
                </a:path>
              </a:pathLst>
            </a:custGeom>
            <a:solidFill>
              <a:srgbClr val="FFFFFF">
                <a:alpha val="24050"/>
              </a:srgbClr>
            </a:solidFill>
            <a:ln>
              <a:noFill/>
            </a:ln>
          </p:spPr>
        </p:sp>
        <p:sp>
          <p:nvSpPr>
            <p:cNvPr id="819" name="Google Shape;819;p15"/>
            <p:cNvSpPr/>
            <p:nvPr/>
          </p:nvSpPr>
          <p:spPr>
            <a:xfrm flipH="1" rot="10800000">
              <a:off x="-290943" y="-161390"/>
              <a:ext cx="1010950" cy="1661650"/>
            </a:xfrm>
            <a:custGeom>
              <a:rect b="b" l="l" r="r" t="t"/>
              <a:pathLst>
                <a:path extrusionOk="0" h="66466" w="40438">
                  <a:moveTo>
                    <a:pt x="1198" y="27779"/>
                  </a:moveTo>
                  <a:cubicBezTo>
                    <a:pt x="1246" y="20776"/>
                    <a:pt x="-2037" y="10489"/>
                    <a:pt x="2068" y="6046"/>
                  </a:cubicBezTo>
                  <a:cubicBezTo>
                    <a:pt x="6173" y="1603"/>
                    <a:pt x="19454" y="-1874"/>
                    <a:pt x="25829" y="1120"/>
                  </a:cubicBezTo>
                  <a:cubicBezTo>
                    <a:pt x="32204" y="4114"/>
                    <a:pt x="39111" y="16913"/>
                    <a:pt x="40318" y="24012"/>
                  </a:cubicBezTo>
                  <a:cubicBezTo>
                    <a:pt x="41525" y="31112"/>
                    <a:pt x="33218" y="38356"/>
                    <a:pt x="33073" y="43717"/>
                  </a:cubicBezTo>
                  <a:cubicBezTo>
                    <a:pt x="32928" y="49078"/>
                    <a:pt x="38820" y="52603"/>
                    <a:pt x="39448" y="56177"/>
                  </a:cubicBezTo>
                  <a:cubicBezTo>
                    <a:pt x="40076" y="59751"/>
                    <a:pt x="42153" y="63759"/>
                    <a:pt x="36840" y="65160"/>
                  </a:cubicBezTo>
                  <a:cubicBezTo>
                    <a:pt x="31528" y="66561"/>
                    <a:pt x="13417" y="67431"/>
                    <a:pt x="7573" y="64581"/>
                  </a:cubicBezTo>
                  <a:cubicBezTo>
                    <a:pt x="1729" y="61732"/>
                    <a:pt x="2841" y="54197"/>
                    <a:pt x="1778" y="48063"/>
                  </a:cubicBezTo>
                  <a:cubicBezTo>
                    <a:pt x="716" y="41929"/>
                    <a:pt x="1150" y="34782"/>
                    <a:pt x="1198" y="27779"/>
                  </a:cubicBezTo>
                  <a:close/>
                </a:path>
              </a:pathLst>
            </a:custGeom>
            <a:solidFill>
              <a:srgbClr val="FFFFFF">
                <a:alpha val="24050"/>
              </a:srgbClr>
            </a:solidFill>
            <a:ln>
              <a:noFill/>
            </a:ln>
          </p:spPr>
        </p:sp>
      </p:grpSp>
      <p:grpSp>
        <p:nvGrpSpPr>
          <p:cNvPr id="820" name="Google Shape;820;p15"/>
          <p:cNvGrpSpPr/>
          <p:nvPr/>
        </p:nvGrpSpPr>
        <p:grpSpPr>
          <a:xfrm>
            <a:off x="208177" y="709695"/>
            <a:ext cx="8717793" cy="4360134"/>
            <a:chOff x="208177" y="709695"/>
            <a:chExt cx="8717793" cy="4360134"/>
          </a:xfrm>
        </p:grpSpPr>
        <p:grpSp>
          <p:nvGrpSpPr>
            <p:cNvPr id="821" name="Google Shape;821;p15"/>
            <p:cNvGrpSpPr/>
            <p:nvPr/>
          </p:nvGrpSpPr>
          <p:grpSpPr>
            <a:xfrm rot="9083537">
              <a:off x="943213" y="4809314"/>
              <a:ext cx="252795" cy="212995"/>
              <a:chOff x="3997900" y="3858575"/>
              <a:chExt cx="252801" cy="213000"/>
            </a:xfrm>
          </p:grpSpPr>
          <p:sp>
            <p:nvSpPr>
              <p:cNvPr id="822" name="Google Shape;822;p1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15"/>
            <p:cNvGrpSpPr/>
            <p:nvPr/>
          </p:nvGrpSpPr>
          <p:grpSpPr>
            <a:xfrm rot="9083537">
              <a:off x="243738" y="4164839"/>
              <a:ext cx="252795" cy="212995"/>
              <a:chOff x="3997900" y="3858575"/>
              <a:chExt cx="252801" cy="213000"/>
            </a:xfrm>
          </p:grpSpPr>
          <p:sp>
            <p:nvSpPr>
              <p:cNvPr id="825" name="Google Shape;825;p1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15"/>
            <p:cNvGrpSpPr/>
            <p:nvPr/>
          </p:nvGrpSpPr>
          <p:grpSpPr>
            <a:xfrm rot="9083537">
              <a:off x="8637613" y="757214"/>
              <a:ext cx="252795" cy="212995"/>
              <a:chOff x="3997900" y="3858575"/>
              <a:chExt cx="252801" cy="213000"/>
            </a:xfrm>
          </p:grpSpPr>
          <p:sp>
            <p:nvSpPr>
              <p:cNvPr id="828" name="Google Shape;828;p1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0" name="Google Shape;830;p15"/>
          <p:cNvGrpSpPr/>
          <p:nvPr/>
        </p:nvGrpSpPr>
        <p:grpSpPr>
          <a:xfrm>
            <a:off x="-635876" y="-840390"/>
            <a:ext cx="10426983" cy="6694451"/>
            <a:chOff x="-635876" y="-840390"/>
            <a:chExt cx="10426983" cy="6694451"/>
          </a:xfrm>
        </p:grpSpPr>
        <p:grpSp>
          <p:nvGrpSpPr>
            <p:cNvPr id="831" name="Google Shape;831;p15"/>
            <p:cNvGrpSpPr/>
            <p:nvPr/>
          </p:nvGrpSpPr>
          <p:grpSpPr>
            <a:xfrm rot="-8291959">
              <a:off x="-464281" y="116718"/>
              <a:ext cx="1254578" cy="993968"/>
              <a:chOff x="2007675" y="3350475"/>
              <a:chExt cx="221125" cy="175200"/>
            </a:xfrm>
          </p:grpSpPr>
          <p:sp>
            <p:nvSpPr>
              <p:cNvPr id="832" name="Google Shape;832;p15"/>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5"/>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15"/>
            <p:cNvGrpSpPr/>
            <p:nvPr/>
          </p:nvGrpSpPr>
          <p:grpSpPr>
            <a:xfrm rot="8526767">
              <a:off x="106443" y="-709988"/>
              <a:ext cx="1064640" cy="1864544"/>
              <a:chOff x="1644050" y="2860375"/>
              <a:chExt cx="242150" cy="424100"/>
            </a:xfrm>
          </p:grpSpPr>
          <p:sp>
            <p:nvSpPr>
              <p:cNvPr id="845" name="Google Shape;845;p15"/>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5"/>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5"/>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5"/>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5"/>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5"/>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5"/>
            <p:cNvGrpSpPr/>
            <p:nvPr/>
          </p:nvGrpSpPr>
          <p:grpSpPr>
            <a:xfrm flipH="1" rot="-5240463">
              <a:off x="8308677" y="4378830"/>
              <a:ext cx="1597750" cy="1294384"/>
              <a:chOff x="2180975" y="3019225"/>
              <a:chExt cx="259800" cy="210475"/>
            </a:xfrm>
          </p:grpSpPr>
          <p:sp>
            <p:nvSpPr>
              <p:cNvPr id="852" name="Google Shape;852;p15"/>
              <p:cNvSpPr/>
              <p:nvPr/>
            </p:nvSpPr>
            <p:spPr>
              <a:xfrm>
                <a:off x="2180975" y="3019225"/>
                <a:ext cx="259800" cy="210475"/>
              </a:xfrm>
              <a:custGeom>
                <a:rect b="b" l="l" r="r" t="t"/>
                <a:pathLst>
                  <a:path extrusionOk="0" h="8419" w="10392">
                    <a:moveTo>
                      <a:pt x="3877" y="1"/>
                    </a:moveTo>
                    <a:cubicBezTo>
                      <a:pt x="2856" y="1"/>
                      <a:pt x="2083" y="492"/>
                      <a:pt x="2083" y="492"/>
                    </a:cubicBezTo>
                    <a:cubicBezTo>
                      <a:pt x="2741" y="998"/>
                      <a:pt x="3314" y="1802"/>
                      <a:pt x="3076" y="1966"/>
                    </a:cubicBezTo>
                    <a:cubicBezTo>
                      <a:pt x="3052" y="1984"/>
                      <a:pt x="3023" y="1992"/>
                      <a:pt x="2990" y="1992"/>
                    </a:cubicBezTo>
                    <a:cubicBezTo>
                      <a:pt x="2710" y="1992"/>
                      <a:pt x="2162" y="1383"/>
                      <a:pt x="1840" y="1132"/>
                    </a:cubicBezTo>
                    <a:cubicBezTo>
                      <a:pt x="1797" y="1097"/>
                      <a:pt x="1737" y="1082"/>
                      <a:pt x="1664" y="1082"/>
                    </a:cubicBezTo>
                    <a:cubicBezTo>
                      <a:pt x="1146" y="1082"/>
                      <a:pt x="0" y="1875"/>
                      <a:pt x="0" y="1875"/>
                    </a:cubicBezTo>
                    <a:cubicBezTo>
                      <a:pt x="487" y="2904"/>
                      <a:pt x="1304" y="3976"/>
                      <a:pt x="1456" y="4068"/>
                    </a:cubicBezTo>
                    <a:cubicBezTo>
                      <a:pt x="1710" y="4161"/>
                      <a:pt x="1961" y="4200"/>
                      <a:pt x="2204" y="4200"/>
                    </a:cubicBezTo>
                    <a:cubicBezTo>
                      <a:pt x="2755" y="4200"/>
                      <a:pt x="3269" y="4001"/>
                      <a:pt x="3703" y="3781"/>
                    </a:cubicBezTo>
                    <a:cubicBezTo>
                      <a:pt x="3855" y="3704"/>
                      <a:pt x="3978" y="3674"/>
                      <a:pt x="4072" y="3674"/>
                    </a:cubicBezTo>
                    <a:cubicBezTo>
                      <a:pt x="4372" y="3674"/>
                      <a:pt x="4378" y="3988"/>
                      <a:pt x="4063" y="4123"/>
                    </a:cubicBezTo>
                    <a:cubicBezTo>
                      <a:pt x="3721" y="4271"/>
                      <a:pt x="2851" y="4601"/>
                      <a:pt x="2162" y="4601"/>
                    </a:cubicBezTo>
                    <a:cubicBezTo>
                      <a:pt x="2003" y="4601"/>
                      <a:pt x="1855" y="4584"/>
                      <a:pt x="1724" y="4543"/>
                    </a:cubicBezTo>
                    <a:lnTo>
                      <a:pt x="1724" y="4543"/>
                    </a:lnTo>
                    <a:cubicBezTo>
                      <a:pt x="1961" y="5493"/>
                      <a:pt x="3435" y="6559"/>
                      <a:pt x="3819" y="6784"/>
                    </a:cubicBezTo>
                    <a:cubicBezTo>
                      <a:pt x="3881" y="6821"/>
                      <a:pt x="3960" y="6838"/>
                      <a:pt x="4050" y="6838"/>
                    </a:cubicBezTo>
                    <a:cubicBezTo>
                      <a:pt x="4532" y="6838"/>
                      <a:pt x="5357" y="6370"/>
                      <a:pt x="5854" y="5950"/>
                    </a:cubicBezTo>
                    <a:cubicBezTo>
                      <a:pt x="6097" y="5744"/>
                      <a:pt x="6366" y="5649"/>
                      <a:pt x="6563" y="5649"/>
                    </a:cubicBezTo>
                    <a:cubicBezTo>
                      <a:pt x="6846" y="5649"/>
                      <a:pt x="6982" y="5843"/>
                      <a:pt x="6688" y="6187"/>
                    </a:cubicBezTo>
                    <a:cubicBezTo>
                      <a:pt x="6222" y="6740"/>
                      <a:pt x="4995" y="7173"/>
                      <a:pt x="4275" y="7173"/>
                    </a:cubicBezTo>
                    <a:cubicBezTo>
                      <a:pt x="4233" y="7173"/>
                      <a:pt x="4193" y="7171"/>
                      <a:pt x="4154" y="7168"/>
                    </a:cubicBezTo>
                    <a:lnTo>
                      <a:pt x="4154" y="7168"/>
                    </a:lnTo>
                    <a:cubicBezTo>
                      <a:pt x="4861" y="8179"/>
                      <a:pt x="6024" y="8386"/>
                      <a:pt x="6560" y="8417"/>
                    </a:cubicBezTo>
                    <a:cubicBezTo>
                      <a:pt x="6575" y="8418"/>
                      <a:pt x="6591" y="8418"/>
                      <a:pt x="6607" y="8418"/>
                    </a:cubicBezTo>
                    <a:cubicBezTo>
                      <a:pt x="7158" y="8418"/>
                      <a:pt x="8673" y="7932"/>
                      <a:pt x="9441" y="7198"/>
                    </a:cubicBezTo>
                    <a:cubicBezTo>
                      <a:pt x="9441" y="7198"/>
                      <a:pt x="10117" y="6291"/>
                      <a:pt x="10257" y="5237"/>
                    </a:cubicBezTo>
                    <a:cubicBezTo>
                      <a:pt x="10391" y="4177"/>
                      <a:pt x="10318" y="3532"/>
                      <a:pt x="10318" y="3532"/>
                    </a:cubicBezTo>
                    <a:cubicBezTo>
                      <a:pt x="10318" y="3532"/>
                      <a:pt x="9057" y="2320"/>
                      <a:pt x="8984" y="2277"/>
                    </a:cubicBezTo>
                    <a:lnTo>
                      <a:pt x="8984" y="2277"/>
                    </a:lnTo>
                    <a:cubicBezTo>
                      <a:pt x="9234" y="3233"/>
                      <a:pt x="9070" y="4299"/>
                      <a:pt x="8595" y="4494"/>
                    </a:cubicBezTo>
                    <a:cubicBezTo>
                      <a:pt x="8543" y="4516"/>
                      <a:pt x="8501" y="4527"/>
                      <a:pt x="8466" y="4527"/>
                    </a:cubicBezTo>
                    <a:cubicBezTo>
                      <a:pt x="8174" y="4527"/>
                      <a:pt x="8424" y="3792"/>
                      <a:pt x="8582" y="3063"/>
                    </a:cubicBezTo>
                    <a:cubicBezTo>
                      <a:pt x="8753" y="2259"/>
                      <a:pt x="7638" y="815"/>
                      <a:pt x="7638" y="815"/>
                    </a:cubicBezTo>
                    <a:cubicBezTo>
                      <a:pt x="7638" y="815"/>
                      <a:pt x="6556" y="117"/>
                      <a:pt x="5590" y="117"/>
                    </a:cubicBezTo>
                    <a:cubicBezTo>
                      <a:pt x="5461" y="117"/>
                      <a:pt x="5335" y="130"/>
                      <a:pt x="5214" y="157"/>
                    </a:cubicBezTo>
                    <a:cubicBezTo>
                      <a:pt x="5994" y="992"/>
                      <a:pt x="6237" y="1698"/>
                      <a:pt x="5915" y="2228"/>
                    </a:cubicBezTo>
                    <a:cubicBezTo>
                      <a:pt x="5854" y="2329"/>
                      <a:pt x="5802" y="2371"/>
                      <a:pt x="5758" y="2371"/>
                    </a:cubicBezTo>
                    <a:cubicBezTo>
                      <a:pt x="5573" y="2371"/>
                      <a:pt x="5517" y="1623"/>
                      <a:pt x="5433" y="1333"/>
                    </a:cubicBezTo>
                    <a:cubicBezTo>
                      <a:pt x="5330" y="967"/>
                      <a:pt x="4855" y="310"/>
                      <a:pt x="4197" y="17"/>
                    </a:cubicBezTo>
                    <a:cubicBezTo>
                      <a:pt x="4088" y="6"/>
                      <a:pt x="3981" y="1"/>
                      <a:pt x="38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2210050" y="3030625"/>
                <a:ext cx="217175" cy="184225"/>
              </a:xfrm>
              <a:custGeom>
                <a:rect b="b" l="l" r="r" t="t"/>
                <a:pathLst>
                  <a:path extrusionOk="0" h="7369" w="8687">
                    <a:moveTo>
                      <a:pt x="1499" y="1"/>
                    </a:moveTo>
                    <a:cubicBezTo>
                      <a:pt x="1495" y="1"/>
                      <a:pt x="1491" y="8"/>
                      <a:pt x="1487" y="12"/>
                    </a:cubicBezTo>
                    <a:cubicBezTo>
                      <a:pt x="1475" y="18"/>
                      <a:pt x="1487" y="30"/>
                      <a:pt x="1493" y="36"/>
                    </a:cubicBezTo>
                    <a:cubicBezTo>
                      <a:pt x="2571" y="627"/>
                      <a:pt x="3052" y="2333"/>
                      <a:pt x="3119" y="2595"/>
                    </a:cubicBezTo>
                    <a:cubicBezTo>
                      <a:pt x="2175" y="2119"/>
                      <a:pt x="1133" y="1742"/>
                      <a:pt x="25" y="1571"/>
                    </a:cubicBezTo>
                    <a:cubicBezTo>
                      <a:pt x="7" y="1571"/>
                      <a:pt x="1" y="1577"/>
                      <a:pt x="1" y="1590"/>
                    </a:cubicBezTo>
                    <a:cubicBezTo>
                      <a:pt x="1" y="1602"/>
                      <a:pt x="7" y="1608"/>
                      <a:pt x="13" y="1608"/>
                    </a:cubicBezTo>
                    <a:cubicBezTo>
                      <a:pt x="1749" y="1870"/>
                      <a:pt x="3344" y="2668"/>
                      <a:pt x="4605" y="3508"/>
                    </a:cubicBezTo>
                    <a:cubicBezTo>
                      <a:pt x="4406" y="3673"/>
                      <a:pt x="2766" y="4966"/>
                      <a:pt x="1568" y="4966"/>
                    </a:cubicBezTo>
                    <a:cubicBezTo>
                      <a:pt x="1483" y="4966"/>
                      <a:pt x="1401" y="4959"/>
                      <a:pt x="1322" y="4946"/>
                    </a:cubicBezTo>
                    <a:cubicBezTo>
                      <a:pt x="1310" y="4946"/>
                      <a:pt x="1304" y="4952"/>
                      <a:pt x="1304" y="4958"/>
                    </a:cubicBezTo>
                    <a:cubicBezTo>
                      <a:pt x="1304" y="4970"/>
                      <a:pt x="1304" y="4982"/>
                      <a:pt x="1334" y="4982"/>
                    </a:cubicBezTo>
                    <a:cubicBezTo>
                      <a:pt x="1415" y="4996"/>
                      <a:pt x="1499" y="5003"/>
                      <a:pt x="1584" y="5003"/>
                    </a:cubicBezTo>
                    <a:cubicBezTo>
                      <a:pt x="2817" y="5003"/>
                      <a:pt x="4495" y="3657"/>
                      <a:pt x="4654" y="3526"/>
                    </a:cubicBezTo>
                    <a:cubicBezTo>
                      <a:pt x="5154" y="3855"/>
                      <a:pt x="5604" y="4196"/>
                      <a:pt x="5994" y="4519"/>
                    </a:cubicBezTo>
                    <a:cubicBezTo>
                      <a:pt x="6646" y="5061"/>
                      <a:pt x="7188" y="5579"/>
                      <a:pt x="7590" y="5993"/>
                    </a:cubicBezTo>
                    <a:cubicBezTo>
                      <a:pt x="7430" y="6131"/>
                      <a:pt x="5977" y="7331"/>
                      <a:pt x="4491" y="7331"/>
                    </a:cubicBezTo>
                    <a:cubicBezTo>
                      <a:pt x="4338" y="7331"/>
                      <a:pt x="4185" y="7319"/>
                      <a:pt x="4033" y="7291"/>
                    </a:cubicBezTo>
                    <a:cubicBezTo>
                      <a:pt x="4021" y="7291"/>
                      <a:pt x="4015" y="7297"/>
                      <a:pt x="4015" y="7303"/>
                    </a:cubicBezTo>
                    <a:cubicBezTo>
                      <a:pt x="4015" y="7321"/>
                      <a:pt x="4021" y="7327"/>
                      <a:pt x="4027" y="7327"/>
                    </a:cubicBezTo>
                    <a:cubicBezTo>
                      <a:pt x="4181" y="7356"/>
                      <a:pt x="4337" y="7369"/>
                      <a:pt x="4492" y="7369"/>
                    </a:cubicBezTo>
                    <a:cubicBezTo>
                      <a:pt x="5990" y="7369"/>
                      <a:pt x="7460" y="6156"/>
                      <a:pt x="7614" y="6024"/>
                    </a:cubicBezTo>
                    <a:cubicBezTo>
                      <a:pt x="8108" y="6541"/>
                      <a:pt x="8388" y="6895"/>
                      <a:pt x="8400" y="6901"/>
                    </a:cubicBezTo>
                    <a:cubicBezTo>
                      <a:pt x="8403" y="6904"/>
                      <a:pt x="8406" y="6905"/>
                      <a:pt x="8409" y="6905"/>
                    </a:cubicBezTo>
                    <a:cubicBezTo>
                      <a:pt x="8412" y="6905"/>
                      <a:pt x="8415" y="6904"/>
                      <a:pt x="8418" y="6901"/>
                    </a:cubicBezTo>
                    <a:cubicBezTo>
                      <a:pt x="8430" y="6895"/>
                      <a:pt x="8430" y="6889"/>
                      <a:pt x="8418" y="6883"/>
                    </a:cubicBezTo>
                    <a:cubicBezTo>
                      <a:pt x="8412" y="6870"/>
                      <a:pt x="8260" y="6682"/>
                      <a:pt x="7986" y="6377"/>
                    </a:cubicBezTo>
                    <a:cubicBezTo>
                      <a:pt x="8686" y="4842"/>
                      <a:pt x="8479" y="3563"/>
                      <a:pt x="8479" y="3545"/>
                    </a:cubicBezTo>
                    <a:cubicBezTo>
                      <a:pt x="8473" y="3539"/>
                      <a:pt x="8467" y="3533"/>
                      <a:pt x="8461" y="3533"/>
                    </a:cubicBezTo>
                    <a:cubicBezTo>
                      <a:pt x="8449" y="3539"/>
                      <a:pt x="8443" y="3545"/>
                      <a:pt x="8443" y="3551"/>
                    </a:cubicBezTo>
                    <a:cubicBezTo>
                      <a:pt x="8443" y="3569"/>
                      <a:pt x="8644" y="4830"/>
                      <a:pt x="7955" y="6347"/>
                    </a:cubicBezTo>
                    <a:cubicBezTo>
                      <a:pt x="7858" y="6237"/>
                      <a:pt x="7742" y="6121"/>
                      <a:pt x="7614" y="5987"/>
                    </a:cubicBezTo>
                    <a:cubicBezTo>
                      <a:pt x="7212" y="5567"/>
                      <a:pt x="6664" y="5037"/>
                      <a:pt x="6000" y="4495"/>
                    </a:cubicBezTo>
                    <a:cubicBezTo>
                      <a:pt x="5830" y="4349"/>
                      <a:pt x="5641" y="4209"/>
                      <a:pt x="5452" y="4062"/>
                    </a:cubicBezTo>
                    <a:cubicBezTo>
                      <a:pt x="5525" y="3892"/>
                      <a:pt x="6420" y="1931"/>
                      <a:pt x="5062" y="12"/>
                    </a:cubicBezTo>
                    <a:cubicBezTo>
                      <a:pt x="5062" y="8"/>
                      <a:pt x="5056" y="3"/>
                      <a:pt x="5048" y="3"/>
                    </a:cubicBezTo>
                    <a:cubicBezTo>
                      <a:pt x="5045" y="3"/>
                      <a:pt x="5041" y="4"/>
                      <a:pt x="5038" y="6"/>
                    </a:cubicBezTo>
                    <a:cubicBezTo>
                      <a:pt x="5032" y="12"/>
                      <a:pt x="5026" y="18"/>
                      <a:pt x="5032" y="30"/>
                    </a:cubicBezTo>
                    <a:cubicBezTo>
                      <a:pt x="6366" y="1912"/>
                      <a:pt x="5519" y="3837"/>
                      <a:pt x="5422" y="4038"/>
                    </a:cubicBezTo>
                    <a:cubicBezTo>
                      <a:pt x="5178" y="3855"/>
                      <a:pt x="4928" y="3673"/>
                      <a:pt x="4654" y="3490"/>
                    </a:cubicBezTo>
                    <a:cubicBezTo>
                      <a:pt x="4654" y="3484"/>
                      <a:pt x="4642" y="3484"/>
                      <a:pt x="4642" y="3484"/>
                    </a:cubicBezTo>
                    <a:cubicBezTo>
                      <a:pt x="4185" y="3179"/>
                      <a:pt x="3692" y="2881"/>
                      <a:pt x="3162" y="2619"/>
                    </a:cubicBezTo>
                    <a:cubicBezTo>
                      <a:pt x="3143" y="2534"/>
                      <a:pt x="2662" y="645"/>
                      <a:pt x="1505" y="6"/>
                    </a:cubicBezTo>
                    <a:cubicBezTo>
                      <a:pt x="1503" y="2"/>
                      <a:pt x="1501" y="1"/>
                      <a:pt x="14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54" name="Shape 854"/>
        <p:cNvGrpSpPr/>
        <p:nvPr/>
      </p:nvGrpSpPr>
      <p:grpSpPr>
        <a:xfrm>
          <a:off x="0" y="0"/>
          <a:ext cx="0" cy="0"/>
          <a:chOff x="0" y="0"/>
          <a:chExt cx="0" cy="0"/>
        </a:xfrm>
      </p:grpSpPr>
      <p:sp>
        <p:nvSpPr>
          <p:cNvPr id="855" name="Google Shape;85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56" name="Google Shape;856;p16"/>
          <p:cNvGrpSpPr/>
          <p:nvPr/>
        </p:nvGrpSpPr>
        <p:grpSpPr>
          <a:xfrm>
            <a:off x="-297659" y="-145758"/>
            <a:ext cx="9962095" cy="5115537"/>
            <a:chOff x="-297659" y="-145758"/>
            <a:chExt cx="9962095" cy="5115537"/>
          </a:xfrm>
        </p:grpSpPr>
        <p:sp>
          <p:nvSpPr>
            <p:cNvPr id="857" name="Google Shape;857;p16"/>
            <p:cNvSpPr/>
            <p:nvPr/>
          </p:nvSpPr>
          <p:spPr>
            <a:xfrm>
              <a:off x="8675336" y="3728854"/>
              <a:ext cx="989100" cy="1240925"/>
            </a:xfrm>
            <a:custGeom>
              <a:rect b="b" l="l" r="r" t="t"/>
              <a:pathLst>
                <a:path extrusionOk="0" h="49637" w="39564">
                  <a:moveTo>
                    <a:pt x="31707" y="45316"/>
                  </a:moveTo>
                  <a:cubicBezTo>
                    <a:pt x="27788" y="49273"/>
                    <a:pt x="21207" y="50332"/>
                    <a:pt x="15987" y="49223"/>
                  </a:cubicBezTo>
                  <a:cubicBezTo>
                    <a:pt x="10767" y="48114"/>
                    <a:pt x="2294" y="42451"/>
                    <a:pt x="387" y="38663"/>
                  </a:cubicBezTo>
                  <a:cubicBezTo>
                    <a:pt x="-1520" y="34875"/>
                    <a:pt x="4230" y="30327"/>
                    <a:pt x="4547" y="26493"/>
                  </a:cubicBezTo>
                  <a:cubicBezTo>
                    <a:pt x="4864" y="22659"/>
                    <a:pt x="2727" y="18604"/>
                    <a:pt x="2287" y="15661"/>
                  </a:cubicBezTo>
                  <a:cubicBezTo>
                    <a:pt x="1847" y="12718"/>
                    <a:pt x="743" y="11250"/>
                    <a:pt x="1909" y="8833"/>
                  </a:cubicBezTo>
                  <a:cubicBezTo>
                    <a:pt x="3075" y="6417"/>
                    <a:pt x="4978" y="2192"/>
                    <a:pt x="9282" y="1162"/>
                  </a:cubicBezTo>
                  <a:cubicBezTo>
                    <a:pt x="13587" y="132"/>
                    <a:pt x="22700" y="-1402"/>
                    <a:pt x="27736" y="2651"/>
                  </a:cubicBezTo>
                  <a:cubicBezTo>
                    <a:pt x="32772" y="6704"/>
                    <a:pt x="38838" y="18370"/>
                    <a:pt x="39500" y="25481"/>
                  </a:cubicBezTo>
                  <a:cubicBezTo>
                    <a:pt x="40162" y="32592"/>
                    <a:pt x="35626" y="41359"/>
                    <a:pt x="31707" y="45316"/>
                  </a:cubicBezTo>
                  <a:close/>
                </a:path>
              </a:pathLst>
            </a:custGeom>
            <a:solidFill>
              <a:srgbClr val="FFFFFF">
                <a:alpha val="24050"/>
              </a:srgbClr>
            </a:solidFill>
            <a:ln>
              <a:noFill/>
            </a:ln>
          </p:spPr>
        </p:sp>
        <p:sp>
          <p:nvSpPr>
            <p:cNvPr id="858" name="Google Shape;858;p16"/>
            <p:cNvSpPr/>
            <p:nvPr/>
          </p:nvSpPr>
          <p:spPr>
            <a:xfrm>
              <a:off x="8579523" y="-145758"/>
              <a:ext cx="826100" cy="1231150"/>
            </a:xfrm>
            <a:custGeom>
              <a:rect b="b" l="l" r="r" t="t"/>
              <a:pathLst>
                <a:path extrusionOk="0" h="49246" w="33044">
                  <a:moveTo>
                    <a:pt x="14691" y="324"/>
                  </a:moveTo>
                  <a:cubicBezTo>
                    <a:pt x="10586" y="904"/>
                    <a:pt x="5756" y="2256"/>
                    <a:pt x="3389" y="5830"/>
                  </a:cubicBezTo>
                  <a:cubicBezTo>
                    <a:pt x="1023" y="9404"/>
                    <a:pt x="-909" y="17180"/>
                    <a:pt x="492" y="21768"/>
                  </a:cubicBezTo>
                  <a:cubicBezTo>
                    <a:pt x="1893" y="26356"/>
                    <a:pt x="9427" y="29206"/>
                    <a:pt x="11793" y="33359"/>
                  </a:cubicBezTo>
                  <a:cubicBezTo>
                    <a:pt x="14160" y="37512"/>
                    <a:pt x="12759" y="44080"/>
                    <a:pt x="14691" y="46688"/>
                  </a:cubicBezTo>
                  <a:cubicBezTo>
                    <a:pt x="16623" y="49296"/>
                    <a:pt x="20583" y="49537"/>
                    <a:pt x="23384" y="49006"/>
                  </a:cubicBezTo>
                  <a:cubicBezTo>
                    <a:pt x="26185" y="48475"/>
                    <a:pt x="29953" y="49055"/>
                    <a:pt x="31498" y="43501"/>
                  </a:cubicBezTo>
                  <a:cubicBezTo>
                    <a:pt x="33044" y="37947"/>
                    <a:pt x="33237" y="22540"/>
                    <a:pt x="32657" y="15682"/>
                  </a:cubicBezTo>
                  <a:cubicBezTo>
                    <a:pt x="32077" y="8824"/>
                    <a:pt x="31014" y="4913"/>
                    <a:pt x="28020" y="2353"/>
                  </a:cubicBezTo>
                  <a:cubicBezTo>
                    <a:pt x="25026" y="-207"/>
                    <a:pt x="18796" y="-255"/>
                    <a:pt x="14691" y="324"/>
                  </a:cubicBezTo>
                  <a:close/>
                </a:path>
              </a:pathLst>
            </a:custGeom>
            <a:solidFill>
              <a:srgbClr val="FFFFFF">
                <a:alpha val="24050"/>
              </a:srgbClr>
            </a:solidFill>
            <a:ln>
              <a:noFill/>
            </a:ln>
          </p:spPr>
        </p:sp>
        <p:sp>
          <p:nvSpPr>
            <p:cNvPr id="859" name="Google Shape;859;p16"/>
            <p:cNvSpPr/>
            <p:nvPr/>
          </p:nvSpPr>
          <p:spPr>
            <a:xfrm>
              <a:off x="-297659" y="1202486"/>
              <a:ext cx="909325" cy="2271600"/>
            </a:xfrm>
            <a:custGeom>
              <a:rect b="b" l="l" r="r" t="t"/>
              <a:pathLst>
                <a:path extrusionOk="0" h="90864" w="36373">
                  <a:moveTo>
                    <a:pt x="2976" y="9944"/>
                  </a:moveTo>
                  <a:cubicBezTo>
                    <a:pt x="6151" y="-127"/>
                    <a:pt x="14089" y="-722"/>
                    <a:pt x="19645" y="419"/>
                  </a:cubicBezTo>
                  <a:cubicBezTo>
                    <a:pt x="25201" y="1560"/>
                    <a:pt x="35371" y="8307"/>
                    <a:pt x="36314" y="16790"/>
                  </a:cubicBezTo>
                  <a:cubicBezTo>
                    <a:pt x="37257" y="25273"/>
                    <a:pt x="26442" y="41843"/>
                    <a:pt x="25301" y="51318"/>
                  </a:cubicBezTo>
                  <a:cubicBezTo>
                    <a:pt x="24160" y="60793"/>
                    <a:pt x="29567" y="67441"/>
                    <a:pt x="29468" y="73642"/>
                  </a:cubicBezTo>
                  <a:cubicBezTo>
                    <a:pt x="29369" y="79843"/>
                    <a:pt x="27979" y="86144"/>
                    <a:pt x="24705" y="88525"/>
                  </a:cubicBezTo>
                  <a:cubicBezTo>
                    <a:pt x="21431" y="90906"/>
                    <a:pt x="13840" y="92544"/>
                    <a:pt x="9822" y="87930"/>
                  </a:cubicBezTo>
                  <a:cubicBezTo>
                    <a:pt x="5804" y="83316"/>
                    <a:pt x="1736" y="73841"/>
                    <a:pt x="595" y="60843"/>
                  </a:cubicBezTo>
                  <a:cubicBezTo>
                    <a:pt x="-546" y="47845"/>
                    <a:pt x="-199" y="20015"/>
                    <a:pt x="2976" y="9944"/>
                  </a:cubicBezTo>
                  <a:close/>
                </a:path>
              </a:pathLst>
            </a:custGeom>
            <a:solidFill>
              <a:srgbClr val="FFFFFF">
                <a:alpha val="24050"/>
              </a:srgbClr>
            </a:solidFill>
            <a:ln>
              <a:noFill/>
            </a:ln>
          </p:spPr>
        </p:sp>
      </p:grpSp>
      <p:grpSp>
        <p:nvGrpSpPr>
          <p:cNvPr id="860" name="Google Shape;860;p16"/>
          <p:cNvGrpSpPr/>
          <p:nvPr/>
        </p:nvGrpSpPr>
        <p:grpSpPr>
          <a:xfrm flipH="1">
            <a:off x="120252" y="1254870"/>
            <a:ext cx="8732668" cy="3714909"/>
            <a:chOff x="208177" y="1354170"/>
            <a:chExt cx="8732668" cy="3714909"/>
          </a:xfrm>
        </p:grpSpPr>
        <p:grpSp>
          <p:nvGrpSpPr>
            <p:cNvPr id="861" name="Google Shape;861;p16"/>
            <p:cNvGrpSpPr/>
            <p:nvPr/>
          </p:nvGrpSpPr>
          <p:grpSpPr>
            <a:xfrm flipH="1" rot="1716463">
              <a:off x="1038313" y="4808564"/>
              <a:ext cx="252795" cy="212995"/>
              <a:chOff x="3997900" y="3858575"/>
              <a:chExt cx="252801" cy="213000"/>
            </a:xfrm>
          </p:grpSpPr>
          <p:sp>
            <p:nvSpPr>
              <p:cNvPr id="862" name="Google Shape;862;p1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16"/>
            <p:cNvGrpSpPr/>
            <p:nvPr/>
          </p:nvGrpSpPr>
          <p:grpSpPr>
            <a:xfrm flipH="1" rot="1716463">
              <a:off x="243738" y="1401689"/>
              <a:ext cx="252795" cy="212995"/>
              <a:chOff x="3997900" y="3858575"/>
              <a:chExt cx="252801" cy="213000"/>
            </a:xfrm>
          </p:grpSpPr>
          <p:sp>
            <p:nvSpPr>
              <p:cNvPr id="865" name="Google Shape;865;p1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16"/>
            <p:cNvGrpSpPr/>
            <p:nvPr/>
          </p:nvGrpSpPr>
          <p:grpSpPr>
            <a:xfrm flipH="1" rot="1716463">
              <a:off x="8652488" y="3454964"/>
              <a:ext cx="252795" cy="212995"/>
              <a:chOff x="3997900" y="3858575"/>
              <a:chExt cx="252801" cy="213000"/>
            </a:xfrm>
          </p:grpSpPr>
          <p:sp>
            <p:nvSpPr>
              <p:cNvPr id="868" name="Google Shape;868;p1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0" name="Google Shape;870;p16"/>
          <p:cNvGrpSpPr/>
          <p:nvPr/>
        </p:nvGrpSpPr>
        <p:grpSpPr>
          <a:xfrm flipH="1">
            <a:off x="841931" y="-899976"/>
            <a:ext cx="8010982" cy="7098606"/>
            <a:chOff x="-80819" y="-899976"/>
            <a:chExt cx="8010982" cy="7098606"/>
          </a:xfrm>
        </p:grpSpPr>
        <p:grpSp>
          <p:nvGrpSpPr>
            <p:cNvPr id="871" name="Google Shape;871;p16"/>
            <p:cNvGrpSpPr/>
            <p:nvPr/>
          </p:nvGrpSpPr>
          <p:grpSpPr>
            <a:xfrm flipH="1" rot="8383116">
              <a:off x="311127" y="-838165"/>
              <a:ext cx="734696" cy="1481892"/>
              <a:chOff x="3189325" y="3908000"/>
              <a:chExt cx="138125" cy="278600"/>
            </a:xfrm>
          </p:grpSpPr>
          <p:sp>
            <p:nvSpPr>
              <p:cNvPr id="872" name="Google Shape;872;p16"/>
              <p:cNvSpPr/>
              <p:nvPr/>
            </p:nvSpPr>
            <p:spPr>
              <a:xfrm>
                <a:off x="3225725" y="3936450"/>
                <a:ext cx="74475" cy="250150"/>
              </a:xfrm>
              <a:custGeom>
                <a:rect b="b" l="l" r="r" t="t"/>
                <a:pathLst>
                  <a:path extrusionOk="0" h="10006" w="2979">
                    <a:moveTo>
                      <a:pt x="2919" y="1"/>
                    </a:moveTo>
                    <a:cubicBezTo>
                      <a:pt x="2907" y="1"/>
                      <a:pt x="2896" y="5"/>
                      <a:pt x="2887" y="14"/>
                    </a:cubicBezTo>
                    <a:cubicBezTo>
                      <a:pt x="1699" y="1055"/>
                      <a:pt x="877" y="2219"/>
                      <a:pt x="445" y="3492"/>
                    </a:cubicBezTo>
                    <a:cubicBezTo>
                      <a:pt x="98" y="4515"/>
                      <a:pt x="0" y="5593"/>
                      <a:pt x="146" y="6708"/>
                    </a:cubicBezTo>
                    <a:cubicBezTo>
                      <a:pt x="402" y="8602"/>
                      <a:pt x="1310" y="9966"/>
                      <a:pt x="1316" y="9979"/>
                    </a:cubicBezTo>
                    <a:cubicBezTo>
                      <a:pt x="1328" y="9985"/>
                      <a:pt x="1334" y="9985"/>
                      <a:pt x="1334" y="9997"/>
                    </a:cubicBezTo>
                    <a:cubicBezTo>
                      <a:pt x="1340" y="10003"/>
                      <a:pt x="1351" y="10006"/>
                      <a:pt x="1362" y="10006"/>
                    </a:cubicBezTo>
                    <a:cubicBezTo>
                      <a:pt x="1374" y="10006"/>
                      <a:pt x="1386" y="10003"/>
                      <a:pt x="1395" y="9997"/>
                    </a:cubicBezTo>
                    <a:cubicBezTo>
                      <a:pt x="1413" y="9979"/>
                      <a:pt x="1425" y="9942"/>
                      <a:pt x="1407" y="9918"/>
                    </a:cubicBezTo>
                    <a:cubicBezTo>
                      <a:pt x="1401" y="9905"/>
                      <a:pt x="512" y="8565"/>
                      <a:pt x="250" y="6689"/>
                    </a:cubicBezTo>
                    <a:cubicBezTo>
                      <a:pt x="18" y="4960"/>
                      <a:pt x="299" y="2420"/>
                      <a:pt x="2954" y="99"/>
                    </a:cubicBezTo>
                    <a:cubicBezTo>
                      <a:pt x="2979" y="75"/>
                      <a:pt x="2979" y="44"/>
                      <a:pt x="2960" y="20"/>
                    </a:cubicBezTo>
                    <a:cubicBezTo>
                      <a:pt x="2947" y="7"/>
                      <a:pt x="2932" y="1"/>
                      <a:pt x="2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3282825" y="3908000"/>
                <a:ext cx="44625" cy="40675"/>
              </a:xfrm>
              <a:custGeom>
                <a:rect b="b" l="l" r="r" t="t"/>
                <a:pathLst>
                  <a:path extrusionOk="0" h="1627" w="1785">
                    <a:moveTo>
                      <a:pt x="1785" y="1"/>
                    </a:moveTo>
                    <a:cubicBezTo>
                      <a:pt x="664" y="281"/>
                      <a:pt x="0" y="920"/>
                      <a:pt x="244" y="1554"/>
                    </a:cubicBezTo>
                    <a:cubicBezTo>
                      <a:pt x="244" y="1554"/>
                      <a:pt x="384" y="1627"/>
                      <a:pt x="584" y="1627"/>
                    </a:cubicBezTo>
                    <a:cubicBezTo>
                      <a:pt x="949" y="1627"/>
                      <a:pt x="1513" y="1383"/>
                      <a:pt x="1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3270625" y="3953975"/>
                <a:ext cx="54250" cy="25225"/>
              </a:xfrm>
              <a:custGeom>
                <a:rect b="b" l="l" r="r" t="t"/>
                <a:pathLst>
                  <a:path extrusionOk="0" h="1009" w="2170">
                    <a:moveTo>
                      <a:pt x="962" y="0"/>
                    </a:moveTo>
                    <a:cubicBezTo>
                      <a:pt x="478" y="0"/>
                      <a:pt x="121" y="190"/>
                      <a:pt x="1" y="568"/>
                    </a:cubicBezTo>
                    <a:cubicBezTo>
                      <a:pt x="1" y="568"/>
                      <a:pt x="199" y="1008"/>
                      <a:pt x="741" y="1008"/>
                    </a:cubicBezTo>
                    <a:cubicBezTo>
                      <a:pt x="1075" y="1008"/>
                      <a:pt x="1540" y="841"/>
                      <a:pt x="2169" y="300"/>
                    </a:cubicBezTo>
                    <a:cubicBezTo>
                      <a:pt x="1729" y="100"/>
                      <a:pt x="1312" y="0"/>
                      <a:pt x="9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3251600" y="3915625"/>
                <a:ext cx="45700" cy="54525"/>
              </a:xfrm>
              <a:custGeom>
                <a:rect b="b" l="l" r="r" t="t"/>
                <a:pathLst>
                  <a:path extrusionOk="0" h="2181" w="1828">
                    <a:moveTo>
                      <a:pt x="792" y="0"/>
                    </a:moveTo>
                    <a:cubicBezTo>
                      <a:pt x="98" y="932"/>
                      <a:pt x="1" y="1846"/>
                      <a:pt x="597" y="2181"/>
                    </a:cubicBezTo>
                    <a:cubicBezTo>
                      <a:pt x="597" y="2181"/>
                      <a:pt x="1828" y="1919"/>
                      <a:pt x="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3245675" y="3987650"/>
                <a:ext cx="53150" cy="26350"/>
              </a:xfrm>
              <a:custGeom>
                <a:rect b="b" l="l" r="r" t="t"/>
                <a:pathLst>
                  <a:path extrusionOk="0" h="1054" w="2126">
                    <a:moveTo>
                      <a:pt x="1140" y="0"/>
                    </a:moveTo>
                    <a:cubicBezTo>
                      <a:pt x="522" y="0"/>
                      <a:pt x="82" y="239"/>
                      <a:pt x="0" y="701"/>
                    </a:cubicBezTo>
                    <a:cubicBezTo>
                      <a:pt x="0" y="701"/>
                      <a:pt x="215" y="1053"/>
                      <a:pt x="674" y="1053"/>
                    </a:cubicBezTo>
                    <a:cubicBezTo>
                      <a:pt x="1017" y="1053"/>
                      <a:pt x="1497" y="856"/>
                      <a:pt x="2126" y="165"/>
                    </a:cubicBezTo>
                    <a:cubicBezTo>
                      <a:pt x="1770" y="55"/>
                      <a:pt x="1435" y="0"/>
                      <a:pt x="1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3222825" y="3952000"/>
                <a:ext cx="49050" cy="52725"/>
              </a:xfrm>
              <a:custGeom>
                <a:rect b="b" l="l" r="r" t="t"/>
                <a:pathLst>
                  <a:path extrusionOk="0" h="2109" w="1962">
                    <a:moveTo>
                      <a:pt x="323" y="1"/>
                    </a:moveTo>
                    <a:cubicBezTo>
                      <a:pt x="0" y="1103"/>
                      <a:pt x="226" y="2005"/>
                      <a:pt x="896" y="2108"/>
                    </a:cubicBezTo>
                    <a:cubicBezTo>
                      <a:pt x="896" y="2108"/>
                      <a:pt x="1962" y="1438"/>
                      <a:pt x="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3228925" y="4013675"/>
                <a:ext cx="47675" cy="36000"/>
              </a:xfrm>
              <a:custGeom>
                <a:rect b="b" l="l" r="r" t="t"/>
                <a:pathLst>
                  <a:path extrusionOk="0" h="1440" w="1907">
                    <a:moveTo>
                      <a:pt x="1906" y="1"/>
                    </a:moveTo>
                    <a:lnTo>
                      <a:pt x="1906" y="1"/>
                    </a:lnTo>
                    <a:cubicBezTo>
                      <a:pt x="755" y="104"/>
                      <a:pt x="0" y="646"/>
                      <a:pt x="152" y="1310"/>
                    </a:cubicBezTo>
                    <a:cubicBezTo>
                      <a:pt x="152" y="1310"/>
                      <a:pt x="332" y="1439"/>
                      <a:pt x="594" y="1439"/>
                    </a:cubicBezTo>
                    <a:cubicBezTo>
                      <a:pt x="958" y="1439"/>
                      <a:pt x="1482" y="1190"/>
                      <a:pt x="1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6"/>
              <p:cNvSpPr/>
              <p:nvPr/>
            </p:nvSpPr>
            <p:spPr>
              <a:xfrm>
                <a:off x="3198450" y="4003325"/>
                <a:ext cx="51800" cy="43650"/>
              </a:xfrm>
              <a:custGeom>
                <a:rect b="b" l="l" r="r" t="t"/>
                <a:pathLst>
                  <a:path extrusionOk="0" h="1746" w="2072">
                    <a:moveTo>
                      <a:pt x="1" y="1"/>
                    </a:moveTo>
                    <a:cubicBezTo>
                      <a:pt x="128" y="1042"/>
                      <a:pt x="593" y="1746"/>
                      <a:pt x="1175" y="1746"/>
                    </a:cubicBezTo>
                    <a:cubicBezTo>
                      <a:pt x="1234" y="1746"/>
                      <a:pt x="1293" y="1739"/>
                      <a:pt x="1353" y="1724"/>
                    </a:cubicBezTo>
                    <a:cubicBezTo>
                      <a:pt x="1353" y="1724"/>
                      <a:pt x="2072" y="68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a:off x="3223275" y="4045650"/>
                <a:ext cx="44800" cy="40325"/>
              </a:xfrm>
              <a:custGeom>
                <a:rect b="b" l="l" r="r" t="t"/>
                <a:pathLst>
                  <a:path extrusionOk="0" h="1613" w="1792">
                    <a:moveTo>
                      <a:pt x="1791" y="1"/>
                    </a:moveTo>
                    <a:cubicBezTo>
                      <a:pt x="671" y="269"/>
                      <a:pt x="1" y="896"/>
                      <a:pt x="238" y="1536"/>
                    </a:cubicBezTo>
                    <a:cubicBezTo>
                      <a:pt x="238" y="1536"/>
                      <a:pt x="381" y="1613"/>
                      <a:pt x="585" y="1613"/>
                    </a:cubicBezTo>
                    <a:cubicBezTo>
                      <a:pt x="949" y="1613"/>
                      <a:pt x="1506" y="1367"/>
                      <a:pt x="1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a:off x="3189325" y="4045975"/>
                <a:ext cx="53775" cy="39450"/>
              </a:xfrm>
              <a:custGeom>
                <a:rect b="b" l="l" r="r" t="t"/>
                <a:pathLst>
                  <a:path extrusionOk="0" h="1578" w="2151">
                    <a:moveTo>
                      <a:pt x="0" y="0"/>
                    </a:moveTo>
                    <a:cubicBezTo>
                      <a:pt x="250" y="958"/>
                      <a:pt x="758" y="1578"/>
                      <a:pt x="1296" y="1578"/>
                    </a:cubicBezTo>
                    <a:cubicBezTo>
                      <a:pt x="1388" y="1578"/>
                      <a:pt x="1480" y="1560"/>
                      <a:pt x="1572" y="1523"/>
                    </a:cubicBezTo>
                    <a:cubicBezTo>
                      <a:pt x="1572" y="1523"/>
                      <a:pt x="2150" y="40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a:off x="3226475" y="4083575"/>
                <a:ext cx="34075" cy="40250"/>
              </a:xfrm>
              <a:custGeom>
                <a:rect b="b" l="l" r="r" t="t"/>
                <a:pathLst>
                  <a:path extrusionOk="0" h="1610" w="1363">
                    <a:moveTo>
                      <a:pt x="1310" y="0"/>
                    </a:moveTo>
                    <a:cubicBezTo>
                      <a:pt x="427" y="445"/>
                      <a:pt x="1" y="1109"/>
                      <a:pt x="336" y="1596"/>
                    </a:cubicBezTo>
                    <a:cubicBezTo>
                      <a:pt x="336" y="1596"/>
                      <a:pt x="388" y="1610"/>
                      <a:pt x="467" y="1610"/>
                    </a:cubicBezTo>
                    <a:cubicBezTo>
                      <a:pt x="746" y="1610"/>
                      <a:pt x="1362" y="1448"/>
                      <a:pt x="1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a:off x="3193900" y="4099850"/>
                <a:ext cx="46175" cy="26725"/>
              </a:xfrm>
              <a:custGeom>
                <a:rect b="b" l="l" r="r" t="t"/>
                <a:pathLst>
                  <a:path extrusionOk="0" h="1069" w="1847">
                    <a:moveTo>
                      <a:pt x="250" y="0"/>
                    </a:moveTo>
                    <a:cubicBezTo>
                      <a:pt x="171" y="0"/>
                      <a:pt x="88" y="2"/>
                      <a:pt x="0" y="7"/>
                    </a:cubicBezTo>
                    <a:cubicBezTo>
                      <a:pt x="363" y="673"/>
                      <a:pt x="840" y="1068"/>
                      <a:pt x="1254" y="1068"/>
                    </a:cubicBezTo>
                    <a:cubicBezTo>
                      <a:pt x="1382" y="1068"/>
                      <a:pt x="1504" y="1030"/>
                      <a:pt x="1614" y="951"/>
                    </a:cubicBezTo>
                    <a:cubicBezTo>
                      <a:pt x="1614" y="951"/>
                      <a:pt x="1846"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16"/>
            <p:cNvGrpSpPr/>
            <p:nvPr/>
          </p:nvGrpSpPr>
          <p:grpSpPr>
            <a:xfrm flipH="1" rot="-2952174">
              <a:off x="6035415" y="4307412"/>
              <a:ext cx="997089" cy="1831147"/>
              <a:chOff x="351300" y="4055300"/>
              <a:chExt cx="238175" cy="437400"/>
            </a:xfrm>
          </p:grpSpPr>
          <p:sp>
            <p:nvSpPr>
              <p:cNvPr id="885" name="Google Shape;885;p16"/>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16"/>
            <p:cNvGrpSpPr/>
            <p:nvPr/>
          </p:nvGrpSpPr>
          <p:grpSpPr>
            <a:xfrm>
              <a:off x="6953605" y="4604004"/>
              <a:ext cx="976558" cy="1030233"/>
              <a:chOff x="2396775" y="2929175"/>
              <a:chExt cx="199975" cy="210975"/>
            </a:xfrm>
          </p:grpSpPr>
          <p:sp>
            <p:nvSpPr>
              <p:cNvPr id="894" name="Google Shape;894;p16"/>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6"/>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6"/>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99" name="Shape 899"/>
        <p:cNvGrpSpPr/>
        <p:nvPr/>
      </p:nvGrpSpPr>
      <p:grpSpPr>
        <a:xfrm>
          <a:off x="0" y="0"/>
          <a:ext cx="0" cy="0"/>
          <a:chOff x="0" y="0"/>
          <a:chExt cx="0" cy="0"/>
        </a:xfrm>
      </p:grpSpPr>
      <p:grpSp>
        <p:nvGrpSpPr>
          <p:cNvPr id="900" name="Google Shape;900;p17"/>
          <p:cNvGrpSpPr/>
          <p:nvPr/>
        </p:nvGrpSpPr>
        <p:grpSpPr>
          <a:xfrm>
            <a:off x="-362146" y="-392455"/>
            <a:ext cx="10152006" cy="5968757"/>
            <a:chOff x="-362146" y="-392455"/>
            <a:chExt cx="10152006" cy="5968757"/>
          </a:xfrm>
        </p:grpSpPr>
        <p:sp>
          <p:nvSpPr>
            <p:cNvPr id="901" name="Google Shape;901;p17"/>
            <p:cNvSpPr/>
            <p:nvPr/>
          </p:nvSpPr>
          <p:spPr>
            <a:xfrm>
              <a:off x="7752709" y="-392455"/>
              <a:ext cx="2037150" cy="2096700"/>
            </a:xfrm>
            <a:custGeom>
              <a:rect b="b" l="l" r="r" t="t"/>
              <a:pathLst>
                <a:path extrusionOk="0" h="83868" w="81486">
                  <a:moveTo>
                    <a:pt x="15528" y="4983"/>
                  </a:moveTo>
                  <a:cubicBezTo>
                    <a:pt x="6598" y="9646"/>
                    <a:pt x="249" y="20659"/>
                    <a:pt x="50" y="28795"/>
                  </a:cubicBezTo>
                  <a:cubicBezTo>
                    <a:pt x="-148" y="36931"/>
                    <a:pt x="7491" y="50127"/>
                    <a:pt x="14337" y="53798"/>
                  </a:cubicBezTo>
                  <a:cubicBezTo>
                    <a:pt x="21183" y="57469"/>
                    <a:pt x="35768" y="46754"/>
                    <a:pt x="41126" y="50822"/>
                  </a:cubicBezTo>
                  <a:cubicBezTo>
                    <a:pt x="46484" y="54890"/>
                    <a:pt x="42218" y="72749"/>
                    <a:pt x="46484" y="78206"/>
                  </a:cubicBezTo>
                  <a:cubicBezTo>
                    <a:pt x="50751" y="83663"/>
                    <a:pt x="61367" y="84358"/>
                    <a:pt x="66725" y="83564"/>
                  </a:cubicBezTo>
                  <a:cubicBezTo>
                    <a:pt x="72083" y="82770"/>
                    <a:pt x="76548" y="84755"/>
                    <a:pt x="78631" y="73444"/>
                  </a:cubicBezTo>
                  <a:cubicBezTo>
                    <a:pt x="80715" y="62133"/>
                    <a:pt x="83393" y="27803"/>
                    <a:pt x="79226" y="15698"/>
                  </a:cubicBezTo>
                  <a:cubicBezTo>
                    <a:pt x="75059" y="3593"/>
                    <a:pt x="64244" y="2601"/>
                    <a:pt x="53628" y="815"/>
                  </a:cubicBezTo>
                  <a:cubicBezTo>
                    <a:pt x="43012" y="-971"/>
                    <a:pt x="24458" y="320"/>
                    <a:pt x="15528" y="4983"/>
                  </a:cubicBezTo>
                  <a:close/>
                </a:path>
              </a:pathLst>
            </a:custGeom>
            <a:solidFill>
              <a:srgbClr val="FFFFFF">
                <a:alpha val="24050"/>
              </a:srgbClr>
            </a:solidFill>
            <a:ln>
              <a:noFill/>
            </a:ln>
          </p:spPr>
        </p:sp>
        <p:sp>
          <p:nvSpPr>
            <p:cNvPr id="902" name="Google Shape;902;p17"/>
            <p:cNvSpPr/>
            <p:nvPr/>
          </p:nvSpPr>
          <p:spPr>
            <a:xfrm>
              <a:off x="-362146" y="3512627"/>
              <a:ext cx="2448400" cy="2063675"/>
            </a:xfrm>
            <a:custGeom>
              <a:rect b="b" l="l" r="r" t="t"/>
              <a:pathLst>
                <a:path extrusionOk="0" h="82547" w="97936">
                  <a:moveTo>
                    <a:pt x="4772" y="17453"/>
                  </a:moveTo>
                  <a:cubicBezTo>
                    <a:pt x="8741" y="7531"/>
                    <a:pt x="18067" y="1380"/>
                    <a:pt x="26203" y="189"/>
                  </a:cubicBezTo>
                  <a:cubicBezTo>
                    <a:pt x="34339" y="-1002"/>
                    <a:pt x="48131" y="3562"/>
                    <a:pt x="53588" y="10309"/>
                  </a:cubicBezTo>
                  <a:cubicBezTo>
                    <a:pt x="59045" y="17056"/>
                    <a:pt x="53488" y="35610"/>
                    <a:pt x="58945" y="40670"/>
                  </a:cubicBezTo>
                  <a:cubicBezTo>
                    <a:pt x="64402" y="45730"/>
                    <a:pt x="79881" y="37892"/>
                    <a:pt x="86330" y="40670"/>
                  </a:cubicBezTo>
                  <a:cubicBezTo>
                    <a:pt x="92779" y="43448"/>
                    <a:pt x="99427" y="51485"/>
                    <a:pt x="97641" y="57339"/>
                  </a:cubicBezTo>
                  <a:cubicBezTo>
                    <a:pt x="95855" y="63193"/>
                    <a:pt x="86330" y="71725"/>
                    <a:pt x="75614" y="75793"/>
                  </a:cubicBezTo>
                  <a:cubicBezTo>
                    <a:pt x="64898" y="79861"/>
                    <a:pt x="45551" y="84425"/>
                    <a:pt x="33347" y="81746"/>
                  </a:cubicBezTo>
                  <a:cubicBezTo>
                    <a:pt x="21143" y="79067"/>
                    <a:pt x="7154" y="70436"/>
                    <a:pt x="2391" y="59720"/>
                  </a:cubicBezTo>
                  <a:cubicBezTo>
                    <a:pt x="-2371" y="49005"/>
                    <a:pt x="803" y="27375"/>
                    <a:pt x="4772" y="17453"/>
                  </a:cubicBezTo>
                  <a:close/>
                </a:path>
              </a:pathLst>
            </a:custGeom>
            <a:solidFill>
              <a:srgbClr val="FFFFFF">
                <a:alpha val="24050"/>
              </a:srgbClr>
            </a:solidFill>
            <a:ln>
              <a:noFill/>
            </a:ln>
          </p:spPr>
        </p:sp>
        <p:sp>
          <p:nvSpPr>
            <p:cNvPr id="903" name="Google Shape;903;p17"/>
            <p:cNvSpPr/>
            <p:nvPr/>
          </p:nvSpPr>
          <p:spPr>
            <a:xfrm>
              <a:off x="6793053" y="-208351"/>
              <a:ext cx="687606" cy="524022"/>
            </a:xfrm>
            <a:custGeom>
              <a:rect b="b" l="l" r="r" t="t"/>
              <a:pathLst>
                <a:path extrusionOk="0" h="27533" w="36128">
                  <a:moveTo>
                    <a:pt x="33673" y="3001"/>
                  </a:moveTo>
                  <a:cubicBezTo>
                    <a:pt x="29208" y="-968"/>
                    <a:pt x="8967" y="-769"/>
                    <a:pt x="3907" y="2406"/>
                  </a:cubicBezTo>
                  <a:cubicBezTo>
                    <a:pt x="-1153" y="5581"/>
                    <a:pt x="-1153" y="18082"/>
                    <a:pt x="3312" y="22051"/>
                  </a:cubicBezTo>
                  <a:cubicBezTo>
                    <a:pt x="7777" y="26020"/>
                    <a:pt x="25637" y="29393"/>
                    <a:pt x="30697" y="26218"/>
                  </a:cubicBezTo>
                  <a:cubicBezTo>
                    <a:pt x="35757" y="23043"/>
                    <a:pt x="38138" y="6970"/>
                    <a:pt x="33673" y="3001"/>
                  </a:cubicBezTo>
                  <a:close/>
                </a:path>
              </a:pathLst>
            </a:custGeom>
            <a:solidFill>
              <a:srgbClr val="FFFFFF">
                <a:alpha val="24050"/>
              </a:srgbClr>
            </a:solidFill>
            <a:ln>
              <a:noFill/>
            </a:ln>
          </p:spPr>
        </p:sp>
      </p:grpSp>
      <p:sp>
        <p:nvSpPr>
          <p:cNvPr id="904" name="Google Shape;904;p17"/>
          <p:cNvSpPr txBox="1"/>
          <p:nvPr>
            <p:ph type="title"/>
          </p:nvPr>
        </p:nvSpPr>
        <p:spPr>
          <a:xfrm>
            <a:off x="4762350" y="1235895"/>
            <a:ext cx="3594000" cy="1803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5" name="Google Shape;905;p17"/>
          <p:cNvSpPr txBox="1"/>
          <p:nvPr>
            <p:ph idx="1" type="subTitle"/>
          </p:nvPr>
        </p:nvSpPr>
        <p:spPr>
          <a:xfrm>
            <a:off x="4762350" y="3039405"/>
            <a:ext cx="3594000" cy="86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06" name="Google Shape;906;p17"/>
          <p:cNvGrpSpPr/>
          <p:nvPr/>
        </p:nvGrpSpPr>
        <p:grpSpPr>
          <a:xfrm>
            <a:off x="404968" y="270575"/>
            <a:ext cx="8355489" cy="4734367"/>
            <a:chOff x="404968" y="270575"/>
            <a:chExt cx="8355489" cy="4734367"/>
          </a:xfrm>
        </p:grpSpPr>
        <p:grpSp>
          <p:nvGrpSpPr>
            <p:cNvPr id="907" name="Google Shape;907;p17"/>
            <p:cNvGrpSpPr/>
            <p:nvPr/>
          </p:nvGrpSpPr>
          <p:grpSpPr>
            <a:xfrm rot="3869598">
              <a:off x="8153833" y="4738511"/>
              <a:ext cx="252791" cy="212992"/>
              <a:chOff x="3997900" y="3858575"/>
              <a:chExt cx="252801" cy="213000"/>
            </a:xfrm>
          </p:grpSpPr>
          <p:sp>
            <p:nvSpPr>
              <p:cNvPr id="908" name="Google Shape;908;p1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17"/>
            <p:cNvGrpSpPr/>
            <p:nvPr/>
          </p:nvGrpSpPr>
          <p:grpSpPr>
            <a:xfrm rot="8641922">
              <a:off x="8469220" y="4337090"/>
              <a:ext cx="252787" cy="212988"/>
              <a:chOff x="3997900" y="3858575"/>
              <a:chExt cx="252801" cy="213000"/>
            </a:xfrm>
          </p:grpSpPr>
          <p:sp>
            <p:nvSpPr>
              <p:cNvPr id="911" name="Google Shape;911;p1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17"/>
            <p:cNvGrpSpPr/>
            <p:nvPr/>
          </p:nvGrpSpPr>
          <p:grpSpPr>
            <a:xfrm rot="3676760">
              <a:off x="432704" y="326097"/>
              <a:ext cx="252780" cy="212982"/>
              <a:chOff x="3997900" y="3858575"/>
              <a:chExt cx="252801" cy="213000"/>
            </a:xfrm>
          </p:grpSpPr>
          <p:sp>
            <p:nvSpPr>
              <p:cNvPr id="914" name="Google Shape;914;p1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6" name="Google Shape;916;p17"/>
          <p:cNvGrpSpPr/>
          <p:nvPr/>
        </p:nvGrpSpPr>
        <p:grpSpPr>
          <a:xfrm>
            <a:off x="-573556" y="-439297"/>
            <a:ext cx="10602442" cy="6469647"/>
            <a:chOff x="-573556" y="-439297"/>
            <a:chExt cx="10602442" cy="6469647"/>
          </a:xfrm>
        </p:grpSpPr>
        <p:grpSp>
          <p:nvGrpSpPr>
            <p:cNvPr id="917" name="Google Shape;917;p17"/>
            <p:cNvGrpSpPr/>
            <p:nvPr/>
          </p:nvGrpSpPr>
          <p:grpSpPr>
            <a:xfrm rot="1220460">
              <a:off x="-301598" y="3653291"/>
              <a:ext cx="1212691" cy="1782344"/>
              <a:chOff x="1716375" y="3695063"/>
              <a:chExt cx="326800" cy="480300"/>
            </a:xfrm>
          </p:grpSpPr>
          <p:sp>
            <p:nvSpPr>
              <p:cNvPr id="918" name="Google Shape;918;p17"/>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7"/>
            <p:cNvGrpSpPr/>
            <p:nvPr/>
          </p:nvGrpSpPr>
          <p:grpSpPr>
            <a:xfrm flipH="1" rot="129880">
              <a:off x="-92213" y="4347117"/>
              <a:ext cx="1256909" cy="995812"/>
              <a:chOff x="2007675" y="3350475"/>
              <a:chExt cx="221125" cy="175200"/>
            </a:xfrm>
          </p:grpSpPr>
          <p:sp>
            <p:nvSpPr>
              <p:cNvPr id="927" name="Google Shape;927;p17"/>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17"/>
            <p:cNvGrpSpPr/>
            <p:nvPr/>
          </p:nvGrpSpPr>
          <p:grpSpPr>
            <a:xfrm flipH="1" rot="2104160">
              <a:off x="36580" y="4485238"/>
              <a:ext cx="999319" cy="1383609"/>
              <a:chOff x="1279975" y="3693775"/>
              <a:chExt cx="348725" cy="482875"/>
            </a:xfrm>
          </p:grpSpPr>
          <p:sp>
            <p:nvSpPr>
              <p:cNvPr id="940" name="Google Shape;940;p17"/>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17"/>
            <p:cNvGrpSpPr/>
            <p:nvPr/>
          </p:nvGrpSpPr>
          <p:grpSpPr>
            <a:xfrm flipH="1" rot="-5968183">
              <a:off x="8051566" y="-461459"/>
              <a:ext cx="999167" cy="1232684"/>
              <a:chOff x="2526025" y="2780838"/>
              <a:chExt cx="196075" cy="241900"/>
            </a:xfrm>
          </p:grpSpPr>
          <p:sp>
            <p:nvSpPr>
              <p:cNvPr id="949" name="Google Shape;949;p17"/>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17"/>
              <p:cNvGrpSpPr/>
              <p:nvPr/>
            </p:nvGrpSpPr>
            <p:grpSpPr>
              <a:xfrm>
                <a:off x="2539350" y="2806488"/>
                <a:ext cx="160675" cy="189600"/>
                <a:chOff x="2748500" y="2867375"/>
                <a:chExt cx="160675" cy="189600"/>
              </a:xfrm>
            </p:grpSpPr>
            <p:sp>
              <p:nvSpPr>
                <p:cNvPr id="952" name="Google Shape;952;p17"/>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5" name="Google Shape;955;p17"/>
            <p:cNvGrpSpPr/>
            <p:nvPr/>
          </p:nvGrpSpPr>
          <p:grpSpPr>
            <a:xfrm flipH="1" rot="-7003037">
              <a:off x="8465576" y="-98321"/>
              <a:ext cx="1227399" cy="1508443"/>
              <a:chOff x="2541575" y="2752700"/>
              <a:chExt cx="123600" cy="151900"/>
            </a:xfrm>
          </p:grpSpPr>
          <p:sp>
            <p:nvSpPr>
              <p:cNvPr id="956" name="Google Shape;956;p17"/>
              <p:cNvSpPr/>
              <p:nvPr/>
            </p:nvSpPr>
            <p:spPr>
              <a:xfrm>
                <a:off x="2548550" y="2769800"/>
                <a:ext cx="95200" cy="130650"/>
              </a:xfrm>
              <a:custGeom>
                <a:rect b="b" l="l" r="r" t="t"/>
                <a:pathLst>
                  <a:path extrusionOk="0" h="5226" w="3808">
                    <a:moveTo>
                      <a:pt x="3747" y="0"/>
                    </a:moveTo>
                    <a:cubicBezTo>
                      <a:pt x="3729" y="0"/>
                      <a:pt x="3708" y="12"/>
                      <a:pt x="3704" y="30"/>
                    </a:cubicBezTo>
                    <a:cubicBezTo>
                      <a:pt x="2285" y="3380"/>
                      <a:pt x="43" y="5122"/>
                      <a:pt x="19" y="5140"/>
                    </a:cubicBezTo>
                    <a:cubicBezTo>
                      <a:pt x="1" y="5152"/>
                      <a:pt x="1" y="5183"/>
                      <a:pt x="13" y="5207"/>
                    </a:cubicBezTo>
                    <a:cubicBezTo>
                      <a:pt x="19" y="5213"/>
                      <a:pt x="31" y="5225"/>
                      <a:pt x="37" y="5225"/>
                    </a:cubicBezTo>
                    <a:cubicBezTo>
                      <a:pt x="49" y="5225"/>
                      <a:pt x="68" y="5225"/>
                      <a:pt x="74" y="5213"/>
                    </a:cubicBezTo>
                    <a:cubicBezTo>
                      <a:pt x="98" y="5201"/>
                      <a:pt x="2358" y="3441"/>
                      <a:pt x="3789" y="66"/>
                    </a:cubicBezTo>
                    <a:cubicBezTo>
                      <a:pt x="3808" y="48"/>
                      <a:pt x="3789" y="11"/>
                      <a:pt x="3765" y="5"/>
                    </a:cubicBezTo>
                    <a:cubicBezTo>
                      <a:pt x="3760" y="2"/>
                      <a:pt x="3754" y="0"/>
                      <a:pt x="3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2622725" y="2752700"/>
                <a:ext cx="42450" cy="48150"/>
              </a:xfrm>
              <a:custGeom>
                <a:rect b="b" l="l" r="r" t="t"/>
                <a:pathLst>
                  <a:path extrusionOk="0" h="1926" w="1698">
                    <a:moveTo>
                      <a:pt x="1147" y="1"/>
                    </a:moveTo>
                    <a:cubicBezTo>
                      <a:pt x="1020" y="1"/>
                      <a:pt x="846" y="129"/>
                      <a:pt x="609" y="671"/>
                    </a:cubicBezTo>
                    <a:cubicBezTo>
                      <a:pt x="639" y="366"/>
                      <a:pt x="536" y="28"/>
                      <a:pt x="398" y="28"/>
                    </a:cubicBezTo>
                    <a:cubicBezTo>
                      <a:pt x="340" y="28"/>
                      <a:pt x="276" y="87"/>
                      <a:pt x="213" y="232"/>
                    </a:cubicBezTo>
                    <a:cubicBezTo>
                      <a:pt x="0" y="732"/>
                      <a:pt x="213" y="1926"/>
                      <a:pt x="213" y="1926"/>
                    </a:cubicBezTo>
                    <a:cubicBezTo>
                      <a:pt x="213" y="1926"/>
                      <a:pt x="1584" y="1536"/>
                      <a:pt x="1657" y="1189"/>
                    </a:cubicBezTo>
                    <a:cubicBezTo>
                      <a:pt x="1697" y="1010"/>
                      <a:pt x="1662" y="928"/>
                      <a:pt x="1543" y="928"/>
                    </a:cubicBezTo>
                    <a:cubicBezTo>
                      <a:pt x="1431" y="928"/>
                      <a:pt x="1244" y="1001"/>
                      <a:pt x="975" y="1134"/>
                    </a:cubicBezTo>
                    <a:cubicBezTo>
                      <a:pt x="1547" y="641"/>
                      <a:pt x="1450" y="147"/>
                      <a:pt x="1316" y="68"/>
                    </a:cubicBezTo>
                    <a:cubicBezTo>
                      <a:pt x="1271" y="38"/>
                      <a:pt x="1215" y="1"/>
                      <a:pt x="1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2606575" y="2806750"/>
                <a:ext cx="53100" cy="44350"/>
              </a:xfrm>
              <a:custGeom>
                <a:rect b="b" l="l" r="r" t="t"/>
                <a:pathLst>
                  <a:path extrusionOk="0" h="1774" w="2124">
                    <a:moveTo>
                      <a:pt x="1395" y="1"/>
                    </a:moveTo>
                    <a:cubicBezTo>
                      <a:pt x="1349" y="1"/>
                      <a:pt x="1289" y="14"/>
                      <a:pt x="1212" y="44"/>
                    </a:cubicBezTo>
                    <a:cubicBezTo>
                      <a:pt x="707" y="245"/>
                      <a:pt x="0" y="1226"/>
                      <a:pt x="0" y="1226"/>
                    </a:cubicBezTo>
                    <a:cubicBezTo>
                      <a:pt x="0" y="1226"/>
                      <a:pt x="958" y="1774"/>
                      <a:pt x="1390" y="1774"/>
                    </a:cubicBezTo>
                    <a:cubicBezTo>
                      <a:pt x="1447" y="1774"/>
                      <a:pt x="1494" y="1764"/>
                      <a:pt x="1529" y="1743"/>
                    </a:cubicBezTo>
                    <a:cubicBezTo>
                      <a:pt x="1834" y="1561"/>
                      <a:pt x="1675" y="1420"/>
                      <a:pt x="1085" y="1219"/>
                    </a:cubicBezTo>
                    <a:lnTo>
                      <a:pt x="1085" y="1219"/>
                    </a:lnTo>
                    <a:cubicBezTo>
                      <a:pt x="1140" y="1224"/>
                      <a:pt x="1194" y="1227"/>
                      <a:pt x="1244" y="1227"/>
                    </a:cubicBezTo>
                    <a:cubicBezTo>
                      <a:pt x="1880" y="1227"/>
                      <a:pt x="2124" y="861"/>
                      <a:pt x="2096" y="720"/>
                    </a:cubicBezTo>
                    <a:cubicBezTo>
                      <a:pt x="2076" y="621"/>
                      <a:pt x="2048" y="477"/>
                      <a:pt x="1797" y="477"/>
                    </a:cubicBezTo>
                    <a:cubicBezTo>
                      <a:pt x="1663" y="477"/>
                      <a:pt x="1465" y="518"/>
                      <a:pt x="1170" y="629"/>
                    </a:cubicBezTo>
                    <a:cubicBezTo>
                      <a:pt x="1464" y="407"/>
                      <a:pt x="1649" y="1"/>
                      <a:pt x="1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2571075" y="2785450"/>
                <a:ext cx="49975" cy="51025"/>
              </a:xfrm>
              <a:custGeom>
                <a:rect b="b" l="l" r="r" t="t"/>
                <a:pathLst>
                  <a:path extrusionOk="0" h="2041" w="1999">
                    <a:moveTo>
                      <a:pt x="731" y="1"/>
                    </a:moveTo>
                    <a:cubicBezTo>
                      <a:pt x="716" y="1"/>
                      <a:pt x="701" y="3"/>
                      <a:pt x="689" y="7"/>
                    </a:cubicBezTo>
                    <a:cubicBezTo>
                      <a:pt x="543" y="61"/>
                      <a:pt x="294" y="128"/>
                      <a:pt x="702" y="932"/>
                    </a:cubicBezTo>
                    <a:cubicBezTo>
                      <a:pt x="539" y="770"/>
                      <a:pt x="312" y="654"/>
                      <a:pt x="174" y="654"/>
                    </a:cubicBezTo>
                    <a:cubicBezTo>
                      <a:pt x="53" y="654"/>
                      <a:pt x="1" y="742"/>
                      <a:pt x="117" y="963"/>
                    </a:cubicBezTo>
                    <a:cubicBezTo>
                      <a:pt x="367" y="1444"/>
                      <a:pt x="1426" y="2041"/>
                      <a:pt x="1426" y="2041"/>
                    </a:cubicBezTo>
                    <a:cubicBezTo>
                      <a:pt x="1426" y="2041"/>
                      <a:pt x="1999" y="738"/>
                      <a:pt x="1780" y="457"/>
                    </a:cubicBezTo>
                    <a:cubicBezTo>
                      <a:pt x="1709" y="368"/>
                      <a:pt x="1649" y="323"/>
                      <a:pt x="1595" y="323"/>
                    </a:cubicBezTo>
                    <a:cubicBezTo>
                      <a:pt x="1477" y="323"/>
                      <a:pt x="1391" y="536"/>
                      <a:pt x="1299" y="951"/>
                    </a:cubicBezTo>
                    <a:cubicBezTo>
                      <a:pt x="1276" y="258"/>
                      <a:pt x="905" y="1"/>
                      <a:pt x="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2568350" y="2860950"/>
                <a:ext cx="54250" cy="43650"/>
              </a:xfrm>
              <a:custGeom>
                <a:rect b="b" l="l" r="r" t="t"/>
                <a:pathLst>
                  <a:path extrusionOk="0" h="1746" w="2170">
                    <a:moveTo>
                      <a:pt x="1543" y="1"/>
                    </a:moveTo>
                    <a:cubicBezTo>
                      <a:pt x="1514" y="1"/>
                      <a:pt x="1481" y="3"/>
                      <a:pt x="1444" y="8"/>
                    </a:cubicBezTo>
                    <a:cubicBezTo>
                      <a:pt x="914" y="75"/>
                      <a:pt x="1" y="879"/>
                      <a:pt x="1" y="879"/>
                    </a:cubicBezTo>
                    <a:cubicBezTo>
                      <a:pt x="1" y="879"/>
                      <a:pt x="933" y="1745"/>
                      <a:pt x="1309" y="1745"/>
                    </a:cubicBezTo>
                    <a:cubicBezTo>
                      <a:pt x="1329" y="1745"/>
                      <a:pt x="1348" y="1743"/>
                      <a:pt x="1365" y="1738"/>
                    </a:cubicBezTo>
                    <a:cubicBezTo>
                      <a:pt x="1712" y="1622"/>
                      <a:pt x="1590" y="1457"/>
                      <a:pt x="1060" y="1122"/>
                    </a:cubicBezTo>
                    <a:lnTo>
                      <a:pt x="1060" y="1122"/>
                    </a:lnTo>
                    <a:cubicBezTo>
                      <a:pt x="1237" y="1179"/>
                      <a:pt x="1392" y="1201"/>
                      <a:pt x="1527" y="1201"/>
                    </a:cubicBezTo>
                    <a:cubicBezTo>
                      <a:pt x="1944" y="1201"/>
                      <a:pt x="2157" y="982"/>
                      <a:pt x="2157" y="867"/>
                    </a:cubicBezTo>
                    <a:cubicBezTo>
                      <a:pt x="2157" y="741"/>
                      <a:pt x="2169" y="545"/>
                      <a:pt x="1672" y="545"/>
                    </a:cubicBezTo>
                    <a:cubicBezTo>
                      <a:pt x="1566" y="545"/>
                      <a:pt x="1437" y="554"/>
                      <a:pt x="1280" y="574"/>
                    </a:cubicBezTo>
                    <a:cubicBezTo>
                      <a:pt x="1637" y="398"/>
                      <a:pt x="1936" y="1"/>
                      <a:pt x="1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2541575" y="2828375"/>
                <a:ext cx="48425" cy="53500"/>
              </a:xfrm>
              <a:custGeom>
                <a:rect b="b" l="l" r="r" t="t"/>
                <a:pathLst>
                  <a:path extrusionOk="0" h="2140" w="1937">
                    <a:moveTo>
                      <a:pt x="842" y="1"/>
                    </a:moveTo>
                    <a:cubicBezTo>
                      <a:pt x="839" y="1"/>
                      <a:pt x="837" y="1"/>
                      <a:pt x="834" y="1"/>
                    </a:cubicBezTo>
                    <a:cubicBezTo>
                      <a:pt x="682" y="19"/>
                      <a:pt x="420" y="26"/>
                      <a:pt x="633" y="909"/>
                    </a:cubicBezTo>
                    <a:cubicBezTo>
                      <a:pt x="498" y="690"/>
                      <a:pt x="269" y="506"/>
                      <a:pt x="136" y="506"/>
                    </a:cubicBezTo>
                    <a:cubicBezTo>
                      <a:pt x="47" y="506"/>
                      <a:pt x="1" y="589"/>
                      <a:pt x="54" y="799"/>
                    </a:cubicBezTo>
                    <a:cubicBezTo>
                      <a:pt x="194" y="1323"/>
                      <a:pt x="1084" y="2139"/>
                      <a:pt x="1084" y="2139"/>
                    </a:cubicBezTo>
                    <a:cubicBezTo>
                      <a:pt x="1084" y="2139"/>
                      <a:pt x="1936" y="1000"/>
                      <a:pt x="1784" y="689"/>
                    </a:cubicBezTo>
                    <a:cubicBezTo>
                      <a:pt x="1730" y="575"/>
                      <a:pt x="1676" y="518"/>
                      <a:pt x="1616" y="518"/>
                    </a:cubicBezTo>
                    <a:cubicBezTo>
                      <a:pt x="1508" y="518"/>
                      <a:pt x="1382" y="704"/>
                      <a:pt x="1206" y="1061"/>
                    </a:cubicBezTo>
                    <a:cubicBezTo>
                      <a:pt x="1355" y="337"/>
                      <a:pt x="999" y="1"/>
                      <a:pt x="8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17"/>
          <p:cNvSpPr/>
          <p:nvPr>
            <p:ph idx="2" type="pic"/>
          </p:nvPr>
        </p:nvSpPr>
        <p:spPr>
          <a:xfrm>
            <a:off x="787650" y="539500"/>
            <a:ext cx="3699600" cy="40644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963" name="Shape 963"/>
        <p:cNvGrpSpPr/>
        <p:nvPr/>
      </p:nvGrpSpPr>
      <p:grpSpPr>
        <a:xfrm>
          <a:off x="0" y="0"/>
          <a:ext cx="0" cy="0"/>
          <a:chOff x="0" y="0"/>
          <a:chExt cx="0" cy="0"/>
        </a:xfrm>
      </p:grpSpPr>
      <p:sp>
        <p:nvSpPr>
          <p:cNvPr id="964" name="Google Shape;964;p18"/>
          <p:cNvSpPr txBox="1"/>
          <p:nvPr>
            <p:ph type="title"/>
          </p:nvPr>
        </p:nvSpPr>
        <p:spPr>
          <a:xfrm>
            <a:off x="1263868" y="1526825"/>
            <a:ext cx="2829600" cy="1225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5" name="Google Shape;965;p18"/>
          <p:cNvSpPr txBox="1"/>
          <p:nvPr>
            <p:ph idx="1" type="subTitle"/>
          </p:nvPr>
        </p:nvSpPr>
        <p:spPr>
          <a:xfrm>
            <a:off x="1263868" y="2600275"/>
            <a:ext cx="2829600" cy="101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66" name="Google Shape;966;p18"/>
          <p:cNvGrpSpPr/>
          <p:nvPr/>
        </p:nvGrpSpPr>
        <p:grpSpPr>
          <a:xfrm>
            <a:off x="-940991" y="3547507"/>
            <a:ext cx="2471353" cy="2221010"/>
            <a:chOff x="-940991" y="3547507"/>
            <a:chExt cx="2471353" cy="2221010"/>
          </a:xfrm>
        </p:grpSpPr>
        <p:grpSp>
          <p:nvGrpSpPr>
            <p:cNvPr id="967" name="Google Shape;967;p18"/>
            <p:cNvGrpSpPr/>
            <p:nvPr/>
          </p:nvGrpSpPr>
          <p:grpSpPr>
            <a:xfrm rot="5614377">
              <a:off x="178876" y="4400901"/>
              <a:ext cx="1068720" cy="1570704"/>
              <a:chOff x="1716375" y="3695063"/>
              <a:chExt cx="326800" cy="480300"/>
            </a:xfrm>
          </p:grpSpPr>
          <p:sp>
            <p:nvSpPr>
              <p:cNvPr id="968" name="Google Shape;968;p18"/>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18"/>
            <p:cNvGrpSpPr/>
            <p:nvPr/>
          </p:nvGrpSpPr>
          <p:grpSpPr>
            <a:xfrm flipH="1" rot="1378406">
              <a:off x="-630510" y="3789414"/>
              <a:ext cx="974108" cy="1788956"/>
              <a:chOff x="351300" y="4055300"/>
              <a:chExt cx="238175" cy="437400"/>
            </a:xfrm>
          </p:grpSpPr>
          <p:sp>
            <p:nvSpPr>
              <p:cNvPr id="977" name="Google Shape;977;p18"/>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8"/>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8"/>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8"/>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8"/>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8"/>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8"/>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8"/>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18"/>
            <p:cNvGrpSpPr/>
            <p:nvPr/>
          </p:nvGrpSpPr>
          <p:grpSpPr>
            <a:xfrm rot="-833296">
              <a:off x="-166721" y="3670314"/>
              <a:ext cx="1206357" cy="1503290"/>
              <a:chOff x="3000350" y="2947925"/>
              <a:chExt cx="194925" cy="242900"/>
            </a:xfrm>
          </p:grpSpPr>
          <p:sp>
            <p:nvSpPr>
              <p:cNvPr id="986" name="Google Shape;986;p18"/>
              <p:cNvSpPr/>
              <p:nvPr/>
            </p:nvSpPr>
            <p:spPr>
              <a:xfrm>
                <a:off x="3000350" y="2977425"/>
                <a:ext cx="158850" cy="213400"/>
              </a:xfrm>
              <a:custGeom>
                <a:rect b="b" l="l" r="r" t="t"/>
                <a:pathLst>
                  <a:path extrusionOk="0" h="8536" w="6354">
                    <a:moveTo>
                      <a:pt x="6292" y="1"/>
                    </a:moveTo>
                    <a:cubicBezTo>
                      <a:pt x="6271" y="1"/>
                      <a:pt x="6249" y="13"/>
                      <a:pt x="6244" y="39"/>
                    </a:cubicBezTo>
                    <a:cubicBezTo>
                      <a:pt x="5531" y="2713"/>
                      <a:pt x="3874" y="4850"/>
                      <a:pt x="2620" y="6172"/>
                    </a:cubicBezTo>
                    <a:cubicBezTo>
                      <a:pt x="1249" y="7616"/>
                      <a:pt x="49" y="8432"/>
                      <a:pt x="31" y="8438"/>
                    </a:cubicBezTo>
                    <a:cubicBezTo>
                      <a:pt x="7" y="8456"/>
                      <a:pt x="1" y="8493"/>
                      <a:pt x="19" y="8511"/>
                    </a:cubicBezTo>
                    <a:cubicBezTo>
                      <a:pt x="31" y="8529"/>
                      <a:pt x="49" y="8535"/>
                      <a:pt x="61" y="8535"/>
                    </a:cubicBezTo>
                    <a:cubicBezTo>
                      <a:pt x="68" y="8535"/>
                      <a:pt x="86" y="8535"/>
                      <a:pt x="86" y="8523"/>
                    </a:cubicBezTo>
                    <a:cubicBezTo>
                      <a:pt x="98" y="8511"/>
                      <a:pt x="1316" y="7689"/>
                      <a:pt x="2687" y="6245"/>
                    </a:cubicBezTo>
                    <a:cubicBezTo>
                      <a:pt x="3960" y="4911"/>
                      <a:pt x="5622" y="2755"/>
                      <a:pt x="6341" y="63"/>
                    </a:cubicBezTo>
                    <a:cubicBezTo>
                      <a:pt x="6353" y="39"/>
                      <a:pt x="6335" y="8"/>
                      <a:pt x="6305" y="2"/>
                    </a:cubicBezTo>
                    <a:cubicBezTo>
                      <a:pt x="6301" y="1"/>
                      <a:pt x="6296" y="1"/>
                      <a:pt x="62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8"/>
              <p:cNvSpPr/>
              <p:nvPr/>
            </p:nvSpPr>
            <p:spPr>
              <a:xfrm>
                <a:off x="3118975" y="2993400"/>
                <a:ext cx="15400" cy="60525"/>
              </a:xfrm>
              <a:custGeom>
                <a:rect b="b" l="l" r="r" t="t"/>
                <a:pathLst>
                  <a:path extrusionOk="0" h="2421" w="616">
                    <a:moveTo>
                      <a:pt x="27" y="0"/>
                    </a:moveTo>
                    <a:cubicBezTo>
                      <a:pt x="23" y="0"/>
                      <a:pt x="18" y="1"/>
                      <a:pt x="13" y="3"/>
                    </a:cubicBezTo>
                    <a:cubicBezTo>
                      <a:pt x="6" y="9"/>
                      <a:pt x="0" y="21"/>
                      <a:pt x="6" y="39"/>
                    </a:cubicBezTo>
                    <a:cubicBezTo>
                      <a:pt x="6" y="45"/>
                      <a:pt x="555" y="1117"/>
                      <a:pt x="281" y="2390"/>
                    </a:cubicBezTo>
                    <a:cubicBezTo>
                      <a:pt x="274" y="2409"/>
                      <a:pt x="281" y="2421"/>
                      <a:pt x="305" y="2421"/>
                    </a:cubicBezTo>
                    <a:cubicBezTo>
                      <a:pt x="317" y="2421"/>
                      <a:pt x="329" y="2415"/>
                      <a:pt x="335" y="2396"/>
                    </a:cubicBezTo>
                    <a:cubicBezTo>
                      <a:pt x="616" y="1105"/>
                      <a:pt x="61" y="15"/>
                      <a:pt x="55" y="9"/>
                    </a:cubicBezTo>
                    <a:cubicBezTo>
                      <a:pt x="47" y="4"/>
                      <a:pt x="38" y="0"/>
                      <a:pt x="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8"/>
              <p:cNvSpPr/>
              <p:nvPr/>
            </p:nvSpPr>
            <p:spPr>
              <a:xfrm>
                <a:off x="3115775" y="3044650"/>
                <a:ext cx="68250" cy="26175"/>
              </a:xfrm>
              <a:custGeom>
                <a:rect b="b" l="l" r="r" t="t"/>
                <a:pathLst>
                  <a:path extrusionOk="0" h="1047" w="2730">
                    <a:moveTo>
                      <a:pt x="2705" y="1"/>
                    </a:moveTo>
                    <a:cubicBezTo>
                      <a:pt x="2697" y="1"/>
                      <a:pt x="2690" y="2"/>
                      <a:pt x="2687" y="5"/>
                    </a:cubicBezTo>
                    <a:cubicBezTo>
                      <a:pt x="1590" y="919"/>
                      <a:pt x="37" y="998"/>
                      <a:pt x="19" y="998"/>
                    </a:cubicBezTo>
                    <a:cubicBezTo>
                      <a:pt x="7" y="998"/>
                      <a:pt x="0" y="1010"/>
                      <a:pt x="0" y="1029"/>
                    </a:cubicBezTo>
                    <a:cubicBezTo>
                      <a:pt x="0" y="1041"/>
                      <a:pt x="7" y="1047"/>
                      <a:pt x="19" y="1047"/>
                    </a:cubicBezTo>
                    <a:cubicBezTo>
                      <a:pt x="37" y="1047"/>
                      <a:pt x="1615" y="974"/>
                      <a:pt x="2723" y="42"/>
                    </a:cubicBezTo>
                    <a:cubicBezTo>
                      <a:pt x="2729" y="36"/>
                      <a:pt x="2729" y="11"/>
                      <a:pt x="2723" y="5"/>
                    </a:cubicBezTo>
                    <a:cubicBezTo>
                      <a:pt x="2720" y="2"/>
                      <a:pt x="2712"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8"/>
              <p:cNvSpPr/>
              <p:nvPr/>
            </p:nvSpPr>
            <p:spPr>
              <a:xfrm>
                <a:off x="3082725" y="3031775"/>
                <a:ext cx="14950" cy="78200"/>
              </a:xfrm>
              <a:custGeom>
                <a:rect b="b" l="l" r="r" t="t"/>
                <a:pathLst>
                  <a:path extrusionOk="0" h="3128" w="598">
                    <a:moveTo>
                      <a:pt x="38" y="0"/>
                    </a:moveTo>
                    <a:cubicBezTo>
                      <a:pt x="34" y="0"/>
                      <a:pt x="30" y="1"/>
                      <a:pt x="25" y="3"/>
                    </a:cubicBezTo>
                    <a:cubicBezTo>
                      <a:pt x="13" y="3"/>
                      <a:pt x="1" y="21"/>
                      <a:pt x="13" y="33"/>
                    </a:cubicBezTo>
                    <a:cubicBezTo>
                      <a:pt x="543" y="1604"/>
                      <a:pt x="171" y="3078"/>
                      <a:pt x="165" y="3097"/>
                    </a:cubicBezTo>
                    <a:cubicBezTo>
                      <a:pt x="153" y="3109"/>
                      <a:pt x="165" y="3121"/>
                      <a:pt x="183" y="3127"/>
                    </a:cubicBezTo>
                    <a:cubicBezTo>
                      <a:pt x="196" y="3127"/>
                      <a:pt x="208" y="3121"/>
                      <a:pt x="208" y="3109"/>
                    </a:cubicBezTo>
                    <a:cubicBezTo>
                      <a:pt x="214" y="3097"/>
                      <a:pt x="598" y="1604"/>
                      <a:pt x="56" y="21"/>
                    </a:cubicBezTo>
                    <a:cubicBezTo>
                      <a:pt x="56" y="7"/>
                      <a:pt x="49" y="0"/>
                      <a:pt x="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8"/>
              <p:cNvSpPr/>
              <p:nvPr/>
            </p:nvSpPr>
            <p:spPr>
              <a:xfrm>
                <a:off x="3077850" y="3114000"/>
                <a:ext cx="89100" cy="10425"/>
              </a:xfrm>
              <a:custGeom>
                <a:rect b="b" l="l" r="r" t="t"/>
                <a:pathLst>
                  <a:path extrusionOk="0" h="417" w="3564">
                    <a:moveTo>
                      <a:pt x="3528" y="0"/>
                    </a:moveTo>
                    <a:cubicBezTo>
                      <a:pt x="3524" y="0"/>
                      <a:pt x="3520" y="1"/>
                      <a:pt x="3515" y="3"/>
                    </a:cubicBezTo>
                    <a:cubicBezTo>
                      <a:pt x="2822" y="289"/>
                      <a:pt x="2101" y="373"/>
                      <a:pt x="1496" y="373"/>
                    </a:cubicBezTo>
                    <a:cubicBezTo>
                      <a:pt x="661" y="373"/>
                      <a:pt x="48" y="213"/>
                      <a:pt x="37" y="210"/>
                    </a:cubicBezTo>
                    <a:cubicBezTo>
                      <a:pt x="33" y="208"/>
                      <a:pt x="29" y="207"/>
                      <a:pt x="25" y="207"/>
                    </a:cubicBezTo>
                    <a:cubicBezTo>
                      <a:pt x="14" y="207"/>
                      <a:pt x="7" y="214"/>
                      <a:pt x="7" y="228"/>
                    </a:cubicBezTo>
                    <a:cubicBezTo>
                      <a:pt x="1" y="240"/>
                      <a:pt x="7" y="258"/>
                      <a:pt x="19" y="258"/>
                    </a:cubicBezTo>
                    <a:cubicBezTo>
                      <a:pt x="31" y="258"/>
                      <a:pt x="653" y="417"/>
                      <a:pt x="1499" y="417"/>
                    </a:cubicBezTo>
                    <a:cubicBezTo>
                      <a:pt x="2114" y="417"/>
                      <a:pt x="2839" y="332"/>
                      <a:pt x="3540" y="57"/>
                    </a:cubicBezTo>
                    <a:cubicBezTo>
                      <a:pt x="3558" y="51"/>
                      <a:pt x="3564" y="33"/>
                      <a:pt x="3558" y="21"/>
                    </a:cubicBezTo>
                    <a:cubicBezTo>
                      <a:pt x="3549" y="7"/>
                      <a:pt x="3540" y="0"/>
                      <a:pt x="35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
              <p:cNvSpPr/>
              <p:nvPr/>
            </p:nvSpPr>
            <p:spPr>
              <a:xfrm>
                <a:off x="3133275" y="3036100"/>
                <a:ext cx="62000" cy="35125"/>
              </a:xfrm>
              <a:custGeom>
                <a:rect b="b" l="l" r="r" t="t"/>
                <a:pathLst>
                  <a:path extrusionOk="0" h="1405" w="2480">
                    <a:moveTo>
                      <a:pt x="2480" y="0"/>
                    </a:moveTo>
                    <a:lnTo>
                      <a:pt x="2480" y="0"/>
                    </a:lnTo>
                    <a:cubicBezTo>
                      <a:pt x="129" y="116"/>
                      <a:pt x="1" y="1273"/>
                      <a:pt x="1" y="1273"/>
                    </a:cubicBezTo>
                    <a:cubicBezTo>
                      <a:pt x="184" y="1360"/>
                      <a:pt x="378" y="1404"/>
                      <a:pt x="578" y="1404"/>
                    </a:cubicBezTo>
                    <a:cubicBezTo>
                      <a:pt x="1219" y="1404"/>
                      <a:pt x="1918" y="952"/>
                      <a:pt x="2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8"/>
              <p:cNvSpPr/>
              <p:nvPr/>
            </p:nvSpPr>
            <p:spPr>
              <a:xfrm>
                <a:off x="3125975" y="2947925"/>
                <a:ext cx="48150" cy="67175"/>
              </a:xfrm>
              <a:custGeom>
                <a:rect b="b" l="l" r="r" t="t"/>
                <a:pathLst>
                  <a:path extrusionOk="0" h="2687" w="1926">
                    <a:moveTo>
                      <a:pt x="1511" y="1"/>
                    </a:moveTo>
                    <a:cubicBezTo>
                      <a:pt x="1" y="1816"/>
                      <a:pt x="768" y="2687"/>
                      <a:pt x="768" y="2687"/>
                    </a:cubicBezTo>
                    <a:cubicBezTo>
                      <a:pt x="1554" y="2370"/>
                      <a:pt x="1925" y="1389"/>
                      <a:pt x="1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8"/>
              <p:cNvSpPr/>
              <p:nvPr/>
            </p:nvSpPr>
            <p:spPr>
              <a:xfrm>
                <a:off x="3101450" y="2965600"/>
                <a:ext cx="41000" cy="68075"/>
              </a:xfrm>
              <a:custGeom>
                <a:rect b="b" l="l" r="r" t="t"/>
                <a:pathLst>
                  <a:path extrusionOk="0" h="2723" w="1640">
                    <a:moveTo>
                      <a:pt x="482" y="0"/>
                    </a:moveTo>
                    <a:cubicBezTo>
                      <a:pt x="1" y="2309"/>
                      <a:pt x="1091" y="2723"/>
                      <a:pt x="1091" y="2723"/>
                    </a:cubicBezTo>
                    <a:cubicBezTo>
                      <a:pt x="1639" y="2071"/>
                      <a:pt x="1499" y="1029"/>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8"/>
              <p:cNvSpPr/>
              <p:nvPr/>
            </p:nvSpPr>
            <p:spPr>
              <a:xfrm>
                <a:off x="3064000" y="3016600"/>
                <a:ext cx="41150" cy="68850"/>
              </a:xfrm>
              <a:custGeom>
                <a:rect b="b" l="l" r="r" t="t"/>
                <a:pathLst>
                  <a:path extrusionOk="0" h="2754" w="1646">
                    <a:moveTo>
                      <a:pt x="591" y="1"/>
                    </a:moveTo>
                    <a:cubicBezTo>
                      <a:pt x="1" y="2285"/>
                      <a:pt x="1066" y="2754"/>
                      <a:pt x="1066" y="2754"/>
                    </a:cubicBezTo>
                    <a:cubicBezTo>
                      <a:pt x="1645" y="2126"/>
                      <a:pt x="1560" y="1079"/>
                      <a:pt x="5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8"/>
              <p:cNvSpPr/>
              <p:nvPr/>
            </p:nvSpPr>
            <p:spPr>
              <a:xfrm>
                <a:off x="3046800" y="3070750"/>
                <a:ext cx="14950" cy="78200"/>
              </a:xfrm>
              <a:custGeom>
                <a:rect b="b" l="l" r="r" t="t"/>
                <a:pathLst>
                  <a:path extrusionOk="0" h="3128" w="598">
                    <a:moveTo>
                      <a:pt x="35" y="1"/>
                    </a:moveTo>
                    <a:cubicBezTo>
                      <a:pt x="31" y="1"/>
                      <a:pt x="28" y="1"/>
                      <a:pt x="25" y="3"/>
                    </a:cubicBezTo>
                    <a:cubicBezTo>
                      <a:pt x="6" y="3"/>
                      <a:pt x="0" y="21"/>
                      <a:pt x="6" y="33"/>
                    </a:cubicBezTo>
                    <a:cubicBezTo>
                      <a:pt x="542" y="1605"/>
                      <a:pt x="171" y="3079"/>
                      <a:pt x="159" y="3097"/>
                    </a:cubicBezTo>
                    <a:cubicBezTo>
                      <a:pt x="153" y="3109"/>
                      <a:pt x="159" y="3121"/>
                      <a:pt x="183" y="3127"/>
                    </a:cubicBezTo>
                    <a:cubicBezTo>
                      <a:pt x="201" y="3127"/>
                      <a:pt x="207" y="3121"/>
                      <a:pt x="207" y="3109"/>
                    </a:cubicBezTo>
                    <a:cubicBezTo>
                      <a:pt x="213" y="3097"/>
                      <a:pt x="597" y="1605"/>
                      <a:pt x="55" y="21"/>
                    </a:cubicBezTo>
                    <a:cubicBezTo>
                      <a:pt x="55" y="7"/>
                      <a:pt x="45" y="1"/>
                      <a:pt x="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8"/>
              <p:cNvSpPr/>
              <p:nvPr/>
            </p:nvSpPr>
            <p:spPr>
              <a:xfrm>
                <a:off x="3027900" y="3055725"/>
                <a:ext cx="41150" cy="68700"/>
              </a:xfrm>
              <a:custGeom>
                <a:rect b="b" l="l" r="r" t="t"/>
                <a:pathLst>
                  <a:path extrusionOk="0" h="2748" w="1646">
                    <a:moveTo>
                      <a:pt x="598" y="1"/>
                    </a:moveTo>
                    <a:lnTo>
                      <a:pt x="598" y="1"/>
                    </a:lnTo>
                    <a:cubicBezTo>
                      <a:pt x="1" y="2285"/>
                      <a:pt x="1067" y="2748"/>
                      <a:pt x="1067" y="2748"/>
                    </a:cubicBezTo>
                    <a:cubicBezTo>
                      <a:pt x="1646" y="2120"/>
                      <a:pt x="1566" y="1073"/>
                      <a:pt x="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8"/>
              <p:cNvSpPr/>
              <p:nvPr/>
            </p:nvSpPr>
            <p:spPr>
              <a:xfrm>
                <a:off x="3104350" y="3108475"/>
                <a:ext cx="69000" cy="24950"/>
              </a:xfrm>
              <a:custGeom>
                <a:rect b="b" l="l" r="r" t="t"/>
                <a:pathLst>
                  <a:path extrusionOk="0" h="998" w="2760">
                    <a:moveTo>
                      <a:pt x="1414" y="1"/>
                    </a:moveTo>
                    <a:cubicBezTo>
                      <a:pt x="288" y="1"/>
                      <a:pt x="1" y="607"/>
                      <a:pt x="1" y="607"/>
                    </a:cubicBezTo>
                    <a:cubicBezTo>
                      <a:pt x="257" y="861"/>
                      <a:pt x="598" y="998"/>
                      <a:pt x="992" y="998"/>
                    </a:cubicBezTo>
                    <a:cubicBezTo>
                      <a:pt x="1515" y="998"/>
                      <a:pt x="2130" y="756"/>
                      <a:pt x="2760" y="224"/>
                    </a:cubicBezTo>
                    <a:cubicBezTo>
                      <a:pt x="2215" y="62"/>
                      <a:pt x="1772"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8"/>
              <p:cNvSpPr/>
              <p:nvPr/>
            </p:nvSpPr>
            <p:spPr>
              <a:xfrm>
                <a:off x="3040850" y="3152225"/>
                <a:ext cx="89100" cy="10425"/>
              </a:xfrm>
              <a:custGeom>
                <a:rect b="b" l="l" r="r" t="t"/>
                <a:pathLst>
                  <a:path extrusionOk="0" h="417" w="3564">
                    <a:moveTo>
                      <a:pt x="3531" y="0"/>
                    </a:moveTo>
                    <a:cubicBezTo>
                      <a:pt x="3528" y="0"/>
                      <a:pt x="3524" y="1"/>
                      <a:pt x="3521" y="2"/>
                    </a:cubicBezTo>
                    <a:cubicBezTo>
                      <a:pt x="2828" y="289"/>
                      <a:pt x="2106" y="372"/>
                      <a:pt x="1501" y="372"/>
                    </a:cubicBezTo>
                    <a:cubicBezTo>
                      <a:pt x="664" y="372"/>
                      <a:pt x="50" y="213"/>
                      <a:pt x="43" y="210"/>
                    </a:cubicBezTo>
                    <a:cubicBezTo>
                      <a:pt x="39" y="208"/>
                      <a:pt x="35" y="207"/>
                      <a:pt x="31" y="207"/>
                    </a:cubicBezTo>
                    <a:cubicBezTo>
                      <a:pt x="20" y="207"/>
                      <a:pt x="13" y="214"/>
                      <a:pt x="13" y="228"/>
                    </a:cubicBezTo>
                    <a:cubicBezTo>
                      <a:pt x="1" y="240"/>
                      <a:pt x="13" y="258"/>
                      <a:pt x="25" y="258"/>
                    </a:cubicBezTo>
                    <a:cubicBezTo>
                      <a:pt x="31" y="258"/>
                      <a:pt x="659" y="417"/>
                      <a:pt x="1505" y="417"/>
                    </a:cubicBezTo>
                    <a:cubicBezTo>
                      <a:pt x="2114" y="417"/>
                      <a:pt x="2845" y="331"/>
                      <a:pt x="3546" y="57"/>
                    </a:cubicBezTo>
                    <a:cubicBezTo>
                      <a:pt x="3558" y="51"/>
                      <a:pt x="3564" y="39"/>
                      <a:pt x="3558" y="21"/>
                    </a:cubicBezTo>
                    <a:cubicBezTo>
                      <a:pt x="3553" y="7"/>
                      <a:pt x="3542" y="0"/>
                      <a:pt x="3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8"/>
              <p:cNvSpPr/>
              <p:nvPr/>
            </p:nvSpPr>
            <p:spPr>
              <a:xfrm>
                <a:off x="3067350" y="3146550"/>
                <a:ext cx="69150" cy="25125"/>
              </a:xfrm>
              <a:custGeom>
                <a:rect b="b" l="l" r="r" t="t"/>
                <a:pathLst>
                  <a:path extrusionOk="0" h="1005" w="2766">
                    <a:moveTo>
                      <a:pt x="1419" y="0"/>
                    </a:moveTo>
                    <a:cubicBezTo>
                      <a:pt x="292" y="0"/>
                      <a:pt x="1" y="607"/>
                      <a:pt x="1" y="607"/>
                    </a:cubicBezTo>
                    <a:cubicBezTo>
                      <a:pt x="259" y="866"/>
                      <a:pt x="600" y="1005"/>
                      <a:pt x="992" y="1005"/>
                    </a:cubicBezTo>
                    <a:cubicBezTo>
                      <a:pt x="1515" y="1005"/>
                      <a:pt x="2129" y="759"/>
                      <a:pt x="2766" y="223"/>
                    </a:cubicBezTo>
                    <a:cubicBezTo>
                      <a:pt x="2221" y="62"/>
                      <a:pt x="1778" y="0"/>
                      <a:pt x="1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0" name="Google Shape;1000;p18"/>
          <p:cNvGrpSpPr/>
          <p:nvPr/>
        </p:nvGrpSpPr>
        <p:grpSpPr>
          <a:xfrm>
            <a:off x="-917325" y="-617025"/>
            <a:ext cx="10457819" cy="6208759"/>
            <a:chOff x="-917325" y="-617025"/>
            <a:chExt cx="10457819" cy="6208759"/>
          </a:xfrm>
        </p:grpSpPr>
        <p:sp>
          <p:nvSpPr>
            <p:cNvPr id="1001" name="Google Shape;1001;p18"/>
            <p:cNvSpPr/>
            <p:nvPr/>
          </p:nvSpPr>
          <p:spPr>
            <a:xfrm>
              <a:off x="-917325" y="-617025"/>
              <a:ext cx="2829591" cy="2413782"/>
            </a:xfrm>
            <a:custGeom>
              <a:rect b="b" l="l" r="r" t="t"/>
              <a:pathLst>
                <a:path extrusionOk="0" h="101228" w="118666">
                  <a:moveTo>
                    <a:pt x="5141" y="77069"/>
                  </a:moveTo>
                  <a:cubicBezTo>
                    <a:pt x="11690" y="88281"/>
                    <a:pt x="30244" y="99492"/>
                    <a:pt x="42051" y="100881"/>
                  </a:cubicBezTo>
                  <a:cubicBezTo>
                    <a:pt x="53858" y="102270"/>
                    <a:pt x="69932" y="93638"/>
                    <a:pt x="75984" y="85403"/>
                  </a:cubicBezTo>
                  <a:cubicBezTo>
                    <a:pt x="82036" y="77168"/>
                    <a:pt x="73305" y="59209"/>
                    <a:pt x="78365" y="51470"/>
                  </a:cubicBezTo>
                  <a:cubicBezTo>
                    <a:pt x="83425" y="43731"/>
                    <a:pt x="99797" y="43335"/>
                    <a:pt x="106345" y="38969"/>
                  </a:cubicBezTo>
                  <a:cubicBezTo>
                    <a:pt x="112894" y="34603"/>
                    <a:pt x="116267" y="30138"/>
                    <a:pt x="117656" y="25276"/>
                  </a:cubicBezTo>
                  <a:cubicBezTo>
                    <a:pt x="119045" y="20414"/>
                    <a:pt x="119541" y="13965"/>
                    <a:pt x="114679" y="9798"/>
                  </a:cubicBezTo>
                  <a:cubicBezTo>
                    <a:pt x="109817" y="5631"/>
                    <a:pt x="103070" y="968"/>
                    <a:pt x="88485" y="273"/>
                  </a:cubicBezTo>
                  <a:cubicBezTo>
                    <a:pt x="73900" y="-421"/>
                    <a:pt x="41456" y="75"/>
                    <a:pt x="27168" y="5631"/>
                  </a:cubicBezTo>
                  <a:cubicBezTo>
                    <a:pt x="12881" y="11187"/>
                    <a:pt x="6431" y="21705"/>
                    <a:pt x="2760" y="33611"/>
                  </a:cubicBezTo>
                  <a:cubicBezTo>
                    <a:pt x="-911" y="45517"/>
                    <a:pt x="-1407" y="65857"/>
                    <a:pt x="5141" y="77069"/>
                  </a:cubicBezTo>
                  <a:close/>
                </a:path>
              </a:pathLst>
            </a:custGeom>
            <a:solidFill>
              <a:srgbClr val="FFFFFF">
                <a:alpha val="24050"/>
              </a:srgbClr>
            </a:solidFill>
            <a:ln>
              <a:noFill/>
            </a:ln>
          </p:spPr>
        </p:sp>
        <p:sp>
          <p:nvSpPr>
            <p:cNvPr id="1002" name="Google Shape;1002;p18"/>
            <p:cNvSpPr/>
            <p:nvPr/>
          </p:nvSpPr>
          <p:spPr>
            <a:xfrm>
              <a:off x="8334144" y="2079234"/>
              <a:ext cx="1206350" cy="3512500"/>
            </a:xfrm>
            <a:custGeom>
              <a:rect b="b" l="l" r="r" t="t"/>
              <a:pathLst>
                <a:path extrusionOk="0" h="140500" w="48254">
                  <a:moveTo>
                    <a:pt x="45848" y="19819"/>
                  </a:moveTo>
                  <a:cubicBezTo>
                    <a:pt x="43566" y="1166"/>
                    <a:pt x="41284" y="869"/>
                    <a:pt x="33942" y="174"/>
                  </a:cubicBezTo>
                  <a:cubicBezTo>
                    <a:pt x="26600" y="-520"/>
                    <a:pt x="6558" y="5730"/>
                    <a:pt x="1795" y="15652"/>
                  </a:cubicBezTo>
                  <a:cubicBezTo>
                    <a:pt x="-2967" y="25574"/>
                    <a:pt x="3283" y="47005"/>
                    <a:pt x="5367" y="59705"/>
                  </a:cubicBezTo>
                  <a:cubicBezTo>
                    <a:pt x="7451" y="72405"/>
                    <a:pt x="14793" y="82724"/>
                    <a:pt x="14297" y="91852"/>
                  </a:cubicBezTo>
                  <a:cubicBezTo>
                    <a:pt x="13801" y="100980"/>
                    <a:pt x="3680" y="106933"/>
                    <a:pt x="2390" y="114474"/>
                  </a:cubicBezTo>
                  <a:cubicBezTo>
                    <a:pt x="1100" y="122015"/>
                    <a:pt x="307" y="133227"/>
                    <a:pt x="6558" y="137096"/>
                  </a:cubicBezTo>
                  <a:cubicBezTo>
                    <a:pt x="12809" y="140966"/>
                    <a:pt x="33049" y="141858"/>
                    <a:pt x="39895" y="137691"/>
                  </a:cubicBezTo>
                  <a:cubicBezTo>
                    <a:pt x="46741" y="133524"/>
                    <a:pt x="46642" y="131738"/>
                    <a:pt x="47634" y="112093"/>
                  </a:cubicBezTo>
                  <a:cubicBezTo>
                    <a:pt x="48626" y="92448"/>
                    <a:pt x="48130" y="38472"/>
                    <a:pt x="45848" y="19819"/>
                  </a:cubicBezTo>
                  <a:close/>
                </a:path>
              </a:pathLst>
            </a:custGeom>
            <a:solidFill>
              <a:srgbClr val="FFFFFF">
                <a:alpha val="24050"/>
              </a:srgbClr>
            </a:solidFill>
            <a:ln>
              <a:noFill/>
            </a:ln>
          </p:spPr>
        </p:sp>
      </p:grpSp>
      <p:grpSp>
        <p:nvGrpSpPr>
          <p:cNvPr id="1003" name="Google Shape;1003;p18"/>
          <p:cNvGrpSpPr/>
          <p:nvPr/>
        </p:nvGrpSpPr>
        <p:grpSpPr>
          <a:xfrm>
            <a:off x="7798402" y="135025"/>
            <a:ext cx="950735" cy="1078613"/>
            <a:chOff x="7798402" y="135025"/>
            <a:chExt cx="950735" cy="1078613"/>
          </a:xfrm>
        </p:grpSpPr>
        <p:grpSp>
          <p:nvGrpSpPr>
            <p:cNvPr id="1004" name="Google Shape;1004;p18"/>
            <p:cNvGrpSpPr/>
            <p:nvPr/>
          </p:nvGrpSpPr>
          <p:grpSpPr>
            <a:xfrm rot="9083537">
              <a:off x="7833963" y="356864"/>
              <a:ext cx="252795" cy="212995"/>
              <a:chOff x="3997900" y="3858575"/>
              <a:chExt cx="252801" cy="213000"/>
            </a:xfrm>
          </p:grpSpPr>
          <p:sp>
            <p:nvSpPr>
              <p:cNvPr id="1005" name="Google Shape;1005;p1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18"/>
            <p:cNvGrpSpPr/>
            <p:nvPr/>
          </p:nvGrpSpPr>
          <p:grpSpPr>
            <a:xfrm rot="-7052639">
              <a:off x="8148802" y="189844"/>
              <a:ext cx="252785" cy="212986"/>
              <a:chOff x="3997900" y="3858575"/>
              <a:chExt cx="252801" cy="213000"/>
            </a:xfrm>
          </p:grpSpPr>
          <p:sp>
            <p:nvSpPr>
              <p:cNvPr id="1008" name="Google Shape;1008;p1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18"/>
            <p:cNvGrpSpPr/>
            <p:nvPr/>
          </p:nvGrpSpPr>
          <p:grpSpPr>
            <a:xfrm rot="9329892">
              <a:off x="8463566" y="957822"/>
              <a:ext cx="252787" cy="212989"/>
              <a:chOff x="3997900" y="3858575"/>
              <a:chExt cx="252801" cy="213000"/>
            </a:xfrm>
          </p:grpSpPr>
          <p:sp>
            <p:nvSpPr>
              <p:cNvPr id="1011" name="Google Shape;1011;p1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013" name="Shape 1013"/>
        <p:cNvGrpSpPr/>
        <p:nvPr/>
      </p:nvGrpSpPr>
      <p:grpSpPr>
        <a:xfrm>
          <a:off x="0" y="0"/>
          <a:ext cx="0" cy="0"/>
          <a:chOff x="0" y="0"/>
          <a:chExt cx="0" cy="0"/>
        </a:xfrm>
      </p:grpSpPr>
      <p:sp>
        <p:nvSpPr>
          <p:cNvPr id="1014" name="Google Shape;1014;p19"/>
          <p:cNvSpPr txBox="1"/>
          <p:nvPr>
            <p:ph type="title"/>
          </p:nvPr>
        </p:nvSpPr>
        <p:spPr>
          <a:xfrm>
            <a:off x="4652593" y="2312225"/>
            <a:ext cx="2825400" cy="1225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5" name="Google Shape;1015;p19"/>
          <p:cNvSpPr txBox="1"/>
          <p:nvPr>
            <p:ph idx="1" type="subTitle"/>
          </p:nvPr>
        </p:nvSpPr>
        <p:spPr>
          <a:xfrm>
            <a:off x="4652593" y="3392941"/>
            <a:ext cx="2825400" cy="101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16" name="Google Shape;1016;p19"/>
          <p:cNvGrpSpPr/>
          <p:nvPr/>
        </p:nvGrpSpPr>
        <p:grpSpPr>
          <a:xfrm>
            <a:off x="-571138" y="-380910"/>
            <a:ext cx="10506844" cy="5858078"/>
            <a:chOff x="-571138" y="-380910"/>
            <a:chExt cx="10506844" cy="5858078"/>
          </a:xfrm>
        </p:grpSpPr>
        <p:sp>
          <p:nvSpPr>
            <p:cNvPr id="1017" name="Google Shape;1017;p19"/>
            <p:cNvSpPr/>
            <p:nvPr/>
          </p:nvSpPr>
          <p:spPr>
            <a:xfrm>
              <a:off x="5066156" y="-380910"/>
              <a:ext cx="4869550" cy="1527475"/>
            </a:xfrm>
            <a:custGeom>
              <a:rect b="b" l="l" r="r" t="t"/>
              <a:pathLst>
                <a:path extrusionOk="0" h="61099" w="194782">
                  <a:moveTo>
                    <a:pt x="58696" y="353"/>
                  </a:moveTo>
                  <a:cubicBezTo>
                    <a:pt x="41730" y="1147"/>
                    <a:pt x="16627" y="-1730"/>
                    <a:pt x="7499" y="5711"/>
                  </a:cubicBezTo>
                  <a:cubicBezTo>
                    <a:pt x="-1629" y="13153"/>
                    <a:pt x="-1927" y="35775"/>
                    <a:pt x="3927" y="45002"/>
                  </a:cubicBezTo>
                  <a:cubicBezTo>
                    <a:pt x="9781" y="54229"/>
                    <a:pt x="25458" y="61571"/>
                    <a:pt x="42623" y="61075"/>
                  </a:cubicBezTo>
                  <a:cubicBezTo>
                    <a:pt x="59788" y="60579"/>
                    <a:pt x="89951" y="45101"/>
                    <a:pt x="106917" y="42025"/>
                  </a:cubicBezTo>
                  <a:cubicBezTo>
                    <a:pt x="123883" y="38949"/>
                    <a:pt x="134102" y="40636"/>
                    <a:pt x="144421" y="42620"/>
                  </a:cubicBezTo>
                  <a:cubicBezTo>
                    <a:pt x="154740" y="44604"/>
                    <a:pt x="160693" y="54030"/>
                    <a:pt x="168829" y="53931"/>
                  </a:cubicBezTo>
                  <a:cubicBezTo>
                    <a:pt x="176965" y="53832"/>
                    <a:pt x="190062" y="48573"/>
                    <a:pt x="193237" y="42025"/>
                  </a:cubicBezTo>
                  <a:cubicBezTo>
                    <a:pt x="196412" y="35477"/>
                    <a:pt x="194725" y="20892"/>
                    <a:pt x="187879" y="14641"/>
                  </a:cubicBezTo>
                  <a:cubicBezTo>
                    <a:pt x="181033" y="8390"/>
                    <a:pt x="165257" y="6802"/>
                    <a:pt x="152160" y="4520"/>
                  </a:cubicBezTo>
                  <a:cubicBezTo>
                    <a:pt x="139063" y="2238"/>
                    <a:pt x="124875" y="1644"/>
                    <a:pt x="109298" y="949"/>
                  </a:cubicBezTo>
                  <a:cubicBezTo>
                    <a:pt x="93721" y="255"/>
                    <a:pt x="75663" y="-441"/>
                    <a:pt x="58696" y="353"/>
                  </a:cubicBezTo>
                  <a:close/>
                </a:path>
              </a:pathLst>
            </a:custGeom>
            <a:solidFill>
              <a:srgbClr val="FFFFFF">
                <a:alpha val="24050"/>
              </a:srgbClr>
            </a:solidFill>
            <a:ln>
              <a:noFill/>
            </a:ln>
          </p:spPr>
        </p:sp>
        <p:sp>
          <p:nvSpPr>
            <p:cNvPr id="1018" name="Google Shape;1018;p19"/>
            <p:cNvSpPr/>
            <p:nvPr/>
          </p:nvSpPr>
          <p:spPr>
            <a:xfrm>
              <a:off x="-571138" y="2185293"/>
              <a:ext cx="1851075" cy="3291875"/>
            </a:xfrm>
            <a:custGeom>
              <a:rect b="b" l="l" r="r" t="t"/>
              <a:pathLst>
                <a:path extrusionOk="0" h="131675" w="74043">
                  <a:moveTo>
                    <a:pt x="31180" y="130472"/>
                  </a:moveTo>
                  <a:cubicBezTo>
                    <a:pt x="41499" y="132853"/>
                    <a:pt x="59160" y="131464"/>
                    <a:pt x="66304" y="126305"/>
                  </a:cubicBezTo>
                  <a:cubicBezTo>
                    <a:pt x="73448" y="121146"/>
                    <a:pt x="74043" y="106957"/>
                    <a:pt x="74043" y="99516"/>
                  </a:cubicBezTo>
                  <a:cubicBezTo>
                    <a:pt x="74043" y="92075"/>
                    <a:pt x="70967" y="87610"/>
                    <a:pt x="66304" y="81657"/>
                  </a:cubicBezTo>
                  <a:cubicBezTo>
                    <a:pt x="61641" y="75704"/>
                    <a:pt x="48742" y="70742"/>
                    <a:pt x="46063" y="63797"/>
                  </a:cubicBezTo>
                  <a:cubicBezTo>
                    <a:pt x="43384" y="56852"/>
                    <a:pt x="49833" y="49014"/>
                    <a:pt x="50230" y="39985"/>
                  </a:cubicBezTo>
                  <a:cubicBezTo>
                    <a:pt x="50627" y="30956"/>
                    <a:pt x="51520" y="16272"/>
                    <a:pt x="48444" y="9624"/>
                  </a:cubicBezTo>
                  <a:cubicBezTo>
                    <a:pt x="45368" y="2976"/>
                    <a:pt x="37828" y="298"/>
                    <a:pt x="31776" y="99"/>
                  </a:cubicBezTo>
                  <a:cubicBezTo>
                    <a:pt x="25724" y="-99"/>
                    <a:pt x="17290" y="-298"/>
                    <a:pt x="12130" y="8433"/>
                  </a:cubicBezTo>
                  <a:cubicBezTo>
                    <a:pt x="6971" y="17164"/>
                    <a:pt x="2109" y="35222"/>
                    <a:pt x="819" y="52486"/>
                  </a:cubicBezTo>
                  <a:cubicBezTo>
                    <a:pt x="-471" y="69750"/>
                    <a:pt x="-669" y="99020"/>
                    <a:pt x="4391" y="112018"/>
                  </a:cubicBezTo>
                  <a:cubicBezTo>
                    <a:pt x="9451" y="125016"/>
                    <a:pt x="20861" y="128091"/>
                    <a:pt x="31180" y="130472"/>
                  </a:cubicBezTo>
                  <a:close/>
                </a:path>
              </a:pathLst>
            </a:custGeom>
            <a:solidFill>
              <a:srgbClr val="FFFFFF">
                <a:alpha val="24050"/>
              </a:srgbClr>
            </a:solidFill>
            <a:ln>
              <a:noFill/>
            </a:ln>
          </p:spPr>
        </p:sp>
      </p:grpSp>
      <p:grpSp>
        <p:nvGrpSpPr>
          <p:cNvPr id="1019" name="Google Shape;1019;p19"/>
          <p:cNvGrpSpPr/>
          <p:nvPr/>
        </p:nvGrpSpPr>
        <p:grpSpPr>
          <a:xfrm>
            <a:off x="693560" y="228820"/>
            <a:ext cx="8142566" cy="4627897"/>
            <a:chOff x="693560" y="228820"/>
            <a:chExt cx="8142566" cy="4627897"/>
          </a:xfrm>
        </p:grpSpPr>
        <p:grpSp>
          <p:nvGrpSpPr>
            <p:cNvPr id="1020" name="Google Shape;1020;p19"/>
            <p:cNvGrpSpPr/>
            <p:nvPr/>
          </p:nvGrpSpPr>
          <p:grpSpPr>
            <a:xfrm rot="9083537">
              <a:off x="1126438" y="276339"/>
              <a:ext cx="252795" cy="212995"/>
              <a:chOff x="3997900" y="3858575"/>
              <a:chExt cx="252801" cy="213000"/>
            </a:xfrm>
          </p:grpSpPr>
          <p:sp>
            <p:nvSpPr>
              <p:cNvPr id="1021" name="Google Shape;1021;p1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19"/>
            <p:cNvGrpSpPr/>
            <p:nvPr/>
          </p:nvGrpSpPr>
          <p:grpSpPr>
            <a:xfrm rot="3893587">
              <a:off x="717230" y="3572920"/>
              <a:ext cx="252796" cy="212996"/>
              <a:chOff x="3997900" y="3858575"/>
              <a:chExt cx="252801" cy="213000"/>
            </a:xfrm>
          </p:grpSpPr>
          <p:sp>
            <p:nvSpPr>
              <p:cNvPr id="1024" name="Google Shape;1024;p1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19"/>
            <p:cNvGrpSpPr/>
            <p:nvPr/>
          </p:nvGrpSpPr>
          <p:grpSpPr>
            <a:xfrm rot="-1964671">
              <a:off x="8545804" y="4592268"/>
              <a:ext cx="252804" cy="213002"/>
              <a:chOff x="3997900" y="3858575"/>
              <a:chExt cx="252801" cy="213000"/>
            </a:xfrm>
          </p:grpSpPr>
          <p:sp>
            <p:nvSpPr>
              <p:cNvPr id="1027" name="Google Shape;1027;p1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9" name="Google Shape;1029;p19"/>
          <p:cNvGrpSpPr/>
          <p:nvPr/>
        </p:nvGrpSpPr>
        <p:grpSpPr>
          <a:xfrm>
            <a:off x="7638565" y="-380894"/>
            <a:ext cx="1894269" cy="1502543"/>
            <a:chOff x="7638565" y="-380894"/>
            <a:chExt cx="1894269" cy="1502543"/>
          </a:xfrm>
        </p:grpSpPr>
        <p:grpSp>
          <p:nvGrpSpPr>
            <p:cNvPr id="1030" name="Google Shape;1030;p19"/>
            <p:cNvGrpSpPr/>
            <p:nvPr/>
          </p:nvGrpSpPr>
          <p:grpSpPr>
            <a:xfrm rot="-5004235">
              <a:off x="7899197" y="-504323"/>
              <a:ext cx="1063151" cy="1472030"/>
              <a:chOff x="1279975" y="3693775"/>
              <a:chExt cx="348725" cy="482875"/>
            </a:xfrm>
          </p:grpSpPr>
          <p:sp>
            <p:nvSpPr>
              <p:cNvPr id="1031" name="Google Shape;1031;p19"/>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9"/>
            <p:cNvGrpSpPr/>
            <p:nvPr/>
          </p:nvGrpSpPr>
          <p:grpSpPr>
            <a:xfrm rot="-9519884">
              <a:off x="8350896" y="-242226"/>
              <a:ext cx="993081" cy="1225207"/>
              <a:chOff x="2526025" y="2780838"/>
              <a:chExt cx="196075" cy="241900"/>
            </a:xfrm>
          </p:grpSpPr>
          <p:sp>
            <p:nvSpPr>
              <p:cNvPr id="1040" name="Google Shape;1040;p19"/>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9"/>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19"/>
              <p:cNvGrpSpPr/>
              <p:nvPr/>
            </p:nvGrpSpPr>
            <p:grpSpPr>
              <a:xfrm>
                <a:off x="2539350" y="2806488"/>
                <a:ext cx="160675" cy="189600"/>
                <a:chOff x="2748500" y="2867375"/>
                <a:chExt cx="160675" cy="189600"/>
              </a:xfrm>
            </p:grpSpPr>
            <p:sp>
              <p:nvSpPr>
                <p:cNvPr id="1043" name="Google Shape;1043;p19"/>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9"/>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046" name="Shape 1046"/>
        <p:cNvGrpSpPr/>
        <p:nvPr/>
      </p:nvGrpSpPr>
      <p:grpSpPr>
        <a:xfrm>
          <a:off x="0" y="0"/>
          <a:ext cx="0" cy="0"/>
          <a:chOff x="0" y="0"/>
          <a:chExt cx="0" cy="0"/>
        </a:xfrm>
      </p:grpSpPr>
      <p:sp>
        <p:nvSpPr>
          <p:cNvPr id="1047" name="Google Shape;1047;p20"/>
          <p:cNvSpPr txBox="1"/>
          <p:nvPr>
            <p:ph type="title"/>
          </p:nvPr>
        </p:nvSpPr>
        <p:spPr>
          <a:xfrm>
            <a:off x="1263868" y="709400"/>
            <a:ext cx="2829600" cy="1225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20"/>
          <p:cNvSpPr txBox="1"/>
          <p:nvPr>
            <p:ph idx="1" type="subTitle"/>
          </p:nvPr>
        </p:nvSpPr>
        <p:spPr>
          <a:xfrm>
            <a:off x="1263868" y="1782850"/>
            <a:ext cx="2829600" cy="101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49" name="Google Shape;1049;p20"/>
          <p:cNvGrpSpPr/>
          <p:nvPr/>
        </p:nvGrpSpPr>
        <p:grpSpPr>
          <a:xfrm>
            <a:off x="-479283" y="-514134"/>
            <a:ext cx="10415985" cy="5979995"/>
            <a:chOff x="-479283" y="-514134"/>
            <a:chExt cx="10415985" cy="5979995"/>
          </a:xfrm>
        </p:grpSpPr>
        <p:sp>
          <p:nvSpPr>
            <p:cNvPr id="1050" name="Google Shape;1050;p20"/>
            <p:cNvSpPr/>
            <p:nvPr/>
          </p:nvSpPr>
          <p:spPr>
            <a:xfrm>
              <a:off x="-479283" y="4068135"/>
              <a:ext cx="4705825" cy="1397725"/>
            </a:xfrm>
            <a:custGeom>
              <a:rect b="b" l="l" r="r" t="t"/>
              <a:pathLst>
                <a:path extrusionOk="0" h="55909" w="188233">
                  <a:moveTo>
                    <a:pt x="151796" y="51742"/>
                  </a:moveTo>
                  <a:cubicBezTo>
                    <a:pt x="161908" y="51147"/>
                    <a:pt x="173375" y="53428"/>
                    <a:pt x="179424" y="48765"/>
                  </a:cubicBezTo>
                  <a:cubicBezTo>
                    <a:pt x="185473" y="44102"/>
                    <a:pt x="188995" y="31005"/>
                    <a:pt x="188092" y="23762"/>
                  </a:cubicBezTo>
                  <a:cubicBezTo>
                    <a:pt x="187189" y="16519"/>
                    <a:pt x="183758" y="9077"/>
                    <a:pt x="174007" y="5307"/>
                  </a:cubicBezTo>
                  <a:cubicBezTo>
                    <a:pt x="164256" y="1537"/>
                    <a:pt x="143129" y="-1837"/>
                    <a:pt x="129585" y="1140"/>
                  </a:cubicBezTo>
                  <a:cubicBezTo>
                    <a:pt x="116042" y="4117"/>
                    <a:pt x="102678" y="19000"/>
                    <a:pt x="92746" y="23167"/>
                  </a:cubicBezTo>
                  <a:cubicBezTo>
                    <a:pt x="82814" y="27334"/>
                    <a:pt x="76766" y="26540"/>
                    <a:pt x="69994" y="26143"/>
                  </a:cubicBezTo>
                  <a:cubicBezTo>
                    <a:pt x="63223" y="25746"/>
                    <a:pt x="58702" y="22995"/>
                    <a:pt x="52117" y="20786"/>
                  </a:cubicBezTo>
                  <a:cubicBezTo>
                    <a:pt x="45532" y="18578"/>
                    <a:pt x="37344" y="13587"/>
                    <a:pt x="30482" y="12892"/>
                  </a:cubicBezTo>
                  <a:cubicBezTo>
                    <a:pt x="23620" y="12197"/>
                    <a:pt x="16007" y="13120"/>
                    <a:pt x="10945" y="16618"/>
                  </a:cubicBezTo>
                  <a:cubicBezTo>
                    <a:pt x="5883" y="20116"/>
                    <a:pt x="471" y="27929"/>
                    <a:pt x="110" y="33882"/>
                  </a:cubicBezTo>
                  <a:cubicBezTo>
                    <a:pt x="-251" y="39835"/>
                    <a:pt x="-251" y="48666"/>
                    <a:pt x="8778" y="52337"/>
                  </a:cubicBezTo>
                  <a:cubicBezTo>
                    <a:pt x="17807" y="56008"/>
                    <a:pt x="35954" y="55909"/>
                    <a:pt x="54283" y="55909"/>
                  </a:cubicBezTo>
                  <a:cubicBezTo>
                    <a:pt x="72612" y="55909"/>
                    <a:pt x="102498" y="53032"/>
                    <a:pt x="118750" y="52337"/>
                  </a:cubicBezTo>
                  <a:cubicBezTo>
                    <a:pt x="135002" y="51643"/>
                    <a:pt x="141684" y="52337"/>
                    <a:pt x="151796" y="51742"/>
                  </a:cubicBezTo>
                  <a:close/>
                </a:path>
              </a:pathLst>
            </a:custGeom>
            <a:solidFill>
              <a:srgbClr val="FFFFFF">
                <a:alpha val="24050"/>
              </a:srgbClr>
            </a:solidFill>
            <a:ln>
              <a:noFill/>
            </a:ln>
          </p:spPr>
        </p:sp>
        <p:sp>
          <p:nvSpPr>
            <p:cNvPr id="1051" name="Google Shape;1051;p20"/>
            <p:cNvSpPr/>
            <p:nvPr/>
          </p:nvSpPr>
          <p:spPr>
            <a:xfrm rot="498502">
              <a:off x="6964823" y="-318031"/>
              <a:ext cx="2850886" cy="1881691"/>
            </a:xfrm>
            <a:custGeom>
              <a:rect b="b" l="l" r="r" t="t"/>
              <a:pathLst>
                <a:path extrusionOk="0" h="75268" w="114036">
                  <a:moveTo>
                    <a:pt x="83555" y="816"/>
                  </a:moveTo>
                  <a:cubicBezTo>
                    <a:pt x="67283" y="-771"/>
                    <a:pt x="27827" y="-77"/>
                    <a:pt x="13903" y="3197"/>
                  </a:cubicBezTo>
                  <a:cubicBezTo>
                    <a:pt x="-21" y="6471"/>
                    <a:pt x="244" y="14508"/>
                    <a:pt x="12" y="20461"/>
                  </a:cubicBezTo>
                  <a:cubicBezTo>
                    <a:pt x="-219" y="26414"/>
                    <a:pt x="2791" y="36535"/>
                    <a:pt x="12514" y="38916"/>
                  </a:cubicBezTo>
                  <a:cubicBezTo>
                    <a:pt x="22238" y="41297"/>
                    <a:pt x="48398" y="34055"/>
                    <a:pt x="58353" y="34749"/>
                  </a:cubicBezTo>
                  <a:cubicBezTo>
                    <a:pt x="68308" y="35444"/>
                    <a:pt x="68143" y="37031"/>
                    <a:pt x="72244" y="43083"/>
                  </a:cubicBezTo>
                  <a:cubicBezTo>
                    <a:pt x="76345" y="49135"/>
                    <a:pt x="78098" y="66003"/>
                    <a:pt x="82960" y="71063"/>
                  </a:cubicBezTo>
                  <a:cubicBezTo>
                    <a:pt x="87822" y="76123"/>
                    <a:pt x="96652" y="76222"/>
                    <a:pt x="101414" y="73444"/>
                  </a:cubicBezTo>
                  <a:cubicBezTo>
                    <a:pt x="106177" y="70666"/>
                    <a:pt x="109848" y="64514"/>
                    <a:pt x="111535" y="54394"/>
                  </a:cubicBezTo>
                  <a:cubicBezTo>
                    <a:pt x="113222" y="44274"/>
                    <a:pt x="116198" y="21652"/>
                    <a:pt x="111535" y="12722"/>
                  </a:cubicBezTo>
                  <a:cubicBezTo>
                    <a:pt x="106872" y="3792"/>
                    <a:pt x="99827" y="2404"/>
                    <a:pt x="83555" y="816"/>
                  </a:cubicBezTo>
                  <a:close/>
                </a:path>
              </a:pathLst>
            </a:custGeom>
            <a:solidFill>
              <a:srgbClr val="FFFFFF">
                <a:alpha val="24050"/>
              </a:srgbClr>
            </a:solidFill>
            <a:ln>
              <a:noFill/>
            </a:ln>
          </p:spPr>
        </p:sp>
      </p:grpSp>
      <p:grpSp>
        <p:nvGrpSpPr>
          <p:cNvPr id="1052" name="Google Shape;1052;p20"/>
          <p:cNvGrpSpPr/>
          <p:nvPr/>
        </p:nvGrpSpPr>
        <p:grpSpPr>
          <a:xfrm>
            <a:off x="411568" y="251500"/>
            <a:ext cx="755631" cy="4669503"/>
            <a:chOff x="411568" y="251500"/>
            <a:chExt cx="755631" cy="4669503"/>
          </a:xfrm>
        </p:grpSpPr>
        <p:grpSp>
          <p:nvGrpSpPr>
            <p:cNvPr id="1053" name="Google Shape;1053;p20"/>
            <p:cNvGrpSpPr/>
            <p:nvPr/>
          </p:nvGrpSpPr>
          <p:grpSpPr>
            <a:xfrm rot="9083537">
              <a:off x="748788" y="4660489"/>
              <a:ext cx="252795" cy="212995"/>
              <a:chOff x="3997900" y="3858575"/>
              <a:chExt cx="252801" cy="213000"/>
            </a:xfrm>
          </p:grpSpPr>
          <p:sp>
            <p:nvSpPr>
              <p:cNvPr id="1054" name="Google Shape;1054;p2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20"/>
            <p:cNvGrpSpPr/>
            <p:nvPr/>
          </p:nvGrpSpPr>
          <p:grpSpPr>
            <a:xfrm rot="-3855602">
              <a:off x="435995" y="4121741"/>
              <a:ext cx="252808" cy="213006"/>
              <a:chOff x="3997900" y="3858575"/>
              <a:chExt cx="252801" cy="213000"/>
            </a:xfrm>
          </p:grpSpPr>
          <p:sp>
            <p:nvSpPr>
              <p:cNvPr id="1057" name="Google Shape;1057;p2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9" name="Google Shape;1059;p20"/>
            <p:cNvGrpSpPr/>
            <p:nvPr/>
          </p:nvGrpSpPr>
          <p:grpSpPr>
            <a:xfrm rot="-10118707">
              <a:off x="895884" y="274304"/>
              <a:ext cx="252820" cy="213016"/>
              <a:chOff x="3997900" y="3858575"/>
              <a:chExt cx="252801" cy="213000"/>
            </a:xfrm>
          </p:grpSpPr>
          <p:sp>
            <p:nvSpPr>
              <p:cNvPr id="1060" name="Google Shape;1060;p2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2" name="Google Shape;1062;p20"/>
          <p:cNvGrpSpPr/>
          <p:nvPr/>
        </p:nvGrpSpPr>
        <p:grpSpPr>
          <a:xfrm>
            <a:off x="7716836" y="3600706"/>
            <a:ext cx="1875749" cy="2561993"/>
            <a:chOff x="7716836" y="3600706"/>
            <a:chExt cx="1875749" cy="2561993"/>
          </a:xfrm>
        </p:grpSpPr>
        <p:grpSp>
          <p:nvGrpSpPr>
            <p:cNvPr id="1063" name="Google Shape;1063;p20"/>
            <p:cNvGrpSpPr/>
            <p:nvPr/>
          </p:nvGrpSpPr>
          <p:grpSpPr>
            <a:xfrm rot="-1656495">
              <a:off x="8426661" y="3704255"/>
              <a:ext cx="841594" cy="1606525"/>
              <a:chOff x="3576400" y="3798225"/>
              <a:chExt cx="209550" cy="400025"/>
            </a:xfrm>
          </p:grpSpPr>
          <p:sp>
            <p:nvSpPr>
              <p:cNvPr id="1064" name="Google Shape;1064;p20"/>
              <p:cNvSpPr/>
              <p:nvPr/>
            </p:nvSpPr>
            <p:spPr>
              <a:xfrm>
                <a:off x="3576400" y="3854250"/>
                <a:ext cx="170125" cy="344000"/>
              </a:xfrm>
              <a:custGeom>
                <a:rect b="b" l="l" r="r" t="t"/>
                <a:pathLst>
                  <a:path extrusionOk="0" h="13760" w="6805">
                    <a:moveTo>
                      <a:pt x="5198" y="1"/>
                    </a:moveTo>
                    <a:cubicBezTo>
                      <a:pt x="5188" y="1"/>
                      <a:pt x="5177" y="2"/>
                      <a:pt x="5166" y="7"/>
                    </a:cubicBezTo>
                    <a:cubicBezTo>
                      <a:pt x="5123" y="19"/>
                      <a:pt x="5099" y="68"/>
                      <a:pt x="5117" y="110"/>
                    </a:cubicBezTo>
                    <a:cubicBezTo>
                      <a:pt x="6804" y="4940"/>
                      <a:pt x="5342" y="8351"/>
                      <a:pt x="3820" y="10361"/>
                    </a:cubicBezTo>
                    <a:cubicBezTo>
                      <a:pt x="2169" y="12542"/>
                      <a:pt x="80" y="13602"/>
                      <a:pt x="61" y="13608"/>
                    </a:cubicBezTo>
                    <a:cubicBezTo>
                      <a:pt x="19" y="13626"/>
                      <a:pt x="1" y="13681"/>
                      <a:pt x="19" y="13717"/>
                    </a:cubicBezTo>
                    <a:cubicBezTo>
                      <a:pt x="37" y="13748"/>
                      <a:pt x="68" y="13760"/>
                      <a:pt x="98" y="13760"/>
                    </a:cubicBezTo>
                    <a:cubicBezTo>
                      <a:pt x="110" y="13760"/>
                      <a:pt x="122" y="13760"/>
                      <a:pt x="128" y="13754"/>
                    </a:cubicBezTo>
                    <a:cubicBezTo>
                      <a:pt x="153" y="13748"/>
                      <a:pt x="2260" y="12682"/>
                      <a:pt x="3941" y="10465"/>
                    </a:cubicBezTo>
                    <a:cubicBezTo>
                      <a:pt x="4934" y="9161"/>
                      <a:pt x="5580" y="7724"/>
                      <a:pt x="5866" y="6195"/>
                    </a:cubicBezTo>
                    <a:cubicBezTo>
                      <a:pt x="6232" y="4282"/>
                      <a:pt x="6031" y="2218"/>
                      <a:pt x="5275" y="55"/>
                    </a:cubicBezTo>
                    <a:cubicBezTo>
                      <a:pt x="5261" y="23"/>
                      <a:pt x="5233" y="1"/>
                      <a:pt x="5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3666550" y="3798225"/>
                <a:ext cx="64725" cy="76450"/>
              </a:xfrm>
              <a:custGeom>
                <a:rect b="b" l="l" r="r" t="t"/>
                <a:pathLst>
                  <a:path extrusionOk="0" h="3058" w="2589">
                    <a:moveTo>
                      <a:pt x="993" y="0"/>
                    </a:moveTo>
                    <a:lnTo>
                      <a:pt x="993" y="0"/>
                    </a:lnTo>
                    <a:cubicBezTo>
                      <a:pt x="0" y="3009"/>
                      <a:pt x="1828" y="3058"/>
                      <a:pt x="1828" y="3058"/>
                    </a:cubicBezTo>
                    <a:cubicBezTo>
                      <a:pt x="2589" y="2436"/>
                      <a:pt x="2211" y="1151"/>
                      <a:pt x="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3656350" y="3867350"/>
                <a:ext cx="69000" cy="52050"/>
              </a:xfrm>
              <a:custGeom>
                <a:rect b="b" l="l" r="r" t="t"/>
                <a:pathLst>
                  <a:path extrusionOk="0" h="2082" w="2760">
                    <a:moveTo>
                      <a:pt x="0" y="0"/>
                    </a:moveTo>
                    <a:lnTo>
                      <a:pt x="0" y="0"/>
                    </a:lnTo>
                    <a:cubicBezTo>
                      <a:pt x="624" y="1719"/>
                      <a:pt x="1377" y="2081"/>
                      <a:pt x="1902" y="2081"/>
                    </a:cubicBezTo>
                    <a:cubicBezTo>
                      <a:pt x="2285" y="2081"/>
                      <a:pt x="2546" y="1889"/>
                      <a:pt x="2546" y="1889"/>
                    </a:cubicBezTo>
                    <a:cubicBezTo>
                      <a:pt x="2759" y="920"/>
                      <a:pt x="1663" y="15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3689850" y="3847850"/>
                <a:ext cx="71900" cy="72350"/>
              </a:xfrm>
              <a:custGeom>
                <a:rect b="b" l="l" r="r" t="t"/>
                <a:pathLst>
                  <a:path extrusionOk="0" h="2894" w="2876">
                    <a:moveTo>
                      <a:pt x="2680" y="1"/>
                    </a:moveTo>
                    <a:lnTo>
                      <a:pt x="2680" y="1"/>
                    </a:lnTo>
                    <a:cubicBezTo>
                      <a:pt x="0" y="1682"/>
                      <a:pt x="1371" y="2894"/>
                      <a:pt x="1371" y="2894"/>
                    </a:cubicBezTo>
                    <a:cubicBezTo>
                      <a:pt x="2357" y="2894"/>
                      <a:pt x="2875" y="1664"/>
                      <a:pt x="26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3667925" y="3924450"/>
                <a:ext cx="65650" cy="57600"/>
              </a:xfrm>
              <a:custGeom>
                <a:rect b="b" l="l" r="r" t="t"/>
                <a:pathLst>
                  <a:path extrusionOk="0" h="2304" w="2626">
                    <a:moveTo>
                      <a:pt x="0" y="0"/>
                    </a:moveTo>
                    <a:cubicBezTo>
                      <a:pt x="446" y="1945"/>
                      <a:pt x="1243" y="2304"/>
                      <a:pt x="1771" y="2304"/>
                    </a:cubicBezTo>
                    <a:cubicBezTo>
                      <a:pt x="2080" y="2304"/>
                      <a:pt x="2296" y="2181"/>
                      <a:pt x="2296" y="2181"/>
                    </a:cubicBezTo>
                    <a:cubicBezTo>
                      <a:pt x="2625" y="1249"/>
                      <a:pt x="1626" y="348"/>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3704300" y="3922625"/>
                <a:ext cx="77400" cy="58125"/>
              </a:xfrm>
              <a:custGeom>
                <a:rect b="b" l="l" r="r" t="t"/>
                <a:pathLst>
                  <a:path extrusionOk="0" h="2325" w="3096">
                    <a:moveTo>
                      <a:pt x="3095" y="0"/>
                    </a:moveTo>
                    <a:cubicBezTo>
                      <a:pt x="1" y="640"/>
                      <a:pt x="866" y="2254"/>
                      <a:pt x="866" y="2254"/>
                    </a:cubicBezTo>
                    <a:cubicBezTo>
                      <a:pt x="993" y="2301"/>
                      <a:pt x="1119" y="2324"/>
                      <a:pt x="1244" y="2324"/>
                    </a:cubicBezTo>
                    <a:cubicBezTo>
                      <a:pt x="2038" y="2324"/>
                      <a:pt x="2769" y="1405"/>
                      <a:pt x="30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0"/>
              <p:cNvSpPr/>
              <p:nvPr/>
            </p:nvSpPr>
            <p:spPr>
              <a:xfrm>
                <a:off x="3668150" y="3967850"/>
                <a:ext cx="60550" cy="72725"/>
              </a:xfrm>
              <a:custGeom>
                <a:rect b="b" l="l" r="r" t="t"/>
                <a:pathLst>
                  <a:path extrusionOk="0" h="2909" w="2422">
                    <a:moveTo>
                      <a:pt x="485" y="0"/>
                    </a:moveTo>
                    <a:cubicBezTo>
                      <a:pt x="1" y="2747"/>
                      <a:pt x="1362" y="2909"/>
                      <a:pt x="1689" y="2909"/>
                    </a:cubicBezTo>
                    <a:cubicBezTo>
                      <a:pt x="1732" y="2909"/>
                      <a:pt x="1758" y="2906"/>
                      <a:pt x="1758" y="2906"/>
                    </a:cubicBezTo>
                    <a:cubicBezTo>
                      <a:pt x="2421" y="2175"/>
                      <a:pt x="1855" y="957"/>
                      <a:pt x="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0"/>
              <p:cNvSpPr/>
              <p:nvPr/>
            </p:nvSpPr>
            <p:spPr>
              <a:xfrm>
                <a:off x="3709425" y="4007425"/>
                <a:ext cx="76525" cy="40800"/>
              </a:xfrm>
              <a:custGeom>
                <a:rect b="b" l="l" r="r" t="t"/>
                <a:pathLst>
                  <a:path extrusionOk="0" h="1632" w="3061">
                    <a:moveTo>
                      <a:pt x="1926" y="0"/>
                    </a:moveTo>
                    <a:cubicBezTo>
                      <a:pt x="1" y="0"/>
                      <a:pt x="131" y="1341"/>
                      <a:pt x="131" y="1341"/>
                    </a:cubicBezTo>
                    <a:cubicBezTo>
                      <a:pt x="341" y="1538"/>
                      <a:pt x="594" y="1632"/>
                      <a:pt x="872" y="1632"/>
                    </a:cubicBezTo>
                    <a:cubicBezTo>
                      <a:pt x="1546" y="1632"/>
                      <a:pt x="2366" y="1081"/>
                      <a:pt x="3061" y="123"/>
                    </a:cubicBezTo>
                    <a:cubicBezTo>
                      <a:pt x="2619" y="37"/>
                      <a:pt x="2244"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0"/>
              <p:cNvSpPr/>
              <p:nvPr/>
            </p:nvSpPr>
            <p:spPr>
              <a:xfrm>
                <a:off x="3643850" y="4014300"/>
                <a:ext cx="64750" cy="76300"/>
              </a:xfrm>
              <a:custGeom>
                <a:rect b="b" l="l" r="r" t="t"/>
                <a:pathLst>
                  <a:path extrusionOk="0" h="3052" w="2590">
                    <a:moveTo>
                      <a:pt x="969" y="0"/>
                    </a:moveTo>
                    <a:lnTo>
                      <a:pt x="969" y="0"/>
                    </a:lnTo>
                    <a:cubicBezTo>
                      <a:pt x="1" y="3015"/>
                      <a:pt x="1828" y="3052"/>
                      <a:pt x="1828" y="3052"/>
                    </a:cubicBezTo>
                    <a:cubicBezTo>
                      <a:pt x="2589" y="2418"/>
                      <a:pt x="2194" y="1139"/>
                      <a:pt x="9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0"/>
              <p:cNvSpPr/>
              <p:nvPr/>
            </p:nvSpPr>
            <p:spPr>
              <a:xfrm>
                <a:off x="3690300" y="4063000"/>
                <a:ext cx="76775" cy="38125"/>
              </a:xfrm>
              <a:custGeom>
                <a:rect b="b" l="l" r="r" t="t"/>
                <a:pathLst>
                  <a:path extrusionOk="0" h="1525" w="3071">
                    <a:moveTo>
                      <a:pt x="1496" y="1"/>
                    </a:moveTo>
                    <a:cubicBezTo>
                      <a:pt x="49" y="1"/>
                      <a:pt x="1" y="1116"/>
                      <a:pt x="1" y="1116"/>
                    </a:cubicBezTo>
                    <a:cubicBezTo>
                      <a:pt x="224" y="1393"/>
                      <a:pt x="529" y="1525"/>
                      <a:pt x="883" y="1525"/>
                    </a:cubicBezTo>
                    <a:cubicBezTo>
                      <a:pt x="1523" y="1525"/>
                      <a:pt x="2321" y="1093"/>
                      <a:pt x="3070" y="312"/>
                    </a:cubicBezTo>
                    <a:cubicBezTo>
                      <a:pt x="2416" y="88"/>
                      <a:pt x="1901" y="1"/>
                      <a:pt x="14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0"/>
              <p:cNvSpPr/>
              <p:nvPr/>
            </p:nvSpPr>
            <p:spPr>
              <a:xfrm>
                <a:off x="3616450" y="4068500"/>
                <a:ext cx="56975" cy="67950"/>
              </a:xfrm>
              <a:custGeom>
                <a:rect b="b" l="l" r="r" t="t"/>
                <a:pathLst>
                  <a:path extrusionOk="0" h="2718" w="2279">
                    <a:moveTo>
                      <a:pt x="1426" y="0"/>
                    </a:moveTo>
                    <a:lnTo>
                      <a:pt x="1426" y="0"/>
                    </a:lnTo>
                    <a:cubicBezTo>
                      <a:pt x="0" y="2309"/>
                      <a:pt x="1517" y="2717"/>
                      <a:pt x="1517" y="2717"/>
                    </a:cubicBezTo>
                    <a:cubicBezTo>
                      <a:pt x="2278" y="2339"/>
                      <a:pt x="2218" y="1194"/>
                      <a:pt x="1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0"/>
              <p:cNvSpPr/>
              <p:nvPr/>
            </p:nvSpPr>
            <p:spPr>
              <a:xfrm>
                <a:off x="3654975" y="4119775"/>
                <a:ext cx="67925" cy="30925"/>
              </a:xfrm>
              <a:custGeom>
                <a:rect b="b" l="l" r="r" t="t"/>
                <a:pathLst>
                  <a:path extrusionOk="0" h="1237" w="2717">
                    <a:moveTo>
                      <a:pt x="1023" y="0"/>
                    </a:moveTo>
                    <a:cubicBezTo>
                      <a:pt x="199" y="0"/>
                      <a:pt x="0" y="684"/>
                      <a:pt x="0" y="684"/>
                    </a:cubicBezTo>
                    <a:cubicBezTo>
                      <a:pt x="175" y="1057"/>
                      <a:pt x="533" y="1237"/>
                      <a:pt x="994" y="1237"/>
                    </a:cubicBezTo>
                    <a:cubicBezTo>
                      <a:pt x="1483" y="1237"/>
                      <a:pt x="2090" y="1034"/>
                      <a:pt x="2717" y="642"/>
                    </a:cubicBezTo>
                    <a:cubicBezTo>
                      <a:pt x="1972" y="162"/>
                      <a:pt x="1424" y="0"/>
                      <a:pt x="10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0"/>
            <p:cNvGrpSpPr/>
            <p:nvPr/>
          </p:nvGrpSpPr>
          <p:grpSpPr>
            <a:xfrm rot="-2015327">
              <a:off x="8134230" y="4203853"/>
              <a:ext cx="1040946" cy="1823107"/>
              <a:chOff x="1644050" y="2860375"/>
              <a:chExt cx="242150" cy="424100"/>
            </a:xfrm>
          </p:grpSpPr>
          <p:sp>
            <p:nvSpPr>
              <p:cNvPr id="1077" name="Google Shape;1077;p20"/>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0"/>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0"/>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0"/>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grpSp>
        <p:nvGrpSpPr>
          <p:cNvPr id="69" name="Google Shape;69;p3"/>
          <p:cNvGrpSpPr/>
          <p:nvPr/>
        </p:nvGrpSpPr>
        <p:grpSpPr>
          <a:xfrm>
            <a:off x="6920017" y="-536937"/>
            <a:ext cx="2925925" cy="2435750"/>
            <a:chOff x="6920017" y="-536937"/>
            <a:chExt cx="2925925" cy="2435750"/>
          </a:xfrm>
        </p:grpSpPr>
        <p:sp>
          <p:nvSpPr>
            <p:cNvPr id="70" name="Google Shape;70;p3"/>
            <p:cNvSpPr/>
            <p:nvPr/>
          </p:nvSpPr>
          <p:spPr>
            <a:xfrm>
              <a:off x="6920017" y="-536937"/>
              <a:ext cx="2925925" cy="2435750"/>
            </a:xfrm>
            <a:custGeom>
              <a:rect b="b" l="l" r="r" t="t"/>
              <a:pathLst>
                <a:path extrusionOk="0" h="97430" w="117037">
                  <a:moveTo>
                    <a:pt x="10939" y="1574"/>
                  </a:moveTo>
                  <a:cubicBezTo>
                    <a:pt x="-2614" y="5744"/>
                    <a:pt x="-2424" y="23372"/>
                    <a:pt x="5253" y="31144"/>
                  </a:cubicBezTo>
                  <a:cubicBezTo>
                    <a:pt x="12930" y="38916"/>
                    <a:pt x="47049" y="39390"/>
                    <a:pt x="57000" y="48204"/>
                  </a:cubicBezTo>
                  <a:cubicBezTo>
                    <a:pt x="66952" y="57018"/>
                    <a:pt x="60223" y="75878"/>
                    <a:pt x="64962" y="84029"/>
                  </a:cubicBezTo>
                  <a:cubicBezTo>
                    <a:pt x="69701" y="92180"/>
                    <a:pt x="77377" y="96634"/>
                    <a:pt x="85433" y="97108"/>
                  </a:cubicBezTo>
                  <a:cubicBezTo>
                    <a:pt x="93489" y="97582"/>
                    <a:pt x="108559" y="99099"/>
                    <a:pt x="113298" y="86873"/>
                  </a:cubicBezTo>
                  <a:cubicBezTo>
                    <a:pt x="118037" y="74647"/>
                    <a:pt x="118321" y="37210"/>
                    <a:pt x="113866" y="23752"/>
                  </a:cubicBezTo>
                  <a:cubicBezTo>
                    <a:pt x="109412" y="10294"/>
                    <a:pt x="103726" y="9819"/>
                    <a:pt x="86571" y="6123"/>
                  </a:cubicBezTo>
                  <a:cubicBezTo>
                    <a:pt x="69417" y="2427"/>
                    <a:pt x="24492" y="-2596"/>
                    <a:pt x="10939" y="1574"/>
                  </a:cubicBezTo>
                  <a:close/>
                </a:path>
              </a:pathLst>
            </a:custGeom>
            <a:solidFill>
              <a:srgbClr val="FFFFFF">
                <a:alpha val="24050"/>
              </a:srgbClr>
            </a:solidFill>
            <a:ln>
              <a:noFill/>
            </a:ln>
          </p:spPr>
        </p:sp>
        <p:sp>
          <p:nvSpPr>
            <p:cNvPr id="71" name="Google Shape;71;p3"/>
            <p:cNvSpPr/>
            <p:nvPr/>
          </p:nvSpPr>
          <p:spPr>
            <a:xfrm>
              <a:off x="7653951" y="641233"/>
              <a:ext cx="412193" cy="331129"/>
            </a:xfrm>
            <a:custGeom>
              <a:rect b="b" l="l" r="r" t="t"/>
              <a:pathLst>
                <a:path extrusionOk="0" h="16470" w="20502">
                  <a:moveTo>
                    <a:pt x="20074" y="4960"/>
                  </a:moveTo>
                  <a:cubicBezTo>
                    <a:pt x="18586" y="2281"/>
                    <a:pt x="9060" y="-596"/>
                    <a:pt x="5786" y="198"/>
                  </a:cubicBezTo>
                  <a:cubicBezTo>
                    <a:pt x="2512" y="992"/>
                    <a:pt x="-1060" y="7044"/>
                    <a:pt x="428" y="9723"/>
                  </a:cubicBezTo>
                  <a:cubicBezTo>
                    <a:pt x="1916" y="12402"/>
                    <a:pt x="11442" y="17065"/>
                    <a:pt x="14716" y="16271"/>
                  </a:cubicBezTo>
                  <a:cubicBezTo>
                    <a:pt x="17990" y="15477"/>
                    <a:pt x="21562" y="7639"/>
                    <a:pt x="20074" y="4960"/>
                  </a:cubicBezTo>
                  <a:close/>
                </a:path>
              </a:pathLst>
            </a:custGeom>
            <a:solidFill>
              <a:srgbClr val="FFFFFF">
                <a:alpha val="24050"/>
              </a:srgbClr>
            </a:solidFill>
            <a:ln>
              <a:noFill/>
            </a:ln>
          </p:spPr>
        </p:sp>
      </p:grpSp>
      <p:grpSp>
        <p:nvGrpSpPr>
          <p:cNvPr id="72" name="Google Shape;72;p3"/>
          <p:cNvGrpSpPr/>
          <p:nvPr/>
        </p:nvGrpSpPr>
        <p:grpSpPr>
          <a:xfrm>
            <a:off x="6920014" y="-536930"/>
            <a:ext cx="2825788" cy="6330224"/>
            <a:chOff x="6920014" y="-536930"/>
            <a:chExt cx="2825788" cy="6330224"/>
          </a:xfrm>
        </p:grpSpPr>
        <p:grpSp>
          <p:nvGrpSpPr>
            <p:cNvPr id="73" name="Google Shape;73;p3"/>
            <p:cNvGrpSpPr/>
            <p:nvPr/>
          </p:nvGrpSpPr>
          <p:grpSpPr>
            <a:xfrm rot="-9830641">
              <a:off x="7034925" y="4315765"/>
              <a:ext cx="2400232" cy="1166628"/>
              <a:chOff x="2593100" y="3449275"/>
              <a:chExt cx="264525" cy="128575"/>
            </a:xfrm>
          </p:grpSpPr>
          <p:sp>
            <p:nvSpPr>
              <p:cNvPr id="74" name="Google Shape;74;p3"/>
              <p:cNvSpPr/>
              <p:nvPr/>
            </p:nvSpPr>
            <p:spPr>
              <a:xfrm>
                <a:off x="2599950" y="3449275"/>
                <a:ext cx="257675" cy="128575"/>
              </a:xfrm>
              <a:custGeom>
                <a:rect b="b" l="l" r="r" t="t"/>
                <a:pathLst>
                  <a:path extrusionOk="0" h="5143" w="10307">
                    <a:moveTo>
                      <a:pt x="6049" y="1"/>
                    </a:moveTo>
                    <a:cubicBezTo>
                      <a:pt x="4149" y="1"/>
                      <a:pt x="1366" y="946"/>
                      <a:pt x="1" y="4637"/>
                    </a:cubicBezTo>
                    <a:cubicBezTo>
                      <a:pt x="1" y="4637"/>
                      <a:pt x="1269" y="5143"/>
                      <a:pt x="2644" y="5143"/>
                    </a:cubicBezTo>
                    <a:cubicBezTo>
                      <a:pt x="3404" y="5143"/>
                      <a:pt x="4196" y="4989"/>
                      <a:pt x="4825" y="4510"/>
                    </a:cubicBezTo>
                    <a:cubicBezTo>
                      <a:pt x="6591" y="3157"/>
                      <a:pt x="6658" y="2865"/>
                      <a:pt x="7986" y="2512"/>
                    </a:cubicBezTo>
                    <a:cubicBezTo>
                      <a:pt x="9308" y="2165"/>
                      <a:pt x="10307" y="1470"/>
                      <a:pt x="10033" y="831"/>
                    </a:cubicBezTo>
                    <a:cubicBezTo>
                      <a:pt x="9765" y="191"/>
                      <a:pt x="8327" y="161"/>
                      <a:pt x="6439" y="14"/>
                    </a:cubicBezTo>
                    <a:cubicBezTo>
                      <a:pt x="6314" y="6"/>
                      <a:pt x="6183" y="1"/>
                      <a:pt x="60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593100" y="3472600"/>
                <a:ext cx="239400" cy="95525"/>
              </a:xfrm>
              <a:custGeom>
                <a:rect b="b" l="l" r="r" t="t"/>
                <a:pathLst>
                  <a:path extrusionOk="0" h="3821" w="9576">
                    <a:moveTo>
                      <a:pt x="9130" y="0"/>
                    </a:moveTo>
                    <a:cubicBezTo>
                      <a:pt x="8043" y="0"/>
                      <a:pt x="6058" y="352"/>
                      <a:pt x="4222" y="1761"/>
                    </a:cubicBezTo>
                    <a:cubicBezTo>
                      <a:pt x="2114" y="3376"/>
                      <a:pt x="68" y="3729"/>
                      <a:pt x="43" y="3729"/>
                    </a:cubicBezTo>
                    <a:cubicBezTo>
                      <a:pt x="19" y="3735"/>
                      <a:pt x="1" y="3759"/>
                      <a:pt x="7" y="3778"/>
                    </a:cubicBezTo>
                    <a:cubicBezTo>
                      <a:pt x="13" y="3802"/>
                      <a:pt x="31" y="3820"/>
                      <a:pt x="49" y="3820"/>
                    </a:cubicBezTo>
                    <a:cubicBezTo>
                      <a:pt x="74" y="3808"/>
                      <a:pt x="2151" y="3461"/>
                      <a:pt x="4270" y="1841"/>
                    </a:cubicBezTo>
                    <a:cubicBezTo>
                      <a:pt x="6085" y="443"/>
                      <a:pt x="8048" y="92"/>
                      <a:pt x="9118" y="92"/>
                    </a:cubicBezTo>
                    <a:cubicBezTo>
                      <a:pt x="9269" y="92"/>
                      <a:pt x="9402" y="99"/>
                      <a:pt x="9515" y="111"/>
                    </a:cubicBezTo>
                    <a:cubicBezTo>
                      <a:pt x="9518" y="112"/>
                      <a:pt x="9521" y="112"/>
                      <a:pt x="9524" y="112"/>
                    </a:cubicBezTo>
                    <a:cubicBezTo>
                      <a:pt x="9550" y="112"/>
                      <a:pt x="9570" y="91"/>
                      <a:pt x="9570" y="74"/>
                    </a:cubicBezTo>
                    <a:cubicBezTo>
                      <a:pt x="9576" y="44"/>
                      <a:pt x="9551" y="19"/>
                      <a:pt x="9533" y="19"/>
                    </a:cubicBezTo>
                    <a:cubicBezTo>
                      <a:pt x="9418" y="7"/>
                      <a:pt x="9283" y="0"/>
                      <a:pt x="9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793050" y="3475600"/>
                <a:ext cx="32450" cy="20950"/>
              </a:xfrm>
              <a:custGeom>
                <a:rect b="b" l="l" r="r" t="t"/>
                <a:pathLst>
                  <a:path extrusionOk="0" h="838" w="1298">
                    <a:moveTo>
                      <a:pt x="33" y="1"/>
                    </a:moveTo>
                    <a:cubicBezTo>
                      <a:pt x="25" y="1"/>
                      <a:pt x="17" y="6"/>
                      <a:pt x="12" y="15"/>
                    </a:cubicBezTo>
                    <a:cubicBezTo>
                      <a:pt x="0" y="21"/>
                      <a:pt x="12" y="33"/>
                      <a:pt x="18" y="46"/>
                    </a:cubicBezTo>
                    <a:lnTo>
                      <a:pt x="1261" y="837"/>
                    </a:lnTo>
                    <a:lnTo>
                      <a:pt x="1273" y="837"/>
                    </a:lnTo>
                    <a:cubicBezTo>
                      <a:pt x="1279" y="837"/>
                      <a:pt x="1291" y="837"/>
                      <a:pt x="1291" y="825"/>
                    </a:cubicBezTo>
                    <a:cubicBezTo>
                      <a:pt x="1298" y="819"/>
                      <a:pt x="1291" y="807"/>
                      <a:pt x="1279" y="795"/>
                    </a:cubicBezTo>
                    <a:lnTo>
                      <a:pt x="43" y="3"/>
                    </a:lnTo>
                    <a:cubicBezTo>
                      <a:pt x="40" y="1"/>
                      <a:pt x="36" y="1"/>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783150" y="3455050"/>
                <a:ext cx="13575" cy="23525"/>
              </a:xfrm>
              <a:custGeom>
                <a:rect b="b" l="l" r="r" t="t"/>
                <a:pathLst>
                  <a:path extrusionOk="0" h="941" w="543">
                    <a:moveTo>
                      <a:pt x="520" y="0"/>
                    </a:moveTo>
                    <a:cubicBezTo>
                      <a:pt x="512" y="0"/>
                      <a:pt x="504" y="6"/>
                      <a:pt x="500" y="15"/>
                    </a:cubicBezTo>
                    <a:lnTo>
                      <a:pt x="12" y="910"/>
                    </a:lnTo>
                    <a:cubicBezTo>
                      <a:pt x="0" y="916"/>
                      <a:pt x="12" y="935"/>
                      <a:pt x="19" y="941"/>
                    </a:cubicBezTo>
                    <a:lnTo>
                      <a:pt x="25" y="941"/>
                    </a:lnTo>
                    <a:cubicBezTo>
                      <a:pt x="31" y="941"/>
                      <a:pt x="43" y="941"/>
                      <a:pt x="49" y="935"/>
                    </a:cubicBezTo>
                    <a:lnTo>
                      <a:pt x="536" y="33"/>
                    </a:lnTo>
                    <a:cubicBezTo>
                      <a:pt x="542" y="27"/>
                      <a:pt x="536" y="15"/>
                      <a:pt x="530" y="3"/>
                    </a:cubicBezTo>
                    <a:cubicBezTo>
                      <a:pt x="527" y="1"/>
                      <a:pt x="524"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748425" y="3488400"/>
                <a:ext cx="37475" cy="22150"/>
              </a:xfrm>
              <a:custGeom>
                <a:rect b="b" l="l" r="r" t="t"/>
                <a:pathLst>
                  <a:path extrusionOk="0" h="886" w="1499">
                    <a:moveTo>
                      <a:pt x="29" y="0"/>
                    </a:moveTo>
                    <a:cubicBezTo>
                      <a:pt x="21" y="0"/>
                      <a:pt x="11" y="4"/>
                      <a:pt x="7" y="9"/>
                    </a:cubicBezTo>
                    <a:cubicBezTo>
                      <a:pt x="1" y="21"/>
                      <a:pt x="7" y="33"/>
                      <a:pt x="13" y="39"/>
                    </a:cubicBezTo>
                    <a:lnTo>
                      <a:pt x="1462" y="886"/>
                    </a:lnTo>
                    <a:lnTo>
                      <a:pt x="1475" y="886"/>
                    </a:lnTo>
                    <a:cubicBezTo>
                      <a:pt x="1481" y="886"/>
                      <a:pt x="1493" y="886"/>
                      <a:pt x="1493" y="880"/>
                    </a:cubicBezTo>
                    <a:cubicBezTo>
                      <a:pt x="1499" y="874"/>
                      <a:pt x="1493" y="855"/>
                      <a:pt x="1481" y="849"/>
                    </a:cubicBezTo>
                    <a:lnTo>
                      <a:pt x="37" y="3"/>
                    </a:lnTo>
                    <a:cubicBezTo>
                      <a:pt x="35" y="1"/>
                      <a:pt x="32" y="0"/>
                      <a:pt x="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740800" y="3452675"/>
                <a:ext cx="12675" cy="40225"/>
              </a:xfrm>
              <a:custGeom>
                <a:rect b="b" l="l" r="r" t="t"/>
                <a:pathLst>
                  <a:path extrusionOk="0" h="1609" w="507">
                    <a:moveTo>
                      <a:pt x="494" y="0"/>
                    </a:moveTo>
                    <a:cubicBezTo>
                      <a:pt x="476" y="0"/>
                      <a:pt x="464" y="0"/>
                      <a:pt x="464" y="19"/>
                    </a:cubicBezTo>
                    <a:lnTo>
                      <a:pt x="1" y="1578"/>
                    </a:lnTo>
                    <a:cubicBezTo>
                      <a:pt x="1" y="1590"/>
                      <a:pt x="7" y="1602"/>
                      <a:pt x="19" y="1608"/>
                    </a:cubicBezTo>
                    <a:cubicBezTo>
                      <a:pt x="31" y="1608"/>
                      <a:pt x="37" y="1602"/>
                      <a:pt x="44" y="1590"/>
                    </a:cubicBezTo>
                    <a:lnTo>
                      <a:pt x="507" y="31"/>
                    </a:lnTo>
                    <a:cubicBezTo>
                      <a:pt x="507" y="19"/>
                      <a:pt x="507" y="0"/>
                      <a:pt x="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706100" y="3511450"/>
                <a:ext cx="45550" cy="18150"/>
              </a:xfrm>
              <a:custGeom>
                <a:rect b="b" l="l" r="r" t="t"/>
                <a:pathLst>
                  <a:path extrusionOk="0" h="726" w="1822">
                    <a:moveTo>
                      <a:pt x="31" y="0"/>
                    </a:moveTo>
                    <a:cubicBezTo>
                      <a:pt x="18" y="0"/>
                      <a:pt x="6" y="0"/>
                      <a:pt x="0" y="19"/>
                    </a:cubicBezTo>
                    <a:cubicBezTo>
                      <a:pt x="0" y="31"/>
                      <a:pt x="0" y="43"/>
                      <a:pt x="18" y="49"/>
                    </a:cubicBezTo>
                    <a:lnTo>
                      <a:pt x="1791" y="725"/>
                    </a:lnTo>
                    <a:lnTo>
                      <a:pt x="1797" y="725"/>
                    </a:lnTo>
                    <a:cubicBezTo>
                      <a:pt x="1815" y="725"/>
                      <a:pt x="1821" y="719"/>
                      <a:pt x="1821" y="713"/>
                    </a:cubicBezTo>
                    <a:cubicBezTo>
                      <a:pt x="1821" y="695"/>
                      <a:pt x="1821" y="689"/>
                      <a:pt x="1803" y="676"/>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700775" y="3461650"/>
                <a:ext cx="5350" cy="54850"/>
              </a:xfrm>
              <a:custGeom>
                <a:rect b="b" l="l" r="r" t="t"/>
                <a:pathLst>
                  <a:path extrusionOk="0" h="2194" w="214">
                    <a:moveTo>
                      <a:pt x="189" y="1"/>
                    </a:moveTo>
                    <a:cubicBezTo>
                      <a:pt x="183" y="1"/>
                      <a:pt x="171" y="7"/>
                      <a:pt x="171" y="25"/>
                    </a:cubicBezTo>
                    <a:lnTo>
                      <a:pt x="0" y="2169"/>
                    </a:lnTo>
                    <a:cubicBezTo>
                      <a:pt x="0" y="2175"/>
                      <a:pt x="6" y="2193"/>
                      <a:pt x="24" y="2193"/>
                    </a:cubicBezTo>
                    <a:cubicBezTo>
                      <a:pt x="37" y="2193"/>
                      <a:pt x="49" y="2187"/>
                      <a:pt x="49" y="2169"/>
                    </a:cubicBezTo>
                    <a:lnTo>
                      <a:pt x="213" y="25"/>
                    </a:lnTo>
                    <a:cubicBezTo>
                      <a:pt x="213" y="13"/>
                      <a:pt x="207"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666350" y="3538100"/>
                <a:ext cx="53925" cy="18300"/>
              </a:xfrm>
              <a:custGeom>
                <a:rect b="b" l="l" r="r" t="t"/>
                <a:pathLst>
                  <a:path extrusionOk="0" h="732" w="2157">
                    <a:moveTo>
                      <a:pt x="31" y="0"/>
                    </a:moveTo>
                    <a:cubicBezTo>
                      <a:pt x="13" y="0"/>
                      <a:pt x="7" y="0"/>
                      <a:pt x="0" y="19"/>
                    </a:cubicBezTo>
                    <a:cubicBezTo>
                      <a:pt x="0" y="31"/>
                      <a:pt x="0" y="43"/>
                      <a:pt x="13" y="49"/>
                    </a:cubicBezTo>
                    <a:lnTo>
                      <a:pt x="2132" y="731"/>
                    </a:lnTo>
                    <a:cubicBezTo>
                      <a:pt x="2144" y="731"/>
                      <a:pt x="2157" y="731"/>
                      <a:pt x="2157" y="713"/>
                    </a:cubicBezTo>
                    <a:cubicBezTo>
                      <a:pt x="2157" y="695"/>
                      <a:pt x="2157" y="689"/>
                      <a:pt x="2138" y="682"/>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2659650" y="3483875"/>
                <a:ext cx="2775" cy="58500"/>
              </a:xfrm>
              <a:custGeom>
                <a:rect b="b" l="l" r="r" t="t"/>
                <a:pathLst>
                  <a:path extrusionOk="0" h="2340" w="111">
                    <a:moveTo>
                      <a:pt x="25" y="1"/>
                    </a:moveTo>
                    <a:cubicBezTo>
                      <a:pt x="7" y="1"/>
                      <a:pt x="0" y="7"/>
                      <a:pt x="0" y="25"/>
                    </a:cubicBezTo>
                    <a:lnTo>
                      <a:pt x="61" y="2315"/>
                    </a:lnTo>
                    <a:cubicBezTo>
                      <a:pt x="61" y="2334"/>
                      <a:pt x="67" y="2340"/>
                      <a:pt x="86" y="2340"/>
                    </a:cubicBezTo>
                    <a:cubicBezTo>
                      <a:pt x="98" y="2340"/>
                      <a:pt x="110" y="2322"/>
                      <a:pt x="110" y="2315"/>
                    </a:cubicBezTo>
                    <a:lnTo>
                      <a:pt x="49" y="25"/>
                    </a:lnTo>
                    <a:cubicBezTo>
                      <a:pt x="49" y="7"/>
                      <a:pt x="37" y="1"/>
                      <a:pt x="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2626900" y="3556825"/>
                <a:ext cx="49675" cy="17850"/>
              </a:xfrm>
              <a:custGeom>
                <a:rect b="b" l="l" r="r" t="t"/>
                <a:pathLst>
                  <a:path extrusionOk="0" h="714" w="1987">
                    <a:moveTo>
                      <a:pt x="31" y="0"/>
                    </a:moveTo>
                    <a:cubicBezTo>
                      <a:pt x="19" y="0"/>
                      <a:pt x="7" y="0"/>
                      <a:pt x="1" y="13"/>
                    </a:cubicBezTo>
                    <a:cubicBezTo>
                      <a:pt x="1" y="31"/>
                      <a:pt x="1" y="37"/>
                      <a:pt x="19" y="43"/>
                    </a:cubicBezTo>
                    <a:lnTo>
                      <a:pt x="1968" y="713"/>
                    </a:lnTo>
                    <a:cubicBezTo>
                      <a:pt x="1974" y="713"/>
                      <a:pt x="1980" y="707"/>
                      <a:pt x="1987" y="701"/>
                    </a:cubicBezTo>
                    <a:cubicBezTo>
                      <a:pt x="1987" y="683"/>
                      <a:pt x="1987" y="677"/>
                      <a:pt x="1974" y="670"/>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620975" y="3521750"/>
                <a:ext cx="8700" cy="38300"/>
              </a:xfrm>
              <a:custGeom>
                <a:rect b="b" l="l" r="r" t="t"/>
                <a:pathLst>
                  <a:path extrusionOk="0" h="1532" w="348">
                    <a:moveTo>
                      <a:pt x="310" y="0"/>
                    </a:moveTo>
                    <a:cubicBezTo>
                      <a:pt x="299" y="0"/>
                      <a:pt x="293" y="6"/>
                      <a:pt x="293" y="15"/>
                    </a:cubicBezTo>
                    <a:lnTo>
                      <a:pt x="0" y="1501"/>
                    </a:lnTo>
                    <a:cubicBezTo>
                      <a:pt x="0" y="1519"/>
                      <a:pt x="13" y="1531"/>
                      <a:pt x="25" y="1531"/>
                    </a:cubicBezTo>
                    <a:cubicBezTo>
                      <a:pt x="43" y="1531"/>
                      <a:pt x="49" y="1525"/>
                      <a:pt x="49" y="1519"/>
                    </a:cubicBezTo>
                    <a:lnTo>
                      <a:pt x="335" y="33"/>
                    </a:lnTo>
                    <a:cubicBezTo>
                      <a:pt x="348" y="15"/>
                      <a:pt x="335" y="3"/>
                      <a:pt x="323" y="3"/>
                    </a:cubicBezTo>
                    <a:cubicBezTo>
                      <a:pt x="318" y="1"/>
                      <a:pt x="314" y="0"/>
                      <a:pt x="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3"/>
            <p:cNvGrpSpPr/>
            <p:nvPr/>
          </p:nvGrpSpPr>
          <p:grpSpPr>
            <a:xfrm>
              <a:off x="8585285" y="3895231"/>
              <a:ext cx="1009192" cy="1140355"/>
              <a:chOff x="1890725" y="2766800"/>
              <a:chExt cx="162200" cy="183275"/>
            </a:xfrm>
          </p:grpSpPr>
          <p:sp>
            <p:nvSpPr>
              <p:cNvPr id="87" name="Google Shape;87;p3"/>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3"/>
            <p:cNvGrpSpPr/>
            <p:nvPr/>
          </p:nvGrpSpPr>
          <p:grpSpPr>
            <a:xfrm rot="-4895443">
              <a:off x="7998936" y="-792268"/>
              <a:ext cx="1009211" cy="1767525"/>
              <a:chOff x="1644050" y="2860375"/>
              <a:chExt cx="242150" cy="424100"/>
            </a:xfrm>
          </p:grpSpPr>
          <p:sp>
            <p:nvSpPr>
              <p:cNvPr id="99" name="Google Shape;99;p3"/>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3"/>
            <p:cNvGrpSpPr/>
            <p:nvPr/>
          </p:nvGrpSpPr>
          <p:grpSpPr>
            <a:xfrm flipH="1" rot="10800000">
              <a:off x="8534281" y="-306645"/>
              <a:ext cx="1211520" cy="1368918"/>
              <a:chOff x="1890725" y="2766800"/>
              <a:chExt cx="162200" cy="183275"/>
            </a:xfrm>
          </p:grpSpPr>
          <p:sp>
            <p:nvSpPr>
              <p:cNvPr id="106" name="Google Shape;106;p3"/>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 name="Google Shape;117;p3"/>
          <p:cNvGrpSpPr/>
          <p:nvPr/>
        </p:nvGrpSpPr>
        <p:grpSpPr>
          <a:xfrm>
            <a:off x="6369985" y="1317675"/>
            <a:ext cx="2544221" cy="3657663"/>
            <a:chOff x="6369985" y="1317675"/>
            <a:chExt cx="2544221" cy="3657663"/>
          </a:xfrm>
        </p:grpSpPr>
        <p:grpSp>
          <p:nvGrpSpPr>
            <p:cNvPr id="118" name="Google Shape;118;p3"/>
            <p:cNvGrpSpPr/>
            <p:nvPr/>
          </p:nvGrpSpPr>
          <p:grpSpPr>
            <a:xfrm rot="4871937">
              <a:off x="8618204" y="1352381"/>
              <a:ext cx="252794" cy="212994"/>
              <a:chOff x="3997900" y="3858575"/>
              <a:chExt cx="252801" cy="213000"/>
            </a:xfrm>
          </p:grpSpPr>
          <p:sp>
            <p:nvSpPr>
              <p:cNvPr id="119" name="Google Shape;119;p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rot="10597064">
              <a:off x="8655331" y="3428559"/>
              <a:ext cx="252811" cy="213009"/>
              <a:chOff x="3997900" y="3858575"/>
              <a:chExt cx="252801" cy="213000"/>
            </a:xfrm>
          </p:grpSpPr>
          <p:sp>
            <p:nvSpPr>
              <p:cNvPr id="122" name="Google Shape;122;p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3"/>
            <p:cNvGrpSpPr/>
            <p:nvPr/>
          </p:nvGrpSpPr>
          <p:grpSpPr>
            <a:xfrm rot="2137176">
              <a:off x="6408362" y="4708648"/>
              <a:ext cx="252800" cy="212999"/>
              <a:chOff x="3997900" y="3858575"/>
              <a:chExt cx="252801" cy="213000"/>
            </a:xfrm>
          </p:grpSpPr>
          <p:sp>
            <p:nvSpPr>
              <p:cNvPr id="125" name="Google Shape;125;p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3"/>
          <p:cNvSpPr txBox="1"/>
          <p:nvPr>
            <p:ph type="title"/>
          </p:nvPr>
        </p:nvSpPr>
        <p:spPr>
          <a:xfrm>
            <a:off x="5489680" y="2024482"/>
            <a:ext cx="2791800" cy="1406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8" name="Google Shape;128;p3"/>
          <p:cNvSpPr txBox="1"/>
          <p:nvPr>
            <p:ph hasCustomPrompt="1" idx="2" type="title"/>
          </p:nvPr>
        </p:nvSpPr>
        <p:spPr>
          <a:xfrm>
            <a:off x="5599150" y="1062280"/>
            <a:ext cx="1009200" cy="9546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 name="Google Shape;129;p3"/>
          <p:cNvSpPr txBox="1"/>
          <p:nvPr>
            <p:ph idx="1" type="subTitle"/>
          </p:nvPr>
        </p:nvSpPr>
        <p:spPr>
          <a:xfrm>
            <a:off x="5489680" y="3417020"/>
            <a:ext cx="2787900" cy="66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83" name="Shape 1083"/>
        <p:cNvGrpSpPr/>
        <p:nvPr/>
      </p:nvGrpSpPr>
      <p:grpSpPr>
        <a:xfrm>
          <a:off x="0" y="0"/>
          <a:ext cx="0" cy="0"/>
          <a:chOff x="0" y="0"/>
          <a:chExt cx="0" cy="0"/>
        </a:xfrm>
      </p:grpSpPr>
      <p:sp>
        <p:nvSpPr>
          <p:cNvPr id="1084" name="Google Shape;108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5" name="Google Shape;1085;p21"/>
          <p:cNvSpPr txBox="1"/>
          <p:nvPr>
            <p:ph idx="1" type="subTitle"/>
          </p:nvPr>
        </p:nvSpPr>
        <p:spPr>
          <a:xfrm>
            <a:off x="4858524" y="2540291"/>
            <a:ext cx="26610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6" name="Google Shape;1086;p21"/>
          <p:cNvSpPr txBox="1"/>
          <p:nvPr>
            <p:ph idx="2" type="subTitle"/>
          </p:nvPr>
        </p:nvSpPr>
        <p:spPr>
          <a:xfrm>
            <a:off x="1624475" y="2540292"/>
            <a:ext cx="26583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21"/>
          <p:cNvSpPr txBox="1"/>
          <p:nvPr>
            <p:ph idx="3" type="subTitle"/>
          </p:nvPr>
        </p:nvSpPr>
        <p:spPr>
          <a:xfrm>
            <a:off x="1624475" y="2254750"/>
            <a:ext cx="2658300" cy="41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088" name="Google Shape;1088;p21"/>
          <p:cNvSpPr txBox="1"/>
          <p:nvPr>
            <p:ph idx="4" type="subTitle"/>
          </p:nvPr>
        </p:nvSpPr>
        <p:spPr>
          <a:xfrm>
            <a:off x="4858524" y="2254750"/>
            <a:ext cx="2661000" cy="416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1089" name="Google Shape;1089;p21"/>
          <p:cNvGrpSpPr/>
          <p:nvPr/>
        </p:nvGrpSpPr>
        <p:grpSpPr>
          <a:xfrm>
            <a:off x="-485784" y="-700148"/>
            <a:ext cx="10164212" cy="6349300"/>
            <a:chOff x="-485784" y="-700148"/>
            <a:chExt cx="10164212" cy="6349300"/>
          </a:xfrm>
        </p:grpSpPr>
        <p:sp>
          <p:nvSpPr>
            <p:cNvPr id="1090" name="Google Shape;1090;p21"/>
            <p:cNvSpPr/>
            <p:nvPr/>
          </p:nvSpPr>
          <p:spPr>
            <a:xfrm flipH="1">
              <a:off x="6982728" y="-700148"/>
              <a:ext cx="2695700" cy="1942350"/>
            </a:xfrm>
            <a:custGeom>
              <a:rect b="b" l="l" r="r" t="t"/>
              <a:pathLst>
                <a:path extrusionOk="0" h="77694" w="107828">
                  <a:moveTo>
                    <a:pt x="7525" y="71464"/>
                  </a:moveTo>
                  <a:cubicBezTo>
                    <a:pt x="13081" y="79600"/>
                    <a:pt x="27766" y="78607"/>
                    <a:pt x="34314" y="75035"/>
                  </a:cubicBezTo>
                  <a:cubicBezTo>
                    <a:pt x="40862" y="71463"/>
                    <a:pt x="37588" y="55191"/>
                    <a:pt x="46815" y="50032"/>
                  </a:cubicBezTo>
                  <a:cubicBezTo>
                    <a:pt x="56042" y="44873"/>
                    <a:pt x="79756" y="46857"/>
                    <a:pt x="89678" y="44079"/>
                  </a:cubicBezTo>
                  <a:cubicBezTo>
                    <a:pt x="99600" y="41301"/>
                    <a:pt x="104065" y="39119"/>
                    <a:pt x="106347" y="33364"/>
                  </a:cubicBezTo>
                  <a:cubicBezTo>
                    <a:pt x="108629" y="27609"/>
                    <a:pt x="108728" y="15008"/>
                    <a:pt x="103370" y="9551"/>
                  </a:cubicBezTo>
                  <a:cubicBezTo>
                    <a:pt x="98012" y="4094"/>
                    <a:pt x="87297" y="1613"/>
                    <a:pt x="74200" y="621"/>
                  </a:cubicBezTo>
                  <a:cubicBezTo>
                    <a:pt x="61103" y="-371"/>
                    <a:pt x="36993" y="-668"/>
                    <a:pt x="24789" y="3598"/>
                  </a:cubicBezTo>
                  <a:cubicBezTo>
                    <a:pt x="12585" y="7865"/>
                    <a:pt x="3853" y="14909"/>
                    <a:pt x="976" y="26220"/>
                  </a:cubicBezTo>
                  <a:cubicBezTo>
                    <a:pt x="-1901" y="37531"/>
                    <a:pt x="1969" y="63328"/>
                    <a:pt x="7525" y="71464"/>
                  </a:cubicBezTo>
                  <a:close/>
                </a:path>
              </a:pathLst>
            </a:custGeom>
            <a:solidFill>
              <a:srgbClr val="FFFFFF">
                <a:alpha val="24050"/>
              </a:srgbClr>
            </a:solidFill>
            <a:ln>
              <a:noFill/>
            </a:ln>
          </p:spPr>
        </p:sp>
        <p:sp>
          <p:nvSpPr>
            <p:cNvPr id="1091" name="Google Shape;1091;p21"/>
            <p:cNvSpPr/>
            <p:nvPr/>
          </p:nvSpPr>
          <p:spPr>
            <a:xfrm flipH="1">
              <a:off x="-485784" y="2452377"/>
              <a:ext cx="1583150" cy="3196775"/>
            </a:xfrm>
            <a:custGeom>
              <a:rect b="b" l="l" r="r" t="t"/>
              <a:pathLst>
                <a:path extrusionOk="0" h="127871" w="63326">
                  <a:moveTo>
                    <a:pt x="58380" y="32874"/>
                  </a:moveTo>
                  <a:cubicBezTo>
                    <a:pt x="56594" y="23051"/>
                    <a:pt x="56057" y="11344"/>
                    <a:pt x="50115" y="6085"/>
                  </a:cubicBezTo>
                  <a:cubicBezTo>
                    <a:pt x="44173" y="826"/>
                    <a:pt x="28981" y="-1754"/>
                    <a:pt x="22730" y="1322"/>
                  </a:cubicBezTo>
                  <a:cubicBezTo>
                    <a:pt x="16479" y="4398"/>
                    <a:pt x="13305" y="13031"/>
                    <a:pt x="12610" y="24540"/>
                  </a:cubicBezTo>
                  <a:cubicBezTo>
                    <a:pt x="11916" y="36050"/>
                    <a:pt x="20547" y="58175"/>
                    <a:pt x="18563" y="70379"/>
                  </a:cubicBezTo>
                  <a:cubicBezTo>
                    <a:pt x="16579" y="82583"/>
                    <a:pt x="2688" y="89330"/>
                    <a:pt x="704" y="97763"/>
                  </a:cubicBezTo>
                  <a:cubicBezTo>
                    <a:pt x="-1280" y="106197"/>
                    <a:pt x="1002" y="116019"/>
                    <a:pt x="6657" y="120980"/>
                  </a:cubicBezTo>
                  <a:cubicBezTo>
                    <a:pt x="12313" y="125941"/>
                    <a:pt x="25509" y="128918"/>
                    <a:pt x="34637" y="127529"/>
                  </a:cubicBezTo>
                  <a:cubicBezTo>
                    <a:pt x="43765" y="126140"/>
                    <a:pt x="57061" y="123064"/>
                    <a:pt x="61426" y="112646"/>
                  </a:cubicBezTo>
                  <a:cubicBezTo>
                    <a:pt x="65792" y="102228"/>
                    <a:pt x="61338" y="78316"/>
                    <a:pt x="60830" y="65021"/>
                  </a:cubicBezTo>
                  <a:cubicBezTo>
                    <a:pt x="60322" y="51726"/>
                    <a:pt x="60166" y="42697"/>
                    <a:pt x="58380" y="32874"/>
                  </a:cubicBezTo>
                  <a:close/>
                </a:path>
              </a:pathLst>
            </a:custGeom>
            <a:solidFill>
              <a:srgbClr val="FFFFFF">
                <a:alpha val="24050"/>
              </a:srgbClr>
            </a:solidFill>
            <a:ln>
              <a:noFill/>
            </a:ln>
          </p:spPr>
        </p:sp>
      </p:grpSp>
      <p:grpSp>
        <p:nvGrpSpPr>
          <p:cNvPr id="1092" name="Google Shape;1092;p21"/>
          <p:cNvGrpSpPr/>
          <p:nvPr/>
        </p:nvGrpSpPr>
        <p:grpSpPr>
          <a:xfrm>
            <a:off x="341441" y="1321315"/>
            <a:ext cx="8621874" cy="3728148"/>
            <a:chOff x="341441" y="1321315"/>
            <a:chExt cx="8621874" cy="3728148"/>
          </a:xfrm>
        </p:grpSpPr>
        <p:grpSp>
          <p:nvGrpSpPr>
            <p:cNvPr id="1093" name="Google Shape;1093;p21"/>
            <p:cNvGrpSpPr/>
            <p:nvPr/>
          </p:nvGrpSpPr>
          <p:grpSpPr>
            <a:xfrm rot="8474398">
              <a:off x="7139629" y="4780808"/>
              <a:ext cx="252777" cy="212979"/>
              <a:chOff x="3997900" y="3858575"/>
              <a:chExt cx="252801" cy="213000"/>
            </a:xfrm>
          </p:grpSpPr>
          <p:sp>
            <p:nvSpPr>
              <p:cNvPr id="1094" name="Google Shape;1094;p2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21"/>
            <p:cNvGrpSpPr/>
            <p:nvPr/>
          </p:nvGrpSpPr>
          <p:grpSpPr>
            <a:xfrm rot="405583">
              <a:off x="353097" y="1335452"/>
              <a:ext cx="252788" cy="212989"/>
              <a:chOff x="3997900" y="3858575"/>
              <a:chExt cx="252801" cy="213000"/>
            </a:xfrm>
          </p:grpSpPr>
          <p:sp>
            <p:nvSpPr>
              <p:cNvPr id="1097" name="Google Shape;1097;p2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1"/>
            <p:cNvGrpSpPr/>
            <p:nvPr/>
          </p:nvGrpSpPr>
          <p:grpSpPr>
            <a:xfrm rot="4527390">
              <a:off x="8702102" y="3143829"/>
              <a:ext cx="252786" cy="212987"/>
              <a:chOff x="3997900" y="3858575"/>
              <a:chExt cx="252801" cy="213000"/>
            </a:xfrm>
          </p:grpSpPr>
          <p:sp>
            <p:nvSpPr>
              <p:cNvPr id="1100" name="Google Shape;1100;p2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2" name="Google Shape;1102;p21"/>
          <p:cNvGrpSpPr/>
          <p:nvPr/>
        </p:nvGrpSpPr>
        <p:grpSpPr>
          <a:xfrm>
            <a:off x="-588321" y="3068091"/>
            <a:ext cx="10424905" cy="2647075"/>
            <a:chOff x="-588321" y="3068091"/>
            <a:chExt cx="10424905" cy="2647075"/>
          </a:xfrm>
        </p:grpSpPr>
        <p:grpSp>
          <p:nvGrpSpPr>
            <p:cNvPr id="1103" name="Google Shape;1103;p21"/>
            <p:cNvGrpSpPr/>
            <p:nvPr/>
          </p:nvGrpSpPr>
          <p:grpSpPr>
            <a:xfrm flipH="1">
              <a:off x="7891481" y="4318468"/>
              <a:ext cx="1078605" cy="1137894"/>
              <a:chOff x="2396775" y="2929175"/>
              <a:chExt cx="199975" cy="210975"/>
            </a:xfrm>
          </p:grpSpPr>
          <p:sp>
            <p:nvSpPr>
              <p:cNvPr id="1104" name="Google Shape;1104;p21"/>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1"/>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1"/>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1"/>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1"/>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21"/>
            <p:cNvGrpSpPr/>
            <p:nvPr/>
          </p:nvGrpSpPr>
          <p:grpSpPr>
            <a:xfrm rot="1670137">
              <a:off x="-180348" y="3793930"/>
              <a:ext cx="972264" cy="1785587"/>
              <a:chOff x="351300" y="4055300"/>
              <a:chExt cx="238175" cy="437400"/>
            </a:xfrm>
          </p:grpSpPr>
          <p:sp>
            <p:nvSpPr>
              <p:cNvPr id="1110" name="Google Shape;1110;p21"/>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1"/>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1"/>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1"/>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1"/>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1"/>
            <p:cNvGrpSpPr/>
            <p:nvPr/>
          </p:nvGrpSpPr>
          <p:grpSpPr>
            <a:xfrm flipH="1" rot="2996211">
              <a:off x="-12041" y="4342994"/>
              <a:ext cx="753089" cy="1319014"/>
              <a:chOff x="1644050" y="2860375"/>
              <a:chExt cx="242150" cy="424100"/>
            </a:xfrm>
          </p:grpSpPr>
          <p:sp>
            <p:nvSpPr>
              <p:cNvPr id="1119" name="Google Shape;1119;p21"/>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1"/>
            <p:cNvGrpSpPr/>
            <p:nvPr/>
          </p:nvGrpSpPr>
          <p:grpSpPr>
            <a:xfrm rot="1079056">
              <a:off x="8514456" y="3674728"/>
              <a:ext cx="1061126" cy="1858544"/>
              <a:chOff x="1644050" y="2860375"/>
              <a:chExt cx="242150" cy="424100"/>
            </a:xfrm>
          </p:grpSpPr>
          <p:sp>
            <p:nvSpPr>
              <p:cNvPr id="1126" name="Google Shape;1126;p21"/>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1"/>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21"/>
            <p:cNvGrpSpPr/>
            <p:nvPr/>
          </p:nvGrpSpPr>
          <p:grpSpPr>
            <a:xfrm rot="1289815">
              <a:off x="-302855" y="3228905"/>
              <a:ext cx="1217302" cy="1789077"/>
              <a:chOff x="1716375" y="3695063"/>
              <a:chExt cx="326800" cy="480300"/>
            </a:xfrm>
          </p:grpSpPr>
          <p:sp>
            <p:nvSpPr>
              <p:cNvPr id="1133" name="Google Shape;1133;p21"/>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2">
    <p:spTree>
      <p:nvGrpSpPr>
        <p:cNvPr id="1141" name="Shape 1141"/>
        <p:cNvGrpSpPr/>
        <p:nvPr/>
      </p:nvGrpSpPr>
      <p:grpSpPr>
        <a:xfrm>
          <a:off x="0" y="0"/>
          <a:ext cx="0" cy="0"/>
          <a:chOff x="0" y="0"/>
          <a:chExt cx="0" cy="0"/>
        </a:xfrm>
      </p:grpSpPr>
      <p:grpSp>
        <p:nvGrpSpPr>
          <p:cNvPr id="1142" name="Google Shape;1142;p22"/>
          <p:cNvGrpSpPr/>
          <p:nvPr/>
        </p:nvGrpSpPr>
        <p:grpSpPr>
          <a:xfrm>
            <a:off x="-949245" y="-537608"/>
            <a:ext cx="10642631" cy="6225937"/>
            <a:chOff x="-949245" y="-537608"/>
            <a:chExt cx="10642631" cy="6225937"/>
          </a:xfrm>
        </p:grpSpPr>
        <p:sp>
          <p:nvSpPr>
            <p:cNvPr id="1143" name="Google Shape;1143;p22"/>
            <p:cNvSpPr/>
            <p:nvPr/>
          </p:nvSpPr>
          <p:spPr>
            <a:xfrm>
              <a:off x="-949245" y="3824254"/>
              <a:ext cx="2949750" cy="1864075"/>
            </a:xfrm>
            <a:custGeom>
              <a:rect b="b" l="l" r="r" t="t"/>
              <a:pathLst>
                <a:path extrusionOk="0" h="74563" w="117990">
                  <a:moveTo>
                    <a:pt x="1656" y="30386"/>
                  </a:moveTo>
                  <a:cubicBezTo>
                    <a:pt x="2847" y="21456"/>
                    <a:pt x="6617" y="13420"/>
                    <a:pt x="12967" y="8360"/>
                  </a:cubicBezTo>
                  <a:cubicBezTo>
                    <a:pt x="19317" y="3300"/>
                    <a:pt x="30529" y="124"/>
                    <a:pt x="39756" y="25"/>
                  </a:cubicBezTo>
                  <a:cubicBezTo>
                    <a:pt x="48983" y="-74"/>
                    <a:pt x="61386" y="2803"/>
                    <a:pt x="68331" y="7764"/>
                  </a:cubicBezTo>
                  <a:cubicBezTo>
                    <a:pt x="75276" y="12725"/>
                    <a:pt x="75574" y="25227"/>
                    <a:pt x="81428" y="29791"/>
                  </a:cubicBezTo>
                  <a:cubicBezTo>
                    <a:pt x="87282" y="34355"/>
                    <a:pt x="97402" y="32073"/>
                    <a:pt x="103454" y="35149"/>
                  </a:cubicBezTo>
                  <a:cubicBezTo>
                    <a:pt x="109506" y="38225"/>
                    <a:pt x="116750" y="42591"/>
                    <a:pt x="117742" y="48246"/>
                  </a:cubicBezTo>
                  <a:cubicBezTo>
                    <a:pt x="118734" y="53902"/>
                    <a:pt x="114667" y="64816"/>
                    <a:pt x="109408" y="69082"/>
                  </a:cubicBezTo>
                  <a:cubicBezTo>
                    <a:pt x="104149" y="73348"/>
                    <a:pt x="95517" y="73150"/>
                    <a:pt x="86190" y="73844"/>
                  </a:cubicBezTo>
                  <a:cubicBezTo>
                    <a:pt x="76863" y="74539"/>
                    <a:pt x="66843" y="75233"/>
                    <a:pt x="53448" y="73249"/>
                  </a:cubicBezTo>
                  <a:cubicBezTo>
                    <a:pt x="40054" y="71265"/>
                    <a:pt x="14455" y="69082"/>
                    <a:pt x="5823" y="61938"/>
                  </a:cubicBezTo>
                  <a:cubicBezTo>
                    <a:pt x="-2809" y="54794"/>
                    <a:pt x="465" y="39316"/>
                    <a:pt x="1656" y="30386"/>
                  </a:cubicBezTo>
                  <a:close/>
                </a:path>
              </a:pathLst>
            </a:custGeom>
            <a:solidFill>
              <a:srgbClr val="FFFFFF">
                <a:alpha val="24050"/>
              </a:srgbClr>
            </a:solidFill>
            <a:ln>
              <a:noFill/>
            </a:ln>
          </p:spPr>
        </p:sp>
        <p:sp>
          <p:nvSpPr>
            <p:cNvPr id="1144" name="Google Shape;1144;p22"/>
            <p:cNvSpPr/>
            <p:nvPr/>
          </p:nvSpPr>
          <p:spPr>
            <a:xfrm>
              <a:off x="7742587" y="-537608"/>
              <a:ext cx="1950800" cy="2865500"/>
            </a:xfrm>
            <a:custGeom>
              <a:rect b="b" l="l" r="r" t="t"/>
              <a:pathLst>
                <a:path extrusionOk="0" h="114620" w="78032">
                  <a:moveTo>
                    <a:pt x="23077" y="73"/>
                  </a:moveTo>
                  <a:cubicBezTo>
                    <a:pt x="11270" y="668"/>
                    <a:pt x="6210" y="11185"/>
                    <a:pt x="2836" y="17932"/>
                  </a:cubicBezTo>
                  <a:cubicBezTo>
                    <a:pt x="-537" y="24679"/>
                    <a:pt x="-1331" y="34006"/>
                    <a:pt x="2836" y="40554"/>
                  </a:cubicBezTo>
                  <a:cubicBezTo>
                    <a:pt x="7003" y="47103"/>
                    <a:pt x="23374" y="49186"/>
                    <a:pt x="27839" y="57223"/>
                  </a:cubicBezTo>
                  <a:cubicBezTo>
                    <a:pt x="32304" y="65260"/>
                    <a:pt x="27541" y="79646"/>
                    <a:pt x="29625" y="88774"/>
                  </a:cubicBezTo>
                  <a:cubicBezTo>
                    <a:pt x="31709" y="97902"/>
                    <a:pt x="33693" y="108519"/>
                    <a:pt x="40341" y="111992"/>
                  </a:cubicBezTo>
                  <a:cubicBezTo>
                    <a:pt x="46989" y="115465"/>
                    <a:pt x="63756" y="116258"/>
                    <a:pt x="69511" y="109610"/>
                  </a:cubicBezTo>
                  <a:cubicBezTo>
                    <a:pt x="75266" y="102962"/>
                    <a:pt x="74175" y="87981"/>
                    <a:pt x="74869" y="72106"/>
                  </a:cubicBezTo>
                  <a:cubicBezTo>
                    <a:pt x="75564" y="56231"/>
                    <a:pt x="82310" y="26366"/>
                    <a:pt x="73678" y="14360"/>
                  </a:cubicBezTo>
                  <a:cubicBezTo>
                    <a:pt x="65046" y="2355"/>
                    <a:pt x="34884" y="-522"/>
                    <a:pt x="23077" y="73"/>
                  </a:cubicBezTo>
                  <a:close/>
                </a:path>
              </a:pathLst>
            </a:custGeom>
            <a:solidFill>
              <a:srgbClr val="FFFFFF">
                <a:alpha val="24050"/>
              </a:srgbClr>
            </a:solidFill>
            <a:ln>
              <a:noFill/>
            </a:ln>
          </p:spPr>
        </p:sp>
      </p:grpSp>
      <p:grpSp>
        <p:nvGrpSpPr>
          <p:cNvPr id="1145" name="Google Shape;1145;p22"/>
          <p:cNvGrpSpPr/>
          <p:nvPr/>
        </p:nvGrpSpPr>
        <p:grpSpPr>
          <a:xfrm>
            <a:off x="-714843" y="-863879"/>
            <a:ext cx="10350431" cy="6960559"/>
            <a:chOff x="-714843" y="-863879"/>
            <a:chExt cx="10350431" cy="6960559"/>
          </a:xfrm>
        </p:grpSpPr>
        <p:grpSp>
          <p:nvGrpSpPr>
            <p:cNvPr id="1146" name="Google Shape;1146;p22"/>
            <p:cNvGrpSpPr/>
            <p:nvPr/>
          </p:nvGrpSpPr>
          <p:grpSpPr>
            <a:xfrm flipH="1" rot="1404842">
              <a:off x="-388204" y="4097308"/>
              <a:ext cx="1064644" cy="1864611"/>
              <a:chOff x="1644050" y="2860375"/>
              <a:chExt cx="242150" cy="424100"/>
            </a:xfrm>
          </p:grpSpPr>
          <p:sp>
            <p:nvSpPr>
              <p:cNvPr id="1147" name="Google Shape;1147;p22"/>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2"/>
            <p:cNvGrpSpPr/>
            <p:nvPr/>
          </p:nvGrpSpPr>
          <p:grpSpPr>
            <a:xfrm flipH="1" rot="5400000">
              <a:off x="290474" y="4438802"/>
              <a:ext cx="950433" cy="1482254"/>
              <a:chOff x="2879838" y="3206638"/>
              <a:chExt cx="182600" cy="284775"/>
            </a:xfrm>
          </p:grpSpPr>
          <p:sp>
            <p:nvSpPr>
              <p:cNvPr id="1154" name="Google Shape;1154;p22"/>
              <p:cNvSpPr/>
              <p:nvPr/>
            </p:nvSpPr>
            <p:spPr>
              <a:xfrm>
                <a:off x="2879838" y="3206638"/>
                <a:ext cx="182600" cy="277300"/>
              </a:xfrm>
              <a:custGeom>
                <a:rect b="b" l="l" r="r" t="t"/>
                <a:pathLst>
                  <a:path extrusionOk="0" h="11092" w="7304">
                    <a:moveTo>
                      <a:pt x="6293" y="0"/>
                    </a:moveTo>
                    <a:cubicBezTo>
                      <a:pt x="5644" y="0"/>
                      <a:pt x="4909" y="957"/>
                      <a:pt x="4422" y="2223"/>
                    </a:cubicBezTo>
                    <a:cubicBezTo>
                      <a:pt x="3862" y="3691"/>
                      <a:pt x="3509" y="3728"/>
                      <a:pt x="1761" y="5586"/>
                    </a:cubicBezTo>
                    <a:cubicBezTo>
                      <a:pt x="0" y="7443"/>
                      <a:pt x="1017" y="11092"/>
                      <a:pt x="1017" y="11092"/>
                    </a:cubicBezTo>
                    <a:cubicBezTo>
                      <a:pt x="5726" y="9898"/>
                      <a:pt x="7017" y="6463"/>
                      <a:pt x="7090" y="4282"/>
                    </a:cubicBezTo>
                    <a:cubicBezTo>
                      <a:pt x="7163" y="2108"/>
                      <a:pt x="7303" y="469"/>
                      <a:pt x="6603" y="79"/>
                    </a:cubicBezTo>
                    <a:cubicBezTo>
                      <a:pt x="6503" y="26"/>
                      <a:pt x="6399" y="0"/>
                      <a:pt x="6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22"/>
              <p:cNvGrpSpPr/>
              <p:nvPr/>
            </p:nvGrpSpPr>
            <p:grpSpPr>
              <a:xfrm>
                <a:off x="2901163" y="3229163"/>
                <a:ext cx="154575" cy="262250"/>
                <a:chOff x="2901163" y="3229163"/>
                <a:chExt cx="154575" cy="262250"/>
              </a:xfrm>
            </p:grpSpPr>
            <p:sp>
              <p:nvSpPr>
                <p:cNvPr id="1156" name="Google Shape;1156;p22"/>
                <p:cNvSpPr/>
                <p:nvPr/>
              </p:nvSpPr>
              <p:spPr>
                <a:xfrm>
                  <a:off x="2901163" y="3229163"/>
                  <a:ext cx="137975" cy="262250"/>
                </a:xfrm>
                <a:custGeom>
                  <a:rect b="b" l="l" r="r" t="t"/>
                  <a:pathLst>
                    <a:path extrusionOk="0" h="10490" w="5519">
                      <a:moveTo>
                        <a:pt x="5464" y="1"/>
                      </a:moveTo>
                      <a:cubicBezTo>
                        <a:pt x="5433" y="1"/>
                        <a:pt x="5415" y="25"/>
                        <a:pt x="5415" y="56"/>
                      </a:cubicBezTo>
                      <a:cubicBezTo>
                        <a:pt x="5415" y="1109"/>
                        <a:pt x="4861" y="3674"/>
                        <a:pt x="2790" y="5842"/>
                      </a:cubicBezTo>
                      <a:cubicBezTo>
                        <a:pt x="670" y="8071"/>
                        <a:pt x="12" y="10404"/>
                        <a:pt x="6" y="10428"/>
                      </a:cubicBezTo>
                      <a:cubicBezTo>
                        <a:pt x="0" y="10447"/>
                        <a:pt x="12" y="10477"/>
                        <a:pt x="43" y="10489"/>
                      </a:cubicBezTo>
                      <a:lnTo>
                        <a:pt x="61" y="10489"/>
                      </a:lnTo>
                      <a:cubicBezTo>
                        <a:pt x="91" y="10489"/>
                        <a:pt x="104" y="10471"/>
                        <a:pt x="122" y="10447"/>
                      </a:cubicBezTo>
                      <a:cubicBezTo>
                        <a:pt x="128" y="10428"/>
                        <a:pt x="767" y="8120"/>
                        <a:pt x="2875" y="5909"/>
                      </a:cubicBezTo>
                      <a:cubicBezTo>
                        <a:pt x="4970" y="3716"/>
                        <a:pt x="5518" y="1121"/>
                        <a:pt x="5518" y="56"/>
                      </a:cubicBezTo>
                      <a:cubicBezTo>
                        <a:pt x="5518" y="25"/>
                        <a:pt x="5494" y="1"/>
                        <a:pt x="5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3011388" y="3234288"/>
                  <a:ext cx="20600" cy="39375"/>
                </a:xfrm>
                <a:custGeom>
                  <a:rect b="b" l="l" r="r" t="t"/>
                  <a:pathLst>
                    <a:path extrusionOk="0" h="1575" w="824">
                      <a:moveTo>
                        <a:pt x="33" y="0"/>
                      </a:moveTo>
                      <a:cubicBezTo>
                        <a:pt x="28" y="0"/>
                        <a:pt x="24" y="1"/>
                        <a:pt x="19" y="3"/>
                      </a:cubicBezTo>
                      <a:cubicBezTo>
                        <a:pt x="7" y="9"/>
                        <a:pt x="1" y="27"/>
                        <a:pt x="7" y="39"/>
                      </a:cubicBezTo>
                      <a:lnTo>
                        <a:pt x="762" y="1556"/>
                      </a:lnTo>
                      <a:cubicBezTo>
                        <a:pt x="768" y="1562"/>
                        <a:pt x="774" y="1574"/>
                        <a:pt x="780" y="1574"/>
                      </a:cubicBezTo>
                      <a:lnTo>
                        <a:pt x="799" y="1574"/>
                      </a:lnTo>
                      <a:cubicBezTo>
                        <a:pt x="811" y="1562"/>
                        <a:pt x="823" y="1550"/>
                        <a:pt x="811" y="1532"/>
                      </a:cubicBezTo>
                      <a:lnTo>
                        <a:pt x="62" y="15"/>
                      </a:lnTo>
                      <a:cubicBezTo>
                        <a:pt x="53" y="6"/>
                        <a:pt x="44" y="0"/>
                        <a:pt x="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3026788" y="3272213"/>
                  <a:ext cx="28950" cy="12550"/>
                </a:xfrm>
                <a:custGeom>
                  <a:rect b="b" l="l" r="r" t="t"/>
                  <a:pathLst>
                    <a:path extrusionOk="0" h="502" w="1158">
                      <a:moveTo>
                        <a:pt x="1122" y="0"/>
                      </a:moveTo>
                      <a:cubicBezTo>
                        <a:pt x="1118" y="0"/>
                        <a:pt x="1113" y="1"/>
                        <a:pt x="1109" y="2"/>
                      </a:cubicBezTo>
                      <a:lnTo>
                        <a:pt x="24" y="453"/>
                      </a:lnTo>
                      <a:cubicBezTo>
                        <a:pt x="6" y="459"/>
                        <a:pt x="0" y="471"/>
                        <a:pt x="6" y="490"/>
                      </a:cubicBezTo>
                      <a:cubicBezTo>
                        <a:pt x="6" y="496"/>
                        <a:pt x="24" y="502"/>
                        <a:pt x="30" y="502"/>
                      </a:cubicBezTo>
                      <a:lnTo>
                        <a:pt x="43" y="502"/>
                      </a:lnTo>
                      <a:lnTo>
                        <a:pt x="1133" y="57"/>
                      </a:lnTo>
                      <a:cubicBezTo>
                        <a:pt x="1151" y="45"/>
                        <a:pt x="1157" y="33"/>
                        <a:pt x="1151" y="15"/>
                      </a:cubicBezTo>
                      <a:cubicBezTo>
                        <a:pt x="1142" y="6"/>
                        <a:pt x="1133"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2990238" y="3277688"/>
                  <a:ext cx="21500" cy="45450"/>
                </a:xfrm>
                <a:custGeom>
                  <a:rect b="b" l="l" r="r" t="t"/>
                  <a:pathLst>
                    <a:path extrusionOk="0" h="1818" w="860">
                      <a:moveTo>
                        <a:pt x="35" y="0"/>
                      </a:moveTo>
                      <a:cubicBezTo>
                        <a:pt x="31" y="0"/>
                        <a:pt x="28" y="1"/>
                        <a:pt x="25" y="3"/>
                      </a:cubicBezTo>
                      <a:cubicBezTo>
                        <a:pt x="6" y="9"/>
                        <a:pt x="0" y="27"/>
                        <a:pt x="6" y="39"/>
                      </a:cubicBezTo>
                      <a:lnTo>
                        <a:pt x="798" y="1800"/>
                      </a:lnTo>
                      <a:cubicBezTo>
                        <a:pt x="798" y="1806"/>
                        <a:pt x="816" y="1818"/>
                        <a:pt x="822" y="1818"/>
                      </a:cubicBezTo>
                      <a:lnTo>
                        <a:pt x="835" y="1818"/>
                      </a:lnTo>
                      <a:cubicBezTo>
                        <a:pt x="853" y="1806"/>
                        <a:pt x="859" y="1793"/>
                        <a:pt x="853" y="1775"/>
                      </a:cubicBezTo>
                      <a:lnTo>
                        <a:pt x="61" y="21"/>
                      </a:lnTo>
                      <a:cubicBezTo>
                        <a:pt x="57" y="7"/>
                        <a:pt x="45" y="0"/>
                        <a:pt x="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3005463" y="3321763"/>
                  <a:ext cx="47375" cy="9900"/>
                </a:xfrm>
                <a:custGeom>
                  <a:rect b="b" l="l" r="r" t="t"/>
                  <a:pathLst>
                    <a:path extrusionOk="0" h="396" w="1895">
                      <a:moveTo>
                        <a:pt x="1864" y="0"/>
                      </a:moveTo>
                      <a:lnTo>
                        <a:pt x="25" y="341"/>
                      </a:lnTo>
                      <a:cubicBezTo>
                        <a:pt x="6" y="341"/>
                        <a:pt x="0" y="359"/>
                        <a:pt x="0" y="372"/>
                      </a:cubicBezTo>
                      <a:cubicBezTo>
                        <a:pt x="0" y="390"/>
                        <a:pt x="6" y="396"/>
                        <a:pt x="25" y="396"/>
                      </a:cubicBezTo>
                      <a:lnTo>
                        <a:pt x="1870" y="55"/>
                      </a:lnTo>
                      <a:cubicBezTo>
                        <a:pt x="1888" y="55"/>
                        <a:pt x="1895" y="37"/>
                        <a:pt x="1895" y="24"/>
                      </a:cubicBezTo>
                      <a:cubicBezTo>
                        <a:pt x="1895" y="6"/>
                        <a:pt x="1882" y="0"/>
                        <a:pt x="1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2964488" y="3314438"/>
                  <a:ext cx="15425" cy="54400"/>
                </a:xfrm>
                <a:custGeom>
                  <a:rect b="b" l="l" r="r" t="t"/>
                  <a:pathLst>
                    <a:path extrusionOk="0" h="2176" w="617">
                      <a:moveTo>
                        <a:pt x="19" y="1"/>
                      </a:moveTo>
                      <a:cubicBezTo>
                        <a:pt x="7" y="1"/>
                        <a:pt x="1" y="19"/>
                        <a:pt x="1" y="31"/>
                      </a:cubicBezTo>
                      <a:lnTo>
                        <a:pt x="567" y="2151"/>
                      </a:lnTo>
                      <a:cubicBezTo>
                        <a:pt x="567" y="2163"/>
                        <a:pt x="573" y="2175"/>
                        <a:pt x="586" y="2175"/>
                      </a:cubicBezTo>
                      <a:cubicBezTo>
                        <a:pt x="610" y="2175"/>
                        <a:pt x="616" y="2157"/>
                        <a:pt x="610" y="2132"/>
                      </a:cubicBezTo>
                      <a:lnTo>
                        <a:pt x="50" y="19"/>
                      </a:lnTo>
                      <a:cubicBezTo>
                        <a:pt x="50" y="13"/>
                        <a:pt x="31"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2973638" y="3372913"/>
                  <a:ext cx="63225" cy="3225"/>
                </a:xfrm>
                <a:custGeom>
                  <a:rect b="b" l="l" r="r" t="t"/>
                  <a:pathLst>
                    <a:path extrusionOk="0" h="129" w="2529">
                      <a:moveTo>
                        <a:pt x="31" y="1"/>
                      </a:moveTo>
                      <a:cubicBezTo>
                        <a:pt x="19" y="1"/>
                        <a:pt x="0" y="7"/>
                        <a:pt x="0" y="25"/>
                      </a:cubicBezTo>
                      <a:cubicBezTo>
                        <a:pt x="0" y="37"/>
                        <a:pt x="6" y="55"/>
                        <a:pt x="25" y="55"/>
                      </a:cubicBezTo>
                      <a:lnTo>
                        <a:pt x="2498" y="128"/>
                      </a:lnTo>
                      <a:cubicBezTo>
                        <a:pt x="2504" y="128"/>
                        <a:pt x="2522" y="122"/>
                        <a:pt x="2528" y="110"/>
                      </a:cubicBezTo>
                      <a:cubicBezTo>
                        <a:pt x="2528" y="92"/>
                        <a:pt x="2522" y="80"/>
                        <a:pt x="2504" y="80"/>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2930088" y="3347188"/>
                  <a:ext cx="14325" cy="63825"/>
                </a:xfrm>
                <a:custGeom>
                  <a:rect b="b" l="l" r="r" t="t"/>
                  <a:pathLst>
                    <a:path extrusionOk="0" h="2553" w="573">
                      <a:moveTo>
                        <a:pt x="25" y="0"/>
                      </a:moveTo>
                      <a:cubicBezTo>
                        <a:pt x="6" y="0"/>
                        <a:pt x="0" y="18"/>
                        <a:pt x="0" y="31"/>
                      </a:cubicBezTo>
                      <a:lnTo>
                        <a:pt x="518" y="2528"/>
                      </a:lnTo>
                      <a:cubicBezTo>
                        <a:pt x="518" y="2546"/>
                        <a:pt x="524" y="2552"/>
                        <a:pt x="542" y="2552"/>
                      </a:cubicBezTo>
                      <a:cubicBezTo>
                        <a:pt x="561" y="2552"/>
                        <a:pt x="573" y="2540"/>
                        <a:pt x="573" y="2522"/>
                      </a:cubicBezTo>
                      <a:lnTo>
                        <a:pt x="55" y="25"/>
                      </a:lnTo>
                      <a:cubicBezTo>
                        <a:pt x="55" y="12"/>
                        <a:pt x="37" y="0"/>
                        <a:pt x="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2939063" y="3415238"/>
                  <a:ext cx="66575" cy="10075"/>
                </a:xfrm>
                <a:custGeom>
                  <a:rect b="b" l="l" r="r" t="t"/>
                  <a:pathLst>
                    <a:path extrusionOk="0" h="403" w="2663">
                      <a:moveTo>
                        <a:pt x="31" y="1"/>
                      </a:moveTo>
                      <a:cubicBezTo>
                        <a:pt x="13" y="1"/>
                        <a:pt x="1" y="7"/>
                        <a:pt x="1" y="19"/>
                      </a:cubicBezTo>
                      <a:cubicBezTo>
                        <a:pt x="1" y="37"/>
                        <a:pt x="7" y="50"/>
                        <a:pt x="19" y="50"/>
                      </a:cubicBezTo>
                      <a:lnTo>
                        <a:pt x="2638" y="403"/>
                      </a:lnTo>
                      <a:cubicBezTo>
                        <a:pt x="2656" y="403"/>
                        <a:pt x="2662" y="385"/>
                        <a:pt x="2662" y="378"/>
                      </a:cubicBezTo>
                      <a:cubicBezTo>
                        <a:pt x="2662" y="366"/>
                        <a:pt x="2656" y="348"/>
                        <a:pt x="2638" y="348"/>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2904038" y="3395138"/>
                  <a:ext cx="14500" cy="58975"/>
                </a:xfrm>
                <a:custGeom>
                  <a:rect b="b" l="l" r="r" t="t"/>
                  <a:pathLst>
                    <a:path extrusionOk="0" h="2359" w="580">
                      <a:moveTo>
                        <a:pt x="19" y="1"/>
                      </a:moveTo>
                      <a:cubicBezTo>
                        <a:pt x="7" y="1"/>
                        <a:pt x="1" y="19"/>
                        <a:pt x="1" y="31"/>
                      </a:cubicBezTo>
                      <a:lnTo>
                        <a:pt x="525" y="2334"/>
                      </a:lnTo>
                      <a:cubicBezTo>
                        <a:pt x="525" y="2346"/>
                        <a:pt x="531" y="2358"/>
                        <a:pt x="549" y="2358"/>
                      </a:cubicBezTo>
                      <a:cubicBezTo>
                        <a:pt x="567" y="2346"/>
                        <a:pt x="579" y="2334"/>
                        <a:pt x="579" y="2328"/>
                      </a:cubicBezTo>
                      <a:lnTo>
                        <a:pt x="49" y="25"/>
                      </a:lnTo>
                      <a:cubicBezTo>
                        <a:pt x="49" y="7"/>
                        <a:pt x="3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2914088" y="3455138"/>
                  <a:ext cx="44800" cy="5200"/>
                </a:xfrm>
                <a:custGeom>
                  <a:rect b="b" l="l" r="r" t="t"/>
                  <a:pathLst>
                    <a:path extrusionOk="0" h="208" w="1792">
                      <a:moveTo>
                        <a:pt x="1761" y="1"/>
                      </a:moveTo>
                      <a:lnTo>
                        <a:pt x="25" y="153"/>
                      </a:lnTo>
                      <a:cubicBezTo>
                        <a:pt x="7" y="153"/>
                        <a:pt x="1" y="171"/>
                        <a:pt x="1" y="183"/>
                      </a:cubicBezTo>
                      <a:cubicBezTo>
                        <a:pt x="1" y="202"/>
                        <a:pt x="7" y="208"/>
                        <a:pt x="25" y="208"/>
                      </a:cubicBezTo>
                      <a:lnTo>
                        <a:pt x="1767" y="55"/>
                      </a:lnTo>
                      <a:cubicBezTo>
                        <a:pt x="1779" y="55"/>
                        <a:pt x="1791" y="37"/>
                        <a:pt x="1791" y="25"/>
                      </a:cubicBezTo>
                      <a:cubicBezTo>
                        <a:pt x="1791" y="7"/>
                        <a:pt x="1773" y="1"/>
                        <a:pt x="1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7" name="Google Shape;1167;p22"/>
            <p:cNvGrpSpPr/>
            <p:nvPr/>
          </p:nvGrpSpPr>
          <p:grpSpPr>
            <a:xfrm flipH="1" rot="8100000">
              <a:off x="8324146" y="427531"/>
              <a:ext cx="1064615" cy="862490"/>
              <a:chOff x="2180975" y="3019225"/>
              <a:chExt cx="259800" cy="210475"/>
            </a:xfrm>
          </p:grpSpPr>
          <p:sp>
            <p:nvSpPr>
              <p:cNvPr id="1168" name="Google Shape;1168;p22"/>
              <p:cNvSpPr/>
              <p:nvPr/>
            </p:nvSpPr>
            <p:spPr>
              <a:xfrm>
                <a:off x="2180975" y="3019225"/>
                <a:ext cx="259800" cy="210475"/>
              </a:xfrm>
              <a:custGeom>
                <a:rect b="b" l="l" r="r" t="t"/>
                <a:pathLst>
                  <a:path extrusionOk="0" h="8419" w="10392">
                    <a:moveTo>
                      <a:pt x="3877" y="1"/>
                    </a:moveTo>
                    <a:cubicBezTo>
                      <a:pt x="2856" y="1"/>
                      <a:pt x="2083" y="492"/>
                      <a:pt x="2083" y="492"/>
                    </a:cubicBezTo>
                    <a:cubicBezTo>
                      <a:pt x="2741" y="998"/>
                      <a:pt x="3314" y="1802"/>
                      <a:pt x="3076" y="1966"/>
                    </a:cubicBezTo>
                    <a:cubicBezTo>
                      <a:pt x="3052" y="1984"/>
                      <a:pt x="3023" y="1992"/>
                      <a:pt x="2990" y="1992"/>
                    </a:cubicBezTo>
                    <a:cubicBezTo>
                      <a:pt x="2710" y="1992"/>
                      <a:pt x="2162" y="1383"/>
                      <a:pt x="1840" y="1132"/>
                    </a:cubicBezTo>
                    <a:cubicBezTo>
                      <a:pt x="1797" y="1097"/>
                      <a:pt x="1737" y="1082"/>
                      <a:pt x="1664" y="1082"/>
                    </a:cubicBezTo>
                    <a:cubicBezTo>
                      <a:pt x="1146" y="1082"/>
                      <a:pt x="0" y="1875"/>
                      <a:pt x="0" y="1875"/>
                    </a:cubicBezTo>
                    <a:cubicBezTo>
                      <a:pt x="487" y="2904"/>
                      <a:pt x="1304" y="3976"/>
                      <a:pt x="1456" y="4068"/>
                    </a:cubicBezTo>
                    <a:cubicBezTo>
                      <a:pt x="1710" y="4161"/>
                      <a:pt x="1961" y="4200"/>
                      <a:pt x="2204" y="4200"/>
                    </a:cubicBezTo>
                    <a:cubicBezTo>
                      <a:pt x="2755" y="4200"/>
                      <a:pt x="3269" y="4001"/>
                      <a:pt x="3703" y="3781"/>
                    </a:cubicBezTo>
                    <a:cubicBezTo>
                      <a:pt x="3855" y="3704"/>
                      <a:pt x="3978" y="3674"/>
                      <a:pt x="4072" y="3674"/>
                    </a:cubicBezTo>
                    <a:cubicBezTo>
                      <a:pt x="4372" y="3674"/>
                      <a:pt x="4378" y="3988"/>
                      <a:pt x="4063" y="4123"/>
                    </a:cubicBezTo>
                    <a:cubicBezTo>
                      <a:pt x="3721" y="4271"/>
                      <a:pt x="2851" y="4601"/>
                      <a:pt x="2162" y="4601"/>
                    </a:cubicBezTo>
                    <a:cubicBezTo>
                      <a:pt x="2003" y="4601"/>
                      <a:pt x="1855" y="4584"/>
                      <a:pt x="1724" y="4543"/>
                    </a:cubicBezTo>
                    <a:lnTo>
                      <a:pt x="1724" y="4543"/>
                    </a:lnTo>
                    <a:cubicBezTo>
                      <a:pt x="1961" y="5493"/>
                      <a:pt x="3435" y="6559"/>
                      <a:pt x="3819" y="6784"/>
                    </a:cubicBezTo>
                    <a:cubicBezTo>
                      <a:pt x="3881" y="6821"/>
                      <a:pt x="3960" y="6838"/>
                      <a:pt x="4050" y="6838"/>
                    </a:cubicBezTo>
                    <a:cubicBezTo>
                      <a:pt x="4532" y="6838"/>
                      <a:pt x="5357" y="6370"/>
                      <a:pt x="5854" y="5950"/>
                    </a:cubicBezTo>
                    <a:cubicBezTo>
                      <a:pt x="6097" y="5744"/>
                      <a:pt x="6366" y="5649"/>
                      <a:pt x="6563" y="5649"/>
                    </a:cubicBezTo>
                    <a:cubicBezTo>
                      <a:pt x="6846" y="5649"/>
                      <a:pt x="6982" y="5843"/>
                      <a:pt x="6688" y="6187"/>
                    </a:cubicBezTo>
                    <a:cubicBezTo>
                      <a:pt x="6222" y="6740"/>
                      <a:pt x="4995" y="7173"/>
                      <a:pt x="4275" y="7173"/>
                    </a:cubicBezTo>
                    <a:cubicBezTo>
                      <a:pt x="4233" y="7173"/>
                      <a:pt x="4193" y="7171"/>
                      <a:pt x="4154" y="7168"/>
                    </a:cubicBezTo>
                    <a:lnTo>
                      <a:pt x="4154" y="7168"/>
                    </a:lnTo>
                    <a:cubicBezTo>
                      <a:pt x="4861" y="8179"/>
                      <a:pt x="6024" y="8386"/>
                      <a:pt x="6560" y="8417"/>
                    </a:cubicBezTo>
                    <a:cubicBezTo>
                      <a:pt x="6575" y="8418"/>
                      <a:pt x="6591" y="8418"/>
                      <a:pt x="6607" y="8418"/>
                    </a:cubicBezTo>
                    <a:cubicBezTo>
                      <a:pt x="7158" y="8418"/>
                      <a:pt x="8673" y="7932"/>
                      <a:pt x="9441" y="7198"/>
                    </a:cubicBezTo>
                    <a:cubicBezTo>
                      <a:pt x="9441" y="7198"/>
                      <a:pt x="10117" y="6291"/>
                      <a:pt x="10257" y="5237"/>
                    </a:cubicBezTo>
                    <a:cubicBezTo>
                      <a:pt x="10391" y="4177"/>
                      <a:pt x="10318" y="3532"/>
                      <a:pt x="10318" y="3532"/>
                    </a:cubicBezTo>
                    <a:cubicBezTo>
                      <a:pt x="10318" y="3532"/>
                      <a:pt x="9057" y="2320"/>
                      <a:pt x="8984" y="2277"/>
                    </a:cubicBezTo>
                    <a:lnTo>
                      <a:pt x="8984" y="2277"/>
                    </a:lnTo>
                    <a:cubicBezTo>
                      <a:pt x="9234" y="3233"/>
                      <a:pt x="9070" y="4299"/>
                      <a:pt x="8595" y="4494"/>
                    </a:cubicBezTo>
                    <a:cubicBezTo>
                      <a:pt x="8543" y="4516"/>
                      <a:pt x="8501" y="4527"/>
                      <a:pt x="8466" y="4527"/>
                    </a:cubicBezTo>
                    <a:cubicBezTo>
                      <a:pt x="8174" y="4527"/>
                      <a:pt x="8424" y="3792"/>
                      <a:pt x="8582" y="3063"/>
                    </a:cubicBezTo>
                    <a:cubicBezTo>
                      <a:pt x="8753" y="2259"/>
                      <a:pt x="7638" y="815"/>
                      <a:pt x="7638" y="815"/>
                    </a:cubicBezTo>
                    <a:cubicBezTo>
                      <a:pt x="7638" y="815"/>
                      <a:pt x="6556" y="117"/>
                      <a:pt x="5590" y="117"/>
                    </a:cubicBezTo>
                    <a:cubicBezTo>
                      <a:pt x="5461" y="117"/>
                      <a:pt x="5335" y="130"/>
                      <a:pt x="5214" y="157"/>
                    </a:cubicBezTo>
                    <a:cubicBezTo>
                      <a:pt x="5994" y="992"/>
                      <a:pt x="6237" y="1698"/>
                      <a:pt x="5915" y="2228"/>
                    </a:cubicBezTo>
                    <a:cubicBezTo>
                      <a:pt x="5854" y="2329"/>
                      <a:pt x="5802" y="2371"/>
                      <a:pt x="5758" y="2371"/>
                    </a:cubicBezTo>
                    <a:cubicBezTo>
                      <a:pt x="5573" y="2371"/>
                      <a:pt x="5517" y="1623"/>
                      <a:pt x="5433" y="1333"/>
                    </a:cubicBezTo>
                    <a:cubicBezTo>
                      <a:pt x="5330" y="967"/>
                      <a:pt x="4855" y="310"/>
                      <a:pt x="4197" y="17"/>
                    </a:cubicBezTo>
                    <a:cubicBezTo>
                      <a:pt x="4088" y="6"/>
                      <a:pt x="3981" y="1"/>
                      <a:pt x="38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2210050" y="3030625"/>
                <a:ext cx="217175" cy="184225"/>
              </a:xfrm>
              <a:custGeom>
                <a:rect b="b" l="l" r="r" t="t"/>
                <a:pathLst>
                  <a:path extrusionOk="0" h="7369" w="8687">
                    <a:moveTo>
                      <a:pt x="1499" y="1"/>
                    </a:moveTo>
                    <a:cubicBezTo>
                      <a:pt x="1495" y="1"/>
                      <a:pt x="1491" y="8"/>
                      <a:pt x="1487" y="12"/>
                    </a:cubicBezTo>
                    <a:cubicBezTo>
                      <a:pt x="1475" y="18"/>
                      <a:pt x="1487" y="30"/>
                      <a:pt x="1493" y="36"/>
                    </a:cubicBezTo>
                    <a:cubicBezTo>
                      <a:pt x="2571" y="627"/>
                      <a:pt x="3052" y="2333"/>
                      <a:pt x="3119" y="2595"/>
                    </a:cubicBezTo>
                    <a:cubicBezTo>
                      <a:pt x="2175" y="2119"/>
                      <a:pt x="1133" y="1742"/>
                      <a:pt x="25" y="1571"/>
                    </a:cubicBezTo>
                    <a:cubicBezTo>
                      <a:pt x="7" y="1571"/>
                      <a:pt x="1" y="1577"/>
                      <a:pt x="1" y="1590"/>
                    </a:cubicBezTo>
                    <a:cubicBezTo>
                      <a:pt x="1" y="1602"/>
                      <a:pt x="7" y="1608"/>
                      <a:pt x="13" y="1608"/>
                    </a:cubicBezTo>
                    <a:cubicBezTo>
                      <a:pt x="1749" y="1870"/>
                      <a:pt x="3344" y="2668"/>
                      <a:pt x="4605" y="3508"/>
                    </a:cubicBezTo>
                    <a:cubicBezTo>
                      <a:pt x="4406" y="3673"/>
                      <a:pt x="2766" y="4966"/>
                      <a:pt x="1568" y="4966"/>
                    </a:cubicBezTo>
                    <a:cubicBezTo>
                      <a:pt x="1483" y="4966"/>
                      <a:pt x="1401" y="4959"/>
                      <a:pt x="1322" y="4946"/>
                    </a:cubicBezTo>
                    <a:cubicBezTo>
                      <a:pt x="1310" y="4946"/>
                      <a:pt x="1304" y="4952"/>
                      <a:pt x="1304" y="4958"/>
                    </a:cubicBezTo>
                    <a:cubicBezTo>
                      <a:pt x="1304" y="4970"/>
                      <a:pt x="1304" y="4982"/>
                      <a:pt x="1334" y="4982"/>
                    </a:cubicBezTo>
                    <a:cubicBezTo>
                      <a:pt x="1415" y="4996"/>
                      <a:pt x="1499" y="5003"/>
                      <a:pt x="1584" y="5003"/>
                    </a:cubicBezTo>
                    <a:cubicBezTo>
                      <a:pt x="2817" y="5003"/>
                      <a:pt x="4495" y="3657"/>
                      <a:pt x="4654" y="3526"/>
                    </a:cubicBezTo>
                    <a:cubicBezTo>
                      <a:pt x="5154" y="3855"/>
                      <a:pt x="5604" y="4196"/>
                      <a:pt x="5994" y="4519"/>
                    </a:cubicBezTo>
                    <a:cubicBezTo>
                      <a:pt x="6646" y="5061"/>
                      <a:pt x="7188" y="5579"/>
                      <a:pt x="7590" y="5993"/>
                    </a:cubicBezTo>
                    <a:cubicBezTo>
                      <a:pt x="7430" y="6131"/>
                      <a:pt x="5977" y="7331"/>
                      <a:pt x="4491" y="7331"/>
                    </a:cubicBezTo>
                    <a:cubicBezTo>
                      <a:pt x="4338" y="7331"/>
                      <a:pt x="4185" y="7319"/>
                      <a:pt x="4033" y="7291"/>
                    </a:cubicBezTo>
                    <a:cubicBezTo>
                      <a:pt x="4021" y="7291"/>
                      <a:pt x="4015" y="7297"/>
                      <a:pt x="4015" y="7303"/>
                    </a:cubicBezTo>
                    <a:cubicBezTo>
                      <a:pt x="4015" y="7321"/>
                      <a:pt x="4021" y="7327"/>
                      <a:pt x="4027" y="7327"/>
                    </a:cubicBezTo>
                    <a:cubicBezTo>
                      <a:pt x="4181" y="7356"/>
                      <a:pt x="4337" y="7369"/>
                      <a:pt x="4492" y="7369"/>
                    </a:cubicBezTo>
                    <a:cubicBezTo>
                      <a:pt x="5990" y="7369"/>
                      <a:pt x="7460" y="6156"/>
                      <a:pt x="7614" y="6024"/>
                    </a:cubicBezTo>
                    <a:cubicBezTo>
                      <a:pt x="8108" y="6541"/>
                      <a:pt x="8388" y="6895"/>
                      <a:pt x="8400" y="6901"/>
                    </a:cubicBezTo>
                    <a:cubicBezTo>
                      <a:pt x="8403" y="6904"/>
                      <a:pt x="8406" y="6905"/>
                      <a:pt x="8409" y="6905"/>
                    </a:cubicBezTo>
                    <a:cubicBezTo>
                      <a:pt x="8412" y="6905"/>
                      <a:pt x="8415" y="6904"/>
                      <a:pt x="8418" y="6901"/>
                    </a:cubicBezTo>
                    <a:cubicBezTo>
                      <a:pt x="8430" y="6895"/>
                      <a:pt x="8430" y="6889"/>
                      <a:pt x="8418" y="6883"/>
                    </a:cubicBezTo>
                    <a:cubicBezTo>
                      <a:pt x="8412" y="6870"/>
                      <a:pt x="8260" y="6682"/>
                      <a:pt x="7986" y="6377"/>
                    </a:cubicBezTo>
                    <a:cubicBezTo>
                      <a:pt x="8686" y="4842"/>
                      <a:pt x="8479" y="3563"/>
                      <a:pt x="8479" y="3545"/>
                    </a:cubicBezTo>
                    <a:cubicBezTo>
                      <a:pt x="8473" y="3539"/>
                      <a:pt x="8467" y="3533"/>
                      <a:pt x="8461" y="3533"/>
                    </a:cubicBezTo>
                    <a:cubicBezTo>
                      <a:pt x="8449" y="3539"/>
                      <a:pt x="8443" y="3545"/>
                      <a:pt x="8443" y="3551"/>
                    </a:cubicBezTo>
                    <a:cubicBezTo>
                      <a:pt x="8443" y="3569"/>
                      <a:pt x="8644" y="4830"/>
                      <a:pt x="7955" y="6347"/>
                    </a:cubicBezTo>
                    <a:cubicBezTo>
                      <a:pt x="7858" y="6237"/>
                      <a:pt x="7742" y="6121"/>
                      <a:pt x="7614" y="5987"/>
                    </a:cubicBezTo>
                    <a:cubicBezTo>
                      <a:pt x="7212" y="5567"/>
                      <a:pt x="6664" y="5037"/>
                      <a:pt x="6000" y="4495"/>
                    </a:cubicBezTo>
                    <a:cubicBezTo>
                      <a:pt x="5830" y="4349"/>
                      <a:pt x="5641" y="4209"/>
                      <a:pt x="5452" y="4062"/>
                    </a:cubicBezTo>
                    <a:cubicBezTo>
                      <a:pt x="5525" y="3892"/>
                      <a:pt x="6420" y="1931"/>
                      <a:pt x="5062" y="12"/>
                    </a:cubicBezTo>
                    <a:cubicBezTo>
                      <a:pt x="5062" y="8"/>
                      <a:pt x="5056" y="3"/>
                      <a:pt x="5048" y="3"/>
                    </a:cubicBezTo>
                    <a:cubicBezTo>
                      <a:pt x="5045" y="3"/>
                      <a:pt x="5041" y="4"/>
                      <a:pt x="5038" y="6"/>
                    </a:cubicBezTo>
                    <a:cubicBezTo>
                      <a:pt x="5032" y="12"/>
                      <a:pt x="5026" y="18"/>
                      <a:pt x="5032" y="30"/>
                    </a:cubicBezTo>
                    <a:cubicBezTo>
                      <a:pt x="6366" y="1912"/>
                      <a:pt x="5519" y="3837"/>
                      <a:pt x="5422" y="4038"/>
                    </a:cubicBezTo>
                    <a:cubicBezTo>
                      <a:pt x="5178" y="3855"/>
                      <a:pt x="4928" y="3673"/>
                      <a:pt x="4654" y="3490"/>
                    </a:cubicBezTo>
                    <a:cubicBezTo>
                      <a:pt x="4654" y="3484"/>
                      <a:pt x="4642" y="3484"/>
                      <a:pt x="4642" y="3484"/>
                    </a:cubicBezTo>
                    <a:cubicBezTo>
                      <a:pt x="4185" y="3179"/>
                      <a:pt x="3692" y="2881"/>
                      <a:pt x="3162" y="2619"/>
                    </a:cubicBezTo>
                    <a:cubicBezTo>
                      <a:pt x="3143" y="2534"/>
                      <a:pt x="2662" y="645"/>
                      <a:pt x="1505" y="6"/>
                    </a:cubicBezTo>
                    <a:cubicBezTo>
                      <a:pt x="1503" y="2"/>
                      <a:pt x="1501" y="1"/>
                      <a:pt x="14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2"/>
            <p:cNvGrpSpPr/>
            <p:nvPr/>
          </p:nvGrpSpPr>
          <p:grpSpPr>
            <a:xfrm flipH="1" rot="-6263027">
              <a:off x="7978514" y="-835793"/>
              <a:ext cx="1356337" cy="1673328"/>
              <a:chOff x="2526025" y="2780838"/>
              <a:chExt cx="196075" cy="241900"/>
            </a:xfrm>
          </p:grpSpPr>
          <p:sp>
            <p:nvSpPr>
              <p:cNvPr id="1171" name="Google Shape;1171;p22"/>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22"/>
              <p:cNvGrpSpPr/>
              <p:nvPr/>
            </p:nvGrpSpPr>
            <p:grpSpPr>
              <a:xfrm>
                <a:off x="2539350" y="2806488"/>
                <a:ext cx="160675" cy="189600"/>
                <a:chOff x="2748500" y="2867375"/>
                <a:chExt cx="160675" cy="189600"/>
              </a:xfrm>
            </p:grpSpPr>
            <p:sp>
              <p:nvSpPr>
                <p:cNvPr id="1174" name="Google Shape;1174;p22"/>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77" name="Google Shape;1177;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8" name="Google Shape;1178;p22"/>
          <p:cNvSpPr txBox="1"/>
          <p:nvPr>
            <p:ph idx="1" type="subTitle"/>
          </p:nvPr>
        </p:nvSpPr>
        <p:spPr>
          <a:xfrm>
            <a:off x="4556099" y="1129710"/>
            <a:ext cx="3867900" cy="347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9" name="Google Shape;1179;p22"/>
          <p:cNvSpPr txBox="1"/>
          <p:nvPr>
            <p:ph idx="2" type="subTitle"/>
          </p:nvPr>
        </p:nvSpPr>
        <p:spPr>
          <a:xfrm>
            <a:off x="720000" y="1129550"/>
            <a:ext cx="3871500" cy="347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b="0" sz="12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180" name="Google Shape;1180;p22"/>
          <p:cNvGrpSpPr/>
          <p:nvPr/>
        </p:nvGrpSpPr>
        <p:grpSpPr>
          <a:xfrm>
            <a:off x="217813" y="141229"/>
            <a:ext cx="8672208" cy="4864349"/>
            <a:chOff x="217813" y="141229"/>
            <a:chExt cx="8672208" cy="4864349"/>
          </a:xfrm>
        </p:grpSpPr>
        <p:grpSp>
          <p:nvGrpSpPr>
            <p:cNvPr id="1181" name="Google Shape;1181;p22"/>
            <p:cNvGrpSpPr/>
            <p:nvPr/>
          </p:nvGrpSpPr>
          <p:grpSpPr>
            <a:xfrm rot="3423410">
              <a:off x="249525" y="433000"/>
              <a:ext cx="252798" cy="212997"/>
              <a:chOff x="3997900" y="3858575"/>
              <a:chExt cx="252801" cy="213000"/>
            </a:xfrm>
          </p:grpSpPr>
          <p:sp>
            <p:nvSpPr>
              <p:cNvPr id="1182" name="Google Shape;1182;p22"/>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2"/>
            <p:cNvGrpSpPr/>
            <p:nvPr/>
          </p:nvGrpSpPr>
          <p:grpSpPr>
            <a:xfrm rot="5259706">
              <a:off x="844741" y="165370"/>
              <a:ext cx="252809" cy="213007"/>
              <a:chOff x="3997900" y="3858575"/>
              <a:chExt cx="252801" cy="213000"/>
            </a:xfrm>
          </p:grpSpPr>
          <p:sp>
            <p:nvSpPr>
              <p:cNvPr id="1185" name="Google Shape;1185;p22"/>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22"/>
            <p:cNvGrpSpPr/>
            <p:nvPr/>
          </p:nvGrpSpPr>
          <p:grpSpPr>
            <a:xfrm rot="8100000">
              <a:off x="8598938" y="4734395"/>
              <a:ext cx="252798" cy="212998"/>
              <a:chOff x="3997900" y="3858575"/>
              <a:chExt cx="252801" cy="213000"/>
            </a:xfrm>
          </p:grpSpPr>
          <p:sp>
            <p:nvSpPr>
              <p:cNvPr id="1188" name="Google Shape;1188;p22"/>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90" name="Shape 1190"/>
        <p:cNvGrpSpPr/>
        <p:nvPr/>
      </p:nvGrpSpPr>
      <p:grpSpPr>
        <a:xfrm>
          <a:off x="0" y="0"/>
          <a:ext cx="0" cy="0"/>
          <a:chOff x="0" y="0"/>
          <a:chExt cx="0" cy="0"/>
        </a:xfrm>
      </p:grpSpPr>
      <p:sp>
        <p:nvSpPr>
          <p:cNvPr id="1191" name="Google Shape;119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2" name="Google Shape;1192;p23"/>
          <p:cNvSpPr txBox="1"/>
          <p:nvPr>
            <p:ph idx="1" type="subTitle"/>
          </p:nvPr>
        </p:nvSpPr>
        <p:spPr>
          <a:xfrm>
            <a:off x="4608300" y="1667625"/>
            <a:ext cx="3703200" cy="232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3" name="Google Shape;1193;p23"/>
          <p:cNvSpPr txBox="1"/>
          <p:nvPr>
            <p:ph idx="2" type="subTitle"/>
          </p:nvPr>
        </p:nvSpPr>
        <p:spPr>
          <a:xfrm>
            <a:off x="832500" y="1667625"/>
            <a:ext cx="3699600" cy="232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94" name="Google Shape;1194;p23"/>
          <p:cNvGrpSpPr/>
          <p:nvPr/>
        </p:nvGrpSpPr>
        <p:grpSpPr>
          <a:xfrm>
            <a:off x="-241313" y="-50412"/>
            <a:ext cx="9774602" cy="5328555"/>
            <a:chOff x="-241313" y="-50412"/>
            <a:chExt cx="9774602" cy="5328555"/>
          </a:xfrm>
        </p:grpSpPr>
        <p:sp>
          <p:nvSpPr>
            <p:cNvPr id="1195" name="Google Shape;1195;p23"/>
            <p:cNvSpPr/>
            <p:nvPr/>
          </p:nvSpPr>
          <p:spPr>
            <a:xfrm>
              <a:off x="-241313" y="-50412"/>
              <a:ext cx="1766350" cy="999150"/>
            </a:xfrm>
            <a:custGeom>
              <a:rect b="b" l="l" r="r" t="t"/>
              <a:pathLst>
                <a:path extrusionOk="0" h="39966" w="70654">
                  <a:moveTo>
                    <a:pt x="3402" y="30889"/>
                  </a:moveTo>
                  <a:cubicBezTo>
                    <a:pt x="5982" y="37140"/>
                    <a:pt x="12778" y="39173"/>
                    <a:pt x="18285" y="39818"/>
                  </a:cubicBezTo>
                  <a:cubicBezTo>
                    <a:pt x="23792" y="40463"/>
                    <a:pt x="31382" y="39024"/>
                    <a:pt x="36442" y="34758"/>
                  </a:cubicBezTo>
                  <a:cubicBezTo>
                    <a:pt x="41502" y="30492"/>
                    <a:pt x="43487" y="17842"/>
                    <a:pt x="48646" y="14220"/>
                  </a:cubicBezTo>
                  <a:cubicBezTo>
                    <a:pt x="53806" y="10599"/>
                    <a:pt x="64274" y="15063"/>
                    <a:pt x="67399" y="13029"/>
                  </a:cubicBezTo>
                  <a:cubicBezTo>
                    <a:pt x="70525" y="10995"/>
                    <a:pt x="72807" y="3901"/>
                    <a:pt x="67399" y="2016"/>
                  </a:cubicBezTo>
                  <a:cubicBezTo>
                    <a:pt x="61992" y="131"/>
                    <a:pt x="45719" y="1668"/>
                    <a:pt x="34954" y="1718"/>
                  </a:cubicBezTo>
                  <a:cubicBezTo>
                    <a:pt x="24189" y="1768"/>
                    <a:pt x="8066" y="-2548"/>
                    <a:pt x="2807" y="2314"/>
                  </a:cubicBezTo>
                  <a:cubicBezTo>
                    <a:pt x="-2452" y="7176"/>
                    <a:pt x="822" y="24638"/>
                    <a:pt x="3402" y="30889"/>
                  </a:cubicBezTo>
                  <a:close/>
                </a:path>
              </a:pathLst>
            </a:custGeom>
            <a:solidFill>
              <a:srgbClr val="FFFFFF">
                <a:alpha val="24050"/>
              </a:srgbClr>
            </a:solidFill>
            <a:ln>
              <a:noFill/>
            </a:ln>
          </p:spPr>
        </p:sp>
        <p:sp>
          <p:nvSpPr>
            <p:cNvPr id="1196" name="Google Shape;1196;p23"/>
            <p:cNvSpPr/>
            <p:nvPr/>
          </p:nvSpPr>
          <p:spPr>
            <a:xfrm>
              <a:off x="5435114" y="4330893"/>
              <a:ext cx="4098175" cy="947250"/>
            </a:xfrm>
            <a:custGeom>
              <a:rect b="b" l="l" r="r" t="t"/>
              <a:pathLst>
                <a:path extrusionOk="0" h="37890" w="163927">
                  <a:moveTo>
                    <a:pt x="13576" y="37505"/>
                  </a:moveTo>
                  <a:cubicBezTo>
                    <a:pt x="3357" y="36612"/>
                    <a:pt x="1125" y="34181"/>
                    <a:pt x="182" y="30361"/>
                  </a:cubicBezTo>
                  <a:cubicBezTo>
                    <a:pt x="-760" y="26541"/>
                    <a:pt x="1968" y="18554"/>
                    <a:pt x="7921" y="14585"/>
                  </a:cubicBezTo>
                  <a:cubicBezTo>
                    <a:pt x="13874" y="10616"/>
                    <a:pt x="22704" y="6846"/>
                    <a:pt x="35900" y="6548"/>
                  </a:cubicBezTo>
                  <a:cubicBezTo>
                    <a:pt x="49096" y="6250"/>
                    <a:pt x="73306" y="12452"/>
                    <a:pt x="87097" y="12799"/>
                  </a:cubicBezTo>
                  <a:cubicBezTo>
                    <a:pt x="100889" y="13146"/>
                    <a:pt x="109223" y="10765"/>
                    <a:pt x="118649" y="8632"/>
                  </a:cubicBezTo>
                  <a:cubicBezTo>
                    <a:pt x="128075" y="6499"/>
                    <a:pt x="136409" y="-50"/>
                    <a:pt x="143652" y="0"/>
                  </a:cubicBezTo>
                  <a:cubicBezTo>
                    <a:pt x="150895" y="50"/>
                    <a:pt x="159279" y="3572"/>
                    <a:pt x="162107" y="8930"/>
                  </a:cubicBezTo>
                  <a:cubicBezTo>
                    <a:pt x="164935" y="14288"/>
                    <a:pt x="164488" y="27335"/>
                    <a:pt x="160618" y="32147"/>
                  </a:cubicBezTo>
                  <a:cubicBezTo>
                    <a:pt x="156749" y="36959"/>
                    <a:pt x="155410" y="37207"/>
                    <a:pt x="138890" y="37802"/>
                  </a:cubicBezTo>
                  <a:cubicBezTo>
                    <a:pt x="122370" y="38397"/>
                    <a:pt x="82385" y="35769"/>
                    <a:pt x="61499" y="35719"/>
                  </a:cubicBezTo>
                  <a:cubicBezTo>
                    <a:pt x="40613" y="35670"/>
                    <a:pt x="23796" y="38398"/>
                    <a:pt x="13576" y="37505"/>
                  </a:cubicBezTo>
                  <a:close/>
                </a:path>
              </a:pathLst>
            </a:custGeom>
            <a:solidFill>
              <a:srgbClr val="FFFFFF">
                <a:alpha val="24050"/>
              </a:srgbClr>
            </a:solidFill>
            <a:ln>
              <a:noFill/>
            </a:ln>
          </p:spPr>
        </p:sp>
      </p:grpSp>
      <p:grpSp>
        <p:nvGrpSpPr>
          <p:cNvPr id="1197" name="Google Shape;1197;p23"/>
          <p:cNvGrpSpPr/>
          <p:nvPr/>
        </p:nvGrpSpPr>
        <p:grpSpPr>
          <a:xfrm>
            <a:off x="24923" y="133450"/>
            <a:ext cx="8937085" cy="4815909"/>
            <a:chOff x="24923" y="133450"/>
            <a:chExt cx="8937085" cy="4815909"/>
          </a:xfrm>
        </p:grpSpPr>
        <p:grpSp>
          <p:nvGrpSpPr>
            <p:cNvPr id="1198" name="Google Shape;1198;p23"/>
            <p:cNvGrpSpPr/>
            <p:nvPr/>
          </p:nvGrpSpPr>
          <p:grpSpPr>
            <a:xfrm rot="3225139">
              <a:off x="82939" y="3096031"/>
              <a:ext cx="323930" cy="308049"/>
              <a:chOff x="720003" y="4710305"/>
              <a:chExt cx="323917" cy="308037"/>
            </a:xfrm>
          </p:grpSpPr>
          <p:sp>
            <p:nvSpPr>
              <p:cNvPr id="1199" name="Google Shape;1199;p23"/>
              <p:cNvSpPr/>
              <p:nvPr/>
            </p:nvSpPr>
            <p:spPr>
              <a:xfrm rot="9083532">
                <a:off x="755563" y="4757825"/>
                <a:ext cx="252797" cy="212996"/>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rot="9083514">
                <a:off x="832055" y="4834932"/>
                <a:ext cx="66725" cy="60199"/>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3"/>
            <p:cNvGrpSpPr/>
            <p:nvPr/>
          </p:nvGrpSpPr>
          <p:grpSpPr>
            <a:xfrm>
              <a:off x="976574" y="4641322"/>
              <a:ext cx="323917" cy="308037"/>
              <a:chOff x="720003" y="4710305"/>
              <a:chExt cx="323917" cy="308037"/>
            </a:xfrm>
          </p:grpSpPr>
          <p:sp>
            <p:nvSpPr>
              <p:cNvPr id="1202" name="Google Shape;1202;p23"/>
              <p:cNvSpPr/>
              <p:nvPr/>
            </p:nvSpPr>
            <p:spPr>
              <a:xfrm rot="9083532">
                <a:off x="755563" y="4757825"/>
                <a:ext cx="252797" cy="212996"/>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rot="9083514">
                <a:off x="832055" y="4834932"/>
                <a:ext cx="66725" cy="60199"/>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3"/>
            <p:cNvGrpSpPr/>
            <p:nvPr/>
          </p:nvGrpSpPr>
          <p:grpSpPr>
            <a:xfrm rot="-2316099">
              <a:off x="8004776" y="200843"/>
              <a:ext cx="323916" cy="308036"/>
              <a:chOff x="720003" y="4710305"/>
              <a:chExt cx="323917" cy="308037"/>
            </a:xfrm>
          </p:grpSpPr>
          <p:sp>
            <p:nvSpPr>
              <p:cNvPr id="1205" name="Google Shape;1205;p23"/>
              <p:cNvSpPr/>
              <p:nvPr/>
            </p:nvSpPr>
            <p:spPr>
              <a:xfrm rot="9083532">
                <a:off x="755563" y="4757825"/>
                <a:ext cx="252797" cy="212996"/>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rot="9083514">
                <a:off x="832055" y="4834932"/>
                <a:ext cx="66725" cy="60199"/>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23"/>
            <p:cNvGrpSpPr/>
            <p:nvPr/>
          </p:nvGrpSpPr>
          <p:grpSpPr>
            <a:xfrm rot="778054">
              <a:off x="8607657" y="3937627"/>
              <a:ext cx="323918" cy="308037"/>
              <a:chOff x="720003" y="4710305"/>
              <a:chExt cx="323917" cy="308037"/>
            </a:xfrm>
          </p:grpSpPr>
          <p:sp>
            <p:nvSpPr>
              <p:cNvPr id="1208" name="Google Shape;1208;p23"/>
              <p:cNvSpPr/>
              <p:nvPr/>
            </p:nvSpPr>
            <p:spPr>
              <a:xfrm rot="9083532">
                <a:off x="755563" y="4757825"/>
                <a:ext cx="252797" cy="212996"/>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rot="9083514">
                <a:off x="832055" y="4834932"/>
                <a:ext cx="66725" cy="60199"/>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0" name="Google Shape;1210;p23"/>
          <p:cNvGrpSpPr/>
          <p:nvPr/>
        </p:nvGrpSpPr>
        <p:grpSpPr>
          <a:xfrm>
            <a:off x="-276004" y="3640866"/>
            <a:ext cx="1148405" cy="1999604"/>
            <a:chOff x="-276004" y="3640866"/>
            <a:chExt cx="1148405" cy="1999604"/>
          </a:xfrm>
        </p:grpSpPr>
        <p:grpSp>
          <p:nvGrpSpPr>
            <p:cNvPr id="1211" name="Google Shape;1211;p23"/>
            <p:cNvGrpSpPr/>
            <p:nvPr/>
          </p:nvGrpSpPr>
          <p:grpSpPr>
            <a:xfrm>
              <a:off x="-276004" y="3640866"/>
              <a:ext cx="851651" cy="1717792"/>
              <a:chOff x="3189325" y="3908000"/>
              <a:chExt cx="138125" cy="278600"/>
            </a:xfrm>
          </p:grpSpPr>
          <p:sp>
            <p:nvSpPr>
              <p:cNvPr id="1212" name="Google Shape;1212;p23"/>
              <p:cNvSpPr/>
              <p:nvPr/>
            </p:nvSpPr>
            <p:spPr>
              <a:xfrm>
                <a:off x="3225725" y="3936450"/>
                <a:ext cx="74475" cy="250150"/>
              </a:xfrm>
              <a:custGeom>
                <a:rect b="b" l="l" r="r" t="t"/>
                <a:pathLst>
                  <a:path extrusionOk="0" h="10006" w="2979">
                    <a:moveTo>
                      <a:pt x="2919" y="1"/>
                    </a:moveTo>
                    <a:cubicBezTo>
                      <a:pt x="2907" y="1"/>
                      <a:pt x="2896" y="5"/>
                      <a:pt x="2887" y="14"/>
                    </a:cubicBezTo>
                    <a:cubicBezTo>
                      <a:pt x="1699" y="1055"/>
                      <a:pt x="877" y="2219"/>
                      <a:pt x="445" y="3492"/>
                    </a:cubicBezTo>
                    <a:cubicBezTo>
                      <a:pt x="98" y="4515"/>
                      <a:pt x="0" y="5593"/>
                      <a:pt x="146" y="6708"/>
                    </a:cubicBezTo>
                    <a:cubicBezTo>
                      <a:pt x="402" y="8602"/>
                      <a:pt x="1310" y="9966"/>
                      <a:pt x="1316" y="9979"/>
                    </a:cubicBezTo>
                    <a:cubicBezTo>
                      <a:pt x="1328" y="9985"/>
                      <a:pt x="1334" y="9985"/>
                      <a:pt x="1334" y="9997"/>
                    </a:cubicBezTo>
                    <a:cubicBezTo>
                      <a:pt x="1340" y="10003"/>
                      <a:pt x="1351" y="10006"/>
                      <a:pt x="1362" y="10006"/>
                    </a:cubicBezTo>
                    <a:cubicBezTo>
                      <a:pt x="1374" y="10006"/>
                      <a:pt x="1386" y="10003"/>
                      <a:pt x="1395" y="9997"/>
                    </a:cubicBezTo>
                    <a:cubicBezTo>
                      <a:pt x="1413" y="9979"/>
                      <a:pt x="1425" y="9942"/>
                      <a:pt x="1407" y="9918"/>
                    </a:cubicBezTo>
                    <a:cubicBezTo>
                      <a:pt x="1401" y="9905"/>
                      <a:pt x="512" y="8565"/>
                      <a:pt x="250" y="6689"/>
                    </a:cubicBezTo>
                    <a:cubicBezTo>
                      <a:pt x="18" y="4960"/>
                      <a:pt x="299" y="2420"/>
                      <a:pt x="2954" y="99"/>
                    </a:cubicBezTo>
                    <a:cubicBezTo>
                      <a:pt x="2979" y="75"/>
                      <a:pt x="2979" y="44"/>
                      <a:pt x="2960" y="20"/>
                    </a:cubicBezTo>
                    <a:cubicBezTo>
                      <a:pt x="2947" y="7"/>
                      <a:pt x="2932" y="1"/>
                      <a:pt x="29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3282825" y="3908000"/>
                <a:ext cx="44625" cy="40675"/>
              </a:xfrm>
              <a:custGeom>
                <a:rect b="b" l="l" r="r" t="t"/>
                <a:pathLst>
                  <a:path extrusionOk="0" h="1627" w="1785">
                    <a:moveTo>
                      <a:pt x="1785" y="1"/>
                    </a:moveTo>
                    <a:cubicBezTo>
                      <a:pt x="664" y="281"/>
                      <a:pt x="0" y="920"/>
                      <a:pt x="244" y="1554"/>
                    </a:cubicBezTo>
                    <a:cubicBezTo>
                      <a:pt x="244" y="1554"/>
                      <a:pt x="384" y="1627"/>
                      <a:pt x="584" y="1627"/>
                    </a:cubicBezTo>
                    <a:cubicBezTo>
                      <a:pt x="949" y="1627"/>
                      <a:pt x="1513" y="1383"/>
                      <a:pt x="1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3270625" y="3953975"/>
                <a:ext cx="54250" cy="25225"/>
              </a:xfrm>
              <a:custGeom>
                <a:rect b="b" l="l" r="r" t="t"/>
                <a:pathLst>
                  <a:path extrusionOk="0" h="1009" w="2170">
                    <a:moveTo>
                      <a:pt x="962" y="0"/>
                    </a:moveTo>
                    <a:cubicBezTo>
                      <a:pt x="478" y="0"/>
                      <a:pt x="121" y="190"/>
                      <a:pt x="1" y="568"/>
                    </a:cubicBezTo>
                    <a:cubicBezTo>
                      <a:pt x="1" y="568"/>
                      <a:pt x="199" y="1008"/>
                      <a:pt x="741" y="1008"/>
                    </a:cubicBezTo>
                    <a:cubicBezTo>
                      <a:pt x="1075" y="1008"/>
                      <a:pt x="1540" y="841"/>
                      <a:pt x="2169" y="300"/>
                    </a:cubicBezTo>
                    <a:cubicBezTo>
                      <a:pt x="1729" y="100"/>
                      <a:pt x="1312" y="0"/>
                      <a:pt x="9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3251600" y="3915625"/>
                <a:ext cx="45700" cy="54525"/>
              </a:xfrm>
              <a:custGeom>
                <a:rect b="b" l="l" r="r" t="t"/>
                <a:pathLst>
                  <a:path extrusionOk="0" h="2181" w="1828">
                    <a:moveTo>
                      <a:pt x="792" y="0"/>
                    </a:moveTo>
                    <a:cubicBezTo>
                      <a:pt x="98" y="932"/>
                      <a:pt x="1" y="1846"/>
                      <a:pt x="597" y="2181"/>
                    </a:cubicBezTo>
                    <a:cubicBezTo>
                      <a:pt x="597" y="2181"/>
                      <a:pt x="1828" y="1919"/>
                      <a:pt x="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3245675" y="3987650"/>
                <a:ext cx="53150" cy="26350"/>
              </a:xfrm>
              <a:custGeom>
                <a:rect b="b" l="l" r="r" t="t"/>
                <a:pathLst>
                  <a:path extrusionOk="0" h="1054" w="2126">
                    <a:moveTo>
                      <a:pt x="1140" y="0"/>
                    </a:moveTo>
                    <a:cubicBezTo>
                      <a:pt x="522" y="0"/>
                      <a:pt x="82" y="239"/>
                      <a:pt x="0" y="701"/>
                    </a:cubicBezTo>
                    <a:cubicBezTo>
                      <a:pt x="0" y="701"/>
                      <a:pt x="215" y="1053"/>
                      <a:pt x="674" y="1053"/>
                    </a:cubicBezTo>
                    <a:cubicBezTo>
                      <a:pt x="1017" y="1053"/>
                      <a:pt x="1497" y="856"/>
                      <a:pt x="2126" y="165"/>
                    </a:cubicBezTo>
                    <a:cubicBezTo>
                      <a:pt x="1770" y="55"/>
                      <a:pt x="1435"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3222825" y="3952000"/>
                <a:ext cx="49050" cy="52725"/>
              </a:xfrm>
              <a:custGeom>
                <a:rect b="b" l="l" r="r" t="t"/>
                <a:pathLst>
                  <a:path extrusionOk="0" h="2109" w="1962">
                    <a:moveTo>
                      <a:pt x="323" y="1"/>
                    </a:moveTo>
                    <a:cubicBezTo>
                      <a:pt x="0" y="1103"/>
                      <a:pt x="226" y="2005"/>
                      <a:pt x="896" y="2108"/>
                    </a:cubicBezTo>
                    <a:cubicBezTo>
                      <a:pt x="896" y="2108"/>
                      <a:pt x="1962" y="1438"/>
                      <a:pt x="3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3228925" y="4013675"/>
                <a:ext cx="47675" cy="36000"/>
              </a:xfrm>
              <a:custGeom>
                <a:rect b="b" l="l" r="r" t="t"/>
                <a:pathLst>
                  <a:path extrusionOk="0" h="1440" w="1907">
                    <a:moveTo>
                      <a:pt x="1906" y="1"/>
                    </a:moveTo>
                    <a:lnTo>
                      <a:pt x="1906" y="1"/>
                    </a:lnTo>
                    <a:cubicBezTo>
                      <a:pt x="755" y="104"/>
                      <a:pt x="0" y="646"/>
                      <a:pt x="152" y="1310"/>
                    </a:cubicBezTo>
                    <a:cubicBezTo>
                      <a:pt x="152" y="1310"/>
                      <a:pt x="332" y="1439"/>
                      <a:pt x="594" y="1439"/>
                    </a:cubicBezTo>
                    <a:cubicBezTo>
                      <a:pt x="958" y="1439"/>
                      <a:pt x="1482" y="1190"/>
                      <a:pt x="19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3198450" y="4003325"/>
                <a:ext cx="51800" cy="43650"/>
              </a:xfrm>
              <a:custGeom>
                <a:rect b="b" l="l" r="r" t="t"/>
                <a:pathLst>
                  <a:path extrusionOk="0" h="1746" w="2072">
                    <a:moveTo>
                      <a:pt x="1" y="1"/>
                    </a:moveTo>
                    <a:cubicBezTo>
                      <a:pt x="128" y="1042"/>
                      <a:pt x="593" y="1746"/>
                      <a:pt x="1175" y="1746"/>
                    </a:cubicBezTo>
                    <a:cubicBezTo>
                      <a:pt x="1234" y="1746"/>
                      <a:pt x="1293" y="1739"/>
                      <a:pt x="1353" y="1724"/>
                    </a:cubicBezTo>
                    <a:cubicBezTo>
                      <a:pt x="1353" y="1724"/>
                      <a:pt x="2072" y="689"/>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3223275" y="4045650"/>
                <a:ext cx="44800" cy="40325"/>
              </a:xfrm>
              <a:custGeom>
                <a:rect b="b" l="l" r="r" t="t"/>
                <a:pathLst>
                  <a:path extrusionOk="0" h="1613" w="1792">
                    <a:moveTo>
                      <a:pt x="1791" y="1"/>
                    </a:moveTo>
                    <a:cubicBezTo>
                      <a:pt x="671" y="269"/>
                      <a:pt x="1" y="896"/>
                      <a:pt x="238" y="1536"/>
                    </a:cubicBezTo>
                    <a:cubicBezTo>
                      <a:pt x="238" y="1536"/>
                      <a:pt x="381" y="1613"/>
                      <a:pt x="585" y="1613"/>
                    </a:cubicBezTo>
                    <a:cubicBezTo>
                      <a:pt x="949" y="1613"/>
                      <a:pt x="1506" y="1367"/>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3189325" y="4045975"/>
                <a:ext cx="53775" cy="39450"/>
              </a:xfrm>
              <a:custGeom>
                <a:rect b="b" l="l" r="r" t="t"/>
                <a:pathLst>
                  <a:path extrusionOk="0" h="1578" w="2151">
                    <a:moveTo>
                      <a:pt x="0" y="0"/>
                    </a:moveTo>
                    <a:cubicBezTo>
                      <a:pt x="250" y="958"/>
                      <a:pt x="758" y="1578"/>
                      <a:pt x="1296" y="1578"/>
                    </a:cubicBezTo>
                    <a:cubicBezTo>
                      <a:pt x="1388" y="1578"/>
                      <a:pt x="1480" y="1560"/>
                      <a:pt x="1572" y="1523"/>
                    </a:cubicBezTo>
                    <a:cubicBezTo>
                      <a:pt x="1572" y="1523"/>
                      <a:pt x="2150" y="40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3226475" y="4083575"/>
                <a:ext cx="34075" cy="40250"/>
              </a:xfrm>
              <a:custGeom>
                <a:rect b="b" l="l" r="r" t="t"/>
                <a:pathLst>
                  <a:path extrusionOk="0" h="1610" w="1363">
                    <a:moveTo>
                      <a:pt x="1310" y="0"/>
                    </a:moveTo>
                    <a:cubicBezTo>
                      <a:pt x="427" y="445"/>
                      <a:pt x="1" y="1109"/>
                      <a:pt x="336" y="1596"/>
                    </a:cubicBezTo>
                    <a:cubicBezTo>
                      <a:pt x="336" y="1596"/>
                      <a:pt x="388" y="1610"/>
                      <a:pt x="467" y="1610"/>
                    </a:cubicBezTo>
                    <a:cubicBezTo>
                      <a:pt x="746" y="1610"/>
                      <a:pt x="1362" y="1448"/>
                      <a:pt x="1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3193900" y="4099850"/>
                <a:ext cx="46175" cy="26725"/>
              </a:xfrm>
              <a:custGeom>
                <a:rect b="b" l="l" r="r" t="t"/>
                <a:pathLst>
                  <a:path extrusionOk="0" h="1069" w="1847">
                    <a:moveTo>
                      <a:pt x="250" y="0"/>
                    </a:moveTo>
                    <a:cubicBezTo>
                      <a:pt x="171" y="0"/>
                      <a:pt x="88" y="2"/>
                      <a:pt x="0" y="7"/>
                    </a:cubicBezTo>
                    <a:cubicBezTo>
                      <a:pt x="363" y="673"/>
                      <a:pt x="840" y="1068"/>
                      <a:pt x="1254" y="1068"/>
                    </a:cubicBezTo>
                    <a:cubicBezTo>
                      <a:pt x="1382" y="1068"/>
                      <a:pt x="1504" y="1030"/>
                      <a:pt x="1614" y="951"/>
                    </a:cubicBezTo>
                    <a:cubicBezTo>
                      <a:pt x="1614" y="951"/>
                      <a:pt x="184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4" name="Google Shape;1224;p23"/>
            <p:cNvGrpSpPr/>
            <p:nvPr/>
          </p:nvGrpSpPr>
          <p:grpSpPr>
            <a:xfrm>
              <a:off x="-74681" y="4641314"/>
              <a:ext cx="947082" cy="999157"/>
              <a:chOff x="2396775" y="2929175"/>
              <a:chExt cx="199975" cy="210975"/>
            </a:xfrm>
          </p:grpSpPr>
          <p:sp>
            <p:nvSpPr>
              <p:cNvPr id="1225" name="Google Shape;1225;p23"/>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30" name="Shape 1230"/>
        <p:cNvGrpSpPr/>
        <p:nvPr/>
      </p:nvGrpSpPr>
      <p:grpSpPr>
        <a:xfrm>
          <a:off x="0" y="0"/>
          <a:ext cx="0" cy="0"/>
          <a:chOff x="0" y="0"/>
          <a:chExt cx="0" cy="0"/>
        </a:xfrm>
      </p:grpSpPr>
      <p:sp>
        <p:nvSpPr>
          <p:cNvPr id="1231" name="Google Shape;123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2" name="Google Shape;1232;p24"/>
          <p:cNvSpPr txBox="1"/>
          <p:nvPr>
            <p:ph idx="1" type="subTitle"/>
          </p:nvPr>
        </p:nvSpPr>
        <p:spPr>
          <a:xfrm>
            <a:off x="937625" y="2357899"/>
            <a:ext cx="21753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3" name="Google Shape;1233;p24"/>
          <p:cNvSpPr txBox="1"/>
          <p:nvPr>
            <p:ph idx="2" type="subTitle"/>
          </p:nvPr>
        </p:nvSpPr>
        <p:spPr>
          <a:xfrm>
            <a:off x="3484350" y="3412649"/>
            <a:ext cx="21753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4" name="Google Shape;1234;p24"/>
          <p:cNvSpPr txBox="1"/>
          <p:nvPr>
            <p:ph idx="3" type="subTitle"/>
          </p:nvPr>
        </p:nvSpPr>
        <p:spPr>
          <a:xfrm>
            <a:off x="6031075" y="2357899"/>
            <a:ext cx="2175300" cy="77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5" name="Google Shape;1235;p24"/>
          <p:cNvSpPr txBox="1"/>
          <p:nvPr>
            <p:ph idx="4" type="subTitle"/>
          </p:nvPr>
        </p:nvSpPr>
        <p:spPr>
          <a:xfrm>
            <a:off x="937625" y="1955401"/>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236" name="Google Shape;1236;p24"/>
          <p:cNvSpPr txBox="1"/>
          <p:nvPr>
            <p:ph idx="5" type="subTitle"/>
          </p:nvPr>
        </p:nvSpPr>
        <p:spPr>
          <a:xfrm>
            <a:off x="3484350" y="3010151"/>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237" name="Google Shape;1237;p24"/>
          <p:cNvSpPr txBox="1"/>
          <p:nvPr>
            <p:ph idx="6" type="subTitle"/>
          </p:nvPr>
        </p:nvSpPr>
        <p:spPr>
          <a:xfrm>
            <a:off x="6031075" y="1955401"/>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1238" name="Google Shape;1238;p24"/>
          <p:cNvGrpSpPr/>
          <p:nvPr/>
        </p:nvGrpSpPr>
        <p:grpSpPr>
          <a:xfrm>
            <a:off x="365032" y="2279766"/>
            <a:ext cx="8685566" cy="2756475"/>
            <a:chOff x="365032" y="2279766"/>
            <a:chExt cx="8685566" cy="2756475"/>
          </a:xfrm>
        </p:grpSpPr>
        <p:grpSp>
          <p:nvGrpSpPr>
            <p:cNvPr id="1239" name="Google Shape;1239;p24"/>
            <p:cNvGrpSpPr/>
            <p:nvPr/>
          </p:nvGrpSpPr>
          <p:grpSpPr>
            <a:xfrm rot="9083537">
              <a:off x="837438" y="4775726"/>
              <a:ext cx="252795" cy="212995"/>
              <a:chOff x="3997900" y="3858575"/>
              <a:chExt cx="252801" cy="213000"/>
            </a:xfrm>
          </p:grpSpPr>
          <p:sp>
            <p:nvSpPr>
              <p:cNvPr id="1240" name="Google Shape;1240;p2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2" name="Google Shape;1242;p24"/>
            <p:cNvGrpSpPr/>
            <p:nvPr/>
          </p:nvGrpSpPr>
          <p:grpSpPr>
            <a:xfrm rot="-10420727">
              <a:off x="375990" y="4303082"/>
              <a:ext cx="252796" cy="212996"/>
              <a:chOff x="3997900" y="3858575"/>
              <a:chExt cx="252801" cy="213000"/>
            </a:xfrm>
          </p:grpSpPr>
          <p:sp>
            <p:nvSpPr>
              <p:cNvPr id="1243" name="Google Shape;1243;p2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4"/>
            <p:cNvGrpSpPr/>
            <p:nvPr/>
          </p:nvGrpSpPr>
          <p:grpSpPr>
            <a:xfrm rot="4481859">
              <a:off x="8788128" y="2323290"/>
              <a:ext cx="252789" cy="212990"/>
              <a:chOff x="3997900" y="3858575"/>
              <a:chExt cx="252801" cy="213000"/>
            </a:xfrm>
          </p:grpSpPr>
          <p:sp>
            <p:nvSpPr>
              <p:cNvPr id="1246" name="Google Shape;1246;p2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8" name="Google Shape;1248;p24"/>
          <p:cNvGrpSpPr/>
          <p:nvPr/>
        </p:nvGrpSpPr>
        <p:grpSpPr>
          <a:xfrm>
            <a:off x="7693425" y="-724974"/>
            <a:ext cx="2185282" cy="2490065"/>
            <a:chOff x="7693425" y="-724974"/>
            <a:chExt cx="2185282" cy="2490065"/>
          </a:xfrm>
        </p:grpSpPr>
        <p:grpSp>
          <p:nvGrpSpPr>
            <p:cNvPr id="1249" name="Google Shape;1249;p24"/>
            <p:cNvGrpSpPr/>
            <p:nvPr/>
          </p:nvGrpSpPr>
          <p:grpSpPr>
            <a:xfrm rot="-3727217">
              <a:off x="8181697" y="153846"/>
              <a:ext cx="1589758" cy="771300"/>
              <a:chOff x="2369625" y="3282575"/>
              <a:chExt cx="254475" cy="123450"/>
            </a:xfrm>
          </p:grpSpPr>
          <p:sp>
            <p:nvSpPr>
              <p:cNvPr id="1250" name="Google Shape;1250;p24"/>
              <p:cNvSpPr/>
              <p:nvPr/>
            </p:nvSpPr>
            <p:spPr>
              <a:xfrm>
                <a:off x="2369625" y="3282575"/>
                <a:ext cx="247925" cy="123450"/>
              </a:xfrm>
              <a:custGeom>
                <a:rect b="b" l="l" r="r" t="t"/>
                <a:pathLst>
                  <a:path extrusionOk="0" h="4938" w="9917">
                    <a:moveTo>
                      <a:pt x="4099" y="1"/>
                    </a:moveTo>
                    <a:cubicBezTo>
                      <a:pt x="3964" y="1"/>
                      <a:pt x="3834" y="6"/>
                      <a:pt x="3710" y="15"/>
                    </a:cubicBezTo>
                    <a:cubicBezTo>
                      <a:pt x="1901" y="155"/>
                      <a:pt x="518" y="185"/>
                      <a:pt x="262" y="800"/>
                    </a:cubicBezTo>
                    <a:cubicBezTo>
                      <a:pt x="0" y="1416"/>
                      <a:pt x="963" y="2080"/>
                      <a:pt x="2236" y="2415"/>
                    </a:cubicBezTo>
                    <a:cubicBezTo>
                      <a:pt x="3515" y="2750"/>
                      <a:pt x="3563" y="3048"/>
                      <a:pt x="5269" y="4333"/>
                    </a:cubicBezTo>
                    <a:cubicBezTo>
                      <a:pt x="5876" y="4791"/>
                      <a:pt x="6639" y="4938"/>
                      <a:pt x="7371" y="4938"/>
                    </a:cubicBezTo>
                    <a:cubicBezTo>
                      <a:pt x="8696" y="4938"/>
                      <a:pt x="9916" y="4455"/>
                      <a:pt x="9916" y="4455"/>
                    </a:cubicBezTo>
                    <a:cubicBezTo>
                      <a:pt x="8606" y="914"/>
                      <a:pt x="5931" y="1"/>
                      <a:pt x="40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2394300" y="3304775"/>
                <a:ext cx="229800" cy="91925"/>
              </a:xfrm>
              <a:custGeom>
                <a:rect b="b" l="l" r="r" t="t"/>
                <a:pathLst>
                  <a:path extrusionOk="0" h="3677" w="9192">
                    <a:moveTo>
                      <a:pt x="444" y="1"/>
                    </a:moveTo>
                    <a:cubicBezTo>
                      <a:pt x="288" y="1"/>
                      <a:pt x="151" y="9"/>
                      <a:pt x="37" y="22"/>
                    </a:cubicBezTo>
                    <a:cubicBezTo>
                      <a:pt x="12" y="22"/>
                      <a:pt x="0" y="40"/>
                      <a:pt x="0" y="65"/>
                    </a:cubicBezTo>
                    <a:cubicBezTo>
                      <a:pt x="0" y="89"/>
                      <a:pt x="18" y="101"/>
                      <a:pt x="43" y="101"/>
                    </a:cubicBezTo>
                    <a:cubicBezTo>
                      <a:pt x="149" y="90"/>
                      <a:pt x="274" y="84"/>
                      <a:pt x="416" y="84"/>
                    </a:cubicBezTo>
                    <a:cubicBezTo>
                      <a:pt x="1443" y="84"/>
                      <a:pt x="3330" y="421"/>
                      <a:pt x="5080" y="1764"/>
                    </a:cubicBezTo>
                    <a:cubicBezTo>
                      <a:pt x="7114" y="3329"/>
                      <a:pt x="9112" y="3664"/>
                      <a:pt x="9143" y="3677"/>
                    </a:cubicBezTo>
                    <a:cubicBezTo>
                      <a:pt x="9167" y="3677"/>
                      <a:pt x="9179" y="3658"/>
                      <a:pt x="9185" y="3634"/>
                    </a:cubicBezTo>
                    <a:cubicBezTo>
                      <a:pt x="9191" y="3616"/>
                      <a:pt x="9173" y="3591"/>
                      <a:pt x="9149" y="3585"/>
                    </a:cubicBezTo>
                    <a:cubicBezTo>
                      <a:pt x="9124" y="3585"/>
                      <a:pt x="7157" y="3250"/>
                      <a:pt x="5135" y="1697"/>
                    </a:cubicBezTo>
                    <a:cubicBezTo>
                      <a:pt x="3386" y="351"/>
                      <a:pt x="1489" y="1"/>
                      <a:pt x="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400525" y="3307850"/>
                <a:ext cx="31250" cy="20025"/>
              </a:xfrm>
              <a:custGeom>
                <a:rect b="b" l="l" r="r" t="t"/>
                <a:pathLst>
                  <a:path extrusionOk="0" h="801" w="1250">
                    <a:moveTo>
                      <a:pt x="1220" y="0"/>
                    </a:moveTo>
                    <a:cubicBezTo>
                      <a:pt x="1217" y="0"/>
                      <a:pt x="1215" y="1"/>
                      <a:pt x="1213" y="3"/>
                    </a:cubicBezTo>
                    <a:lnTo>
                      <a:pt x="13" y="764"/>
                    </a:lnTo>
                    <a:cubicBezTo>
                      <a:pt x="7" y="770"/>
                      <a:pt x="1" y="788"/>
                      <a:pt x="7" y="794"/>
                    </a:cubicBezTo>
                    <a:cubicBezTo>
                      <a:pt x="7" y="794"/>
                      <a:pt x="13" y="801"/>
                      <a:pt x="25" y="801"/>
                    </a:cubicBezTo>
                    <a:lnTo>
                      <a:pt x="37" y="801"/>
                    </a:lnTo>
                    <a:lnTo>
                      <a:pt x="1231" y="39"/>
                    </a:lnTo>
                    <a:cubicBezTo>
                      <a:pt x="1243" y="33"/>
                      <a:pt x="1249" y="21"/>
                      <a:pt x="1243" y="9"/>
                    </a:cubicBezTo>
                    <a:cubicBezTo>
                      <a:pt x="1235" y="4"/>
                      <a:pt x="1226" y="0"/>
                      <a:pt x="1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2428100" y="3288050"/>
                <a:ext cx="13125" cy="22775"/>
              </a:xfrm>
              <a:custGeom>
                <a:rect b="b" l="l" r="r" t="t"/>
                <a:pathLst>
                  <a:path extrusionOk="0" h="911" w="525">
                    <a:moveTo>
                      <a:pt x="23" y="0"/>
                    </a:moveTo>
                    <a:cubicBezTo>
                      <a:pt x="20" y="0"/>
                      <a:pt x="16" y="1"/>
                      <a:pt x="12" y="3"/>
                    </a:cubicBezTo>
                    <a:cubicBezTo>
                      <a:pt x="6" y="9"/>
                      <a:pt x="0" y="27"/>
                      <a:pt x="6" y="33"/>
                    </a:cubicBezTo>
                    <a:lnTo>
                      <a:pt x="481" y="904"/>
                    </a:lnTo>
                    <a:cubicBezTo>
                      <a:pt x="487" y="904"/>
                      <a:pt x="494" y="910"/>
                      <a:pt x="506" y="910"/>
                    </a:cubicBezTo>
                    <a:lnTo>
                      <a:pt x="512" y="910"/>
                    </a:lnTo>
                    <a:cubicBezTo>
                      <a:pt x="518" y="904"/>
                      <a:pt x="524" y="886"/>
                      <a:pt x="518" y="880"/>
                    </a:cubicBezTo>
                    <a:lnTo>
                      <a:pt x="43" y="9"/>
                    </a:lnTo>
                    <a:cubicBezTo>
                      <a:pt x="39" y="5"/>
                      <a:pt x="31" y="0"/>
                      <a:pt x="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2438300" y="3320025"/>
                <a:ext cx="36250" cy="21400"/>
              </a:xfrm>
              <a:custGeom>
                <a:rect b="b" l="l" r="r" t="t"/>
                <a:pathLst>
                  <a:path extrusionOk="0" h="856" w="1450">
                    <a:moveTo>
                      <a:pt x="1421" y="0"/>
                    </a:moveTo>
                    <a:cubicBezTo>
                      <a:pt x="1418" y="0"/>
                      <a:pt x="1415" y="1"/>
                      <a:pt x="1413" y="3"/>
                    </a:cubicBezTo>
                    <a:lnTo>
                      <a:pt x="19" y="819"/>
                    </a:lnTo>
                    <a:cubicBezTo>
                      <a:pt x="12" y="825"/>
                      <a:pt x="0" y="843"/>
                      <a:pt x="12" y="850"/>
                    </a:cubicBezTo>
                    <a:cubicBezTo>
                      <a:pt x="19" y="850"/>
                      <a:pt x="25" y="856"/>
                      <a:pt x="37" y="856"/>
                    </a:cubicBezTo>
                    <a:lnTo>
                      <a:pt x="43" y="856"/>
                    </a:lnTo>
                    <a:lnTo>
                      <a:pt x="1438" y="39"/>
                    </a:lnTo>
                    <a:cubicBezTo>
                      <a:pt x="1444" y="33"/>
                      <a:pt x="1450" y="21"/>
                      <a:pt x="1444" y="9"/>
                    </a:cubicBezTo>
                    <a:cubicBezTo>
                      <a:pt x="1440" y="5"/>
                      <a:pt x="1429" y="0"/>
                      <a:pt x="14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2469500" y="3285675"/>
                <a:ext cx="12525" cy="38700"/>
              </a:xfrm>
              <a:custGeom>
                <a:rect b="b" l="l" r="r" t="t"/>
                <a:pathLst>
                  <a:path extrusionOk="0" h="1548" w="501">
                    <a:moveTo>
                      <a:pt x="19" y="0"/>
                    </a:moveTo>
                    <a:cubicBezTo>
                      <a:pt x="1" y="0"/>
                      <a:pt x="1" y="13"/>
                      <a:pt x="1" y="31"/>
                    </a:cubicBezTo>
                    <a:lnTo>
                      <a:pt x="452" y="1529"/>
                    </a:lnTo>
                    <a:cubicBezTo>
                      <a:pt x="464" y="1535"/>
                      <a:pt x="470" y="1547"/>
                      <a:pt x="476" y="1547"/>
                    </a:cubicBezTo>
                    <a:cubicBezTo>
                      <a:pt x="494" y="1535"/>
                      <a:pt x="500" y="1529"/>
                      <a:pt x="500" y="1517"/>
                    </a:cubicBezTo>
                    <a:lnTo>
                      <a:pt x="50" y="13"/>
                    </a:lnTo>
                    <a:cubicBezTo>
                      <a:pt x="50" y="0"/>
                      <a:pt x="37" y="0"/>
                      <a:pt x="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2471500" y="3342175"/>
                <a:ext cx="43875" cy="17525"/>
              </a:xfrm>
              <a:custGeom>
                <a:rect b="b" l="l" r="r" t="t"/>
                <a:pathLst>
                  <a:path extrusionOk="0" h="701" w="1755">
                    <a:moveTo>
                      <a:pt x="1724" y="0"/>
                    </a:moveTo>
                    <a:lnTo>
                      <a:pt x="12" y="658"/>
                    </a:lnTo>
                    <a:cubicBezTo>
                      <a:pt x="6" y="664"/>
                      <a:pt x="0" y="670"/>
                      <a:pt x="0" y="688"/>
                    </a:cubicBezTo>
                    <a:cubicBezTo>
                      <a:pt x="6" y="694"/>
                      <a:pt x="18" y="701"/>
                      <a:pt x="24" y="701"/>
                    </a:cubicBezTo>
                    <a:lnTo>
                      <a:pt x="31" y="701"/>
                    </a:lnTo>
                    <a:lnTo>
                      <a:pt x="1736" y="49"/>
                    </a:lnTo>
                    <a:cubicBezTo>
                      <a:pt x="1742" y="37"/>
                      <a:pt x="1754" y="31"/>
                      <a:pt x="1754" y="18"/>
                    </a:cubicBezTo>
                    <a:cubicBezTo>
                      <a:pt x="1742" y="6"/>
                      <a:pt x="1736" y="0"/>
                      <a:pt x="1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2515350" y="3294350"/>
                <a:ext cx="5050" cy="52875"/>
              </a:xfrm>
              <a:custGeom>
                <a:rect b="b" l="l" r="r" t="t"/>
                <a:pathLst>
                  <a:path extrusionOk="0" h="2115" w="202">
                    <a:moveTo>
                      <a:pt x="19" y="1"/>
                    </a:moveTo>
                    <a:cubicBezTo>
                      <a:pt x="6" y="1"/>
                      <a:pt x="0" y="19"/>
                      <a:pt x="0" y="25"/>
                    </a:cubicBezTo>
                    <a:lnTo>
                      <a:pt x="159" y="2090"/>
                    </a:lnTo>
                    <a:cubicBezTo>
                      <a:pt x="159" y="2096"/>
                      <a:pt x="165" y="2114"/>
                      <a:pt x="183" y="2114"/>
                    </a:cubicBezTo>
                    <a:cubicBezTo>
                      <a:pt x="195" y="2114"/>
                      <a:pt x="201" y="2096"/>
                      <a:pt x="201" y="2090"/>
                    </a:cubicBezTo>
                    <a:lnTo>
                      <a:pt x="43" y="25"/>
                    </a:lnTo>
                    <a:cubicBezTo>
                      <a:pt x="43" y="13"/>
                      <a:pt x="3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2501650" y="3368050"/>
                <a:ext cx="51800" cy="17550"/>
              </a:xfrm>
              <a:custGeom>
                <a:rect b="b" l="l" r="r" t="t"/>
                <a:pathLst>
                  <a:path extrusionOk="0" h="702" w="2072">
                    <a:moveTo>
                      <a:pt x="2041" y="1"/>
                    </a:moveTo>
                    <a:lnTo>
                      <a:pt x="12" y="652"/>
                    </a:lnTo>
                    <a:cubicBezTo>
                      <a:pt x="0" y="652"/>
                      <a:pt x="0" y="671"/>
                      <a:pt x="0" y="689"/>
                    </a:cubicBezTo>
                    <a:cubicBezTo>
                      <a:pt x="6" y="695"/>
                      <a:pt x="12" y="701"/>
                      <a:pt x="18" y="701"/>
                    </a:cubicBezTo>
                    <a:lnTo>
                      <a:pt x="2053" y="49"/>
                    </a:lnTo>
                    <a:cubicBezTo>
                      <a:pt x="2071" y="49"/>
                      <a:pt x="2071" y="31"/>
                      <a:pt x="2071" y="19"/>
                    </a:cubicBezTo>
                    <a:cubicBezTo>
                      <a:pt x="2071" y="1"/>
                      <a:pt x="2053" y="1"/>
                      <a:pt x="20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2557375" y="3315675"/>
                <a:ext cx="2450" cy="56200"/>
              </a:xfrm>
              <a:custGeom>
                <a:rect b="b" l="l" r="r" t="t"/>
                <a:pathLst>
                  <a:path extrusionOk="0" h="2248" w="98">
                    <a:moveTo>
                      <a:pt x="74" y="0"/>
                    </a:moveTo>
                    <a:cubicBezTo>
                      <a:pt x="61" y="0"/>
                      <a:pt x="55" y="12"/>
                      <a:pt x="55" y="25"/>
                    </a:cubicBezTo>
                    <a:lnTo>
                      <a:pt x="0" y="2223"/>
                    </a:lnTo>
                    <a:cubicBezTo>
                      <a:pt x="0" y="2242"/>
                      <a:pt x="7" y="2248"/>
                      <a:pt x="25" y="2248"/>
                    </a:cubicBezTo>
                    <a:cubicBezTo>
                      <a:pt x="37" y="2248"/>
                      <a:pt x="43" y="2242"/>
                      <a:pt x="43" y="2223"/>
                    </a:cubicBezTo>
                    <a:lnTo>
                      <a:pt x="98" y="25"/>
                    </a:lnTo>
                    <a:cubicBezTo>
                      <a:pt x="98" y="12"/>
                      <a:pt x="92" y="0"/>
                      <a:pt x="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2543675" y="3385575"/>
                <a:ext cx="47825" cy="17375"/>
              </a:xfrm>
              <a:custGeom>
                <a:rect b="b" l="l" r="r" t="t"/>
                <a:pathLst>
                  <a:path extrusionOk="0" h="695" w="1913">
                    <a:moveTo>
                      <a:pt x="1882" y="0"/>
                    </a:moveTo>
                    <a:lnTo>
                      <a:pt x="12" y="640"/>
                    </a:lnTo>
                    <a:cubicBezTo>
                      <a:pt x="0" y="646"/>
                      <a:pt x="0" y="658"/>
                      <a:pt x="0" y="670"/>
                    </a:cubicBezTo>
                    <a:cubicBezTo>
                      <a:pt x="6" y="694"/>
                      <a:pt x="12" y="694"/>
                      <a:pt x="25" y="694"/>
                    </a:cubicBezTo>
                    <a:lnTo>
                      <a:pt x="1895" y="49"/>
                    </a:lnTo>
                    <a:cubicBezTo>
                      <a:pt x="1913" y="37"/>
                      <a:pt x="1913" y="30"/>
                      <a:pt x="1913" y="18"/>
                    </a:cubicBezTo>
                    <a:cubicBezTo>
                      <a:pt x="1901" y="0"/>
                      <a:pt x="1895" y="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2588750" y="3352150"/>
                <a:ext cx="8250" cy="36625"/>
              </a:xfrm>
              <a:custGeom>
                <a:rect b="b" l="l" r="r" t="t"/>
                <a:pathLst>
                  <a:path extrusionOk="0" h="1465" w="330">
                    <a:moveTo>
                      <a:pt x="30" y="1"/>
                    </a:moveTo>
                    <a:cubicBezTo>
                      <a:pt x="28" y="1"/>
                      <a:pt x="26" y="2"/>
                      <a:pt x="25" y="3"/>
                    </a:cubicBezTo>
                    <a:cubicBezTo>
                      <a:pt x="6" y="3"/>
                      <a:pt x="0" y="21"/>
                      <a:pt x="6" y="27"/>
                    </a:cubicBezTo>
                    <a:lnTo>
                      <a:pt x="293" y="1453"/>
                    </a:lnTo>
                    <a:cubicBezTo>
                      <a:pt x="293" y="1459"/>
                      <a:pt x="299" y="1465"/>
                      <a:pt x="305" y="1465"/>
                    </a:cubicBezTo>
                    <a:cubicBezTo>
                      <a:pt x="323" y="1465"/>
                      <a:pt x="329" y="1453"/>
                      <a:pt x="329" y="1447"/>
                    </a:cubicBezTo>
                    <a:lnTo>
                      <a:pt x="43" y="21"/>
                    </a:lnTo>
                    <a:cubicBezTo>
                      <a:pt x="43" y="8"/>
                      <a:pt x="36" y="1"/>
                      <a:pt x="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24"/>
            <p:cNvGrpSpPr/>
            <p:nvPr/>
          </p:nvGrpSpPr>
          <p:grpSpPr>
            <a:xfrm flipH="1" rot="-8823602">
              <a:off x="8720143" y="86626"/>
              <a:ext cx="789210" cy="1591847"/>
              <a:chOff x="3189325" y="3908000"/>
              <a:chExt cx="138125" cy="278600"/>
            </a:xfrm>
          </p:grpSpPr>
          <p:sp>
            <p:nvSpPr>
              <p:cNvPr id="1263" name="Google Shape;1263;p24"/>
              <p:cNvSpPr/>
              <p:nvPr/>
            </p:nvSpPr>
            <p:spPr>
              <a:xfrm>
                <a:off x="3225725" y="3936450"/>
                <a:ext cx="74475" cy="250150"/>
              </a:xfrm>
              <a:custGeom>
                <a:rect b="b" l="l" r="r" t="t"/>
                <a:pathLst>
                  <a:path extrusionOk="0" h="10006" w="2979">
                    <a:moveTo>
                      <a:pt x="2919" y="1"/>
                    </a:moveTo>
                    <a:cubicBezTo>
                      <a:pt x="2907" y="1"/>
                      <a:pt x="2896" y="5"/>
                      <a:pt x="2887" y="14"/>
                    </a:cubicBezTo>
                    <a:cubicBezTo>
                      <a:pt x="1699" y="1055"/>
                      <a:pt x="877" y="2219"/>
                      <a:pt x="445" y="3492"/>
                    </a:cubicBezTo>
                    <a:cubicBezTo>
                      <a:pt x="98" y="4515"/>
                      <a:pt x="0" y="5593"/>
                      <a:pt x="146" y="6708"/>
                    </a:cubicBezTo>
                    <a:cubicBezTo>
                      <a:pt x="402" y="8602"/>
                      <a:pt x="1310" y="9966"/>
                      <a:pt x="1316" y="9979"/>
                    </a:cubicBezTo>
                    <a:cubicBezTo>
                      <a:pt x="1328" y="9985"/>
                      <a:pt x="1334" y="9985"/>
                      <a:pt x="1334" y="9997"/>
                    </a:cubicBezTo>
                    <a:cubicBezTo>
                      <a:pt x="1340" y="10003"/>
                      <a:pt x="1351" y="10006"/>
                      <a:pt x="1362" y="10006"/>
                    </a:cubicBezTo>
                    <a:cubicBezTo>
                      <a:pt x="1374" y="10006"/>
                      <a:pt x="1386" y="10003"/>
                      <a:pt x="1395" y="9997"/>
                    </a:cubicBezTo>
                    <a:cubicBezTo>
                      <a:pt x="1413" y="9979"/>
                      <a:pt x="1425" y="9942"/>
                      <a:pt x="1407" y="9918"/>
                    </a:cubicBezTo>
                    <a:cubicBezTo>
                      <a:pt x="1401" y="9905"/>
                      <a:pt x="512" y="8565"/>
                      <a:pt x="250" y="6689"/>
                    </a:cubicBezTo>
                    <a:cubicBezTo>
                      <a:pt x="18" y="4960"/>
                      <a:pt x="299" y="2420"/>
                      <a:pt x="2954" y="99"/>
                    </a:cubicBezTo>
                    <a:cubicBezTo>
                      <a:pt x="2979" y="75"/>
                      <a:pt x="2979" y="44"/>
                      <a:pt x="2960" y="20"/>
                    </a:cubicBezTo>
                    <a:cubicBezTo>
                      <a:pt x="2947" y="7"/>
                      <a:pt x="2932" y="1"/>
                      <a:pt x="29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3282825" y="3908000"/>
                <a:ext cx="44625" cy="40675"/>
              </a:xfrm>
              <a:custGeom>
                <a:rect b="b" l="l" r="r" t="t"/>
                <a:pathLst>
                  <a:path extrusionOk="0" h="1627" w="1785">
                    <a:moveTo>
                      <a:pt x="1785" y="1"/>
                    </a:moveTo>
                    <a:cubicBezTo>
                      <a:pt x="664" y="281"/>
                      <a:pt x="0" y="920"/>
                      <a:pt x="244" y="1554"/>
                    </a:cubicBezTo>
                    <a:cubicBezTo>
                      <a:pt x="244" y="1554"/>
                      <a:pt x="384" y="1627"/>
                      <a:pt x="584" y="1627"/>
                    </a:cubicBezTo>
                    <a:cubicBezTo>
                      <a:pt x="949" y="1627"/>
                      <a:pt x="1513" y="1383"/>
                      <a:pt x="1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3270625" y="3953975"/>
                <a:ext cx="54250" cy="25225"/>
              </a:xfrm>
              <a:custGeom>
                <a:rect b="b" l="l" r="r" t="t"/>
                <a:pathLst>
                  <a:path extrusionOk="0" h="1009" w="2170">
                    <a:moveTo>
                      <a:pt x="962" y="0"/>
                    </a:moveTo>
                    <a:cubicBezTo>
                      <a:pt x="478" y="0"/>
                      <a:pt x="121" y="190"/>
                      <a:pt x="1" y="568"/>
                    </a:cubicBezTo>
                    <a:cubicBezTo>
                      <a:pt x="1" y="568"/>
                      <a:pt x="199" y="1008"/>
                      <a:pt x="741" y="1008"/>
                    </a:cubicBezTo>
                    <a:cubicBezTo>
                      <a:pt x="1075" y="1008"/>
                      <a:pt x="1540" y="841"/>
                      <a:pt x="2169" y="300"/>
                    </a:cubicBezTo>
                    <a:cubicBezTo>
                      <a:pt x="1729" y="100"/>
                      <a:pt x="1312" y="0"/>
                      <a:pt x="9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3251600" y="3915625"/>
                <a:ext cx="45700" cy="54525"/>
              </a:xfrm>
              <a:custGeom>
                <a:rect b="b" l="l" r="r" t="t"/>
                <a:pathLst>
                  <a:path extrusionOk="0" h="2181" w="1828">
                    <a:moveTo>
                      <a:pt x="792" y="0"/>
                    </a:moveTo>
                    <a:cubicBezTo>
                      <a:pt x="98" y="932"/>
                      <a:pt x="1" y="1846"/>
                      <a:pt x="597" y="2181"/>
                    </a:cubicBezTo>
                    <a:cubicBezTo>
                      <a:pt x="597" y="2181"/>
                      <a:pt x="1828" y="1919"/>
                      <a:pt x="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3245675" y="3987650"/>
                <a:ext cx="53150" cy="26350"/>
              </a:xfrm>
              <a:custGeom>
                <a:rect b="b" l="l" r="r" t="t"/>
                <a:pathLst>
                  <a:path extrusionOk="0" h="1054" w="2126">
                    <a:moveTo>
                      <a:pt x="1140" y="0"/>
                    </a:moveTo>
                    <a:cubicBezTo>
                      <a:pt x="522" y="0"/>
                      <a:pt x="82" y="239"/>
                      <a:pt x="0" y="701"/>
                    </a:cubicBezTo>
                    <a:cubicBezTo>
                      <a:pt x="0" y="701"/>
                      <a:pt x="215" y="1053"/>
                      <a:pt x="674" y="1053"/>
                    </a:cubicBezTo>
                    <a:cubicBezTo>
                      <a:pt x="1017" y="1053"/>
                      <a:pt x="1497" y="856"/>
                      <a:pt x="2126" y="165"/>
                    </a:cubicBezTo>
                    <a:cubicBezTo>
                      <a:pt x="1770" y="55"/>
                      <a:pt x="1435"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3222825" y="3952000"/>
                <a:ext cx="49050" cy="52725"/>
              </a:xfrm>
              <a:custGeom>
                <a:rect b="b" l="l" r="r" t="t"/>
                <a:pathLst>
                  <a:path extrusionOk="0" h="2109" w="1962">
                    <a:moveTo>
                      <a:pt x="323" y="1"/>
                    </a:moveTo>
                    <a:cubicBezTo>
                      <a:pt x="0" y="1103"/>
                      <a:pt x="226" y="2005"/>
                      <a:pt x="896" y="2108"/>
                    </a:cubicBezTo>
                    <a:cubicBezTo>
                      <a:pt x="896" y="2108"/>
                      <a:pt x="1962" y="1438"/>
                      <a:pt x="3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3228925" y="4013675"/>
                <a:ext cx="47675" cy="36000"/>
              </a:xfrm>
              <a:custGeom>
                <a:rect b="b" l="l" r="r" t="t"/>
                <a:pathLst>
                  <a:path extrusionOk="0" h="1440" w="1907">
                    <a:moveTo>
                      <a:pt x="1906" y="1"/>
                    </a:moveTo>
                    <a:lnTo>
                      <a:pt x="1906" y="1"/>
                    </a:lnTo>
                    <a:cubicBezTo>
                      <a:pt x="755" y="104"/>
                      <a:pt x="0" y="646"/>
                      <a:pt x="152" y="1310"/>
                    </a:cubicBezTo>
                    <a:cubicBezTo>
                      <a:pt x="152" y="1310"/>
                      <a:pt x="332" y="1439"/>
                      <a:pt x="594" y="1439"/>
                    </a:cubicBezTo>
                    <a:cubicBezTo>
                      <a:pt x="958" y="1439"/>
                      <a:pt x="1482" y="1190"/>
                      <a:pt x="19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3198450" y="4003325"/>
                <a:ext cx="51800" cy="43650"/>
              </a:xfrm>
              <a:custGeom>
                <a:rect b="b" l="l" r="r" t="t"/>
                <a:pathLst>
                  <a:path extrusionOk="0" h="1746" w="2072">
                    <a:moveTo>
                      <a:pt x="1" y="1"/>
                    </a:moveTo>
                    <a:cubicBezTo>
                      <a:pt x="128" y="1042"/>
                      <a:pt x="593" y="1746"/>
                      <a:pt x="1175" y="1746"/>
                    </a:cubicBezTo>
                    <a:cubicBezTo>
                      <a:pt x="1234" y="1746"/>
                      <a:pt x="1293" y="1739"/>
                      <a:pt x="1353" y="1724"/>
                    </a:cubicBezTo>
                    <a:cubicBezTo>
                      <a:pt x="1353" y="1724"/>
                      <a:pt x="2072" y="689"/>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3223275" y="4045650"/>
                <a:ext cx="44800" cy="40325"/>
              </a:xfrm>
              <a:custGeom>
                <a:rect b="b" l="l" r="r" t="t"/>
                <a:pathLst>
                  <a:path extrusionOk="0" h="1613" w="1792">
                    <a:moveTo>
                      <a:pt x="1791" y="1"/>
                    </a:moveTo>
                    <a:cubicBezTo>
                      <a:pt x="671" y="269"/>
                      <a:pt x="1" y="896"/>
                      <a:pt x="238" y="1536"/>
                    </a:cubicBezTo>
                    <a:cubicBezTo>
                      <a:pt x="238" y="1536"/>
                      <a:pt x="381" y="1613"/>
                      <a:pt x="585" y="1613"/>
                    </a:cubicBezTo>
                    <a:cubicBezTo>
                      <a:pt x="949" y="1613"/>
                      <a:pt x="1506" y="1367"/>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3189325" y="4045975"/>
                <a:ext cx="53775" cy="39450"/>
              </a:xfrm>
              <a:custGeom>
                <a:rect b="b" l="l" r="r" t="t"/>
                <a:pathLst>
                  <a:path extrusionOk="0" h="1578" w="2151">
                    <a:moveTo>
                      <a:pt x="0" y="0"/>
                    </a:moveTo>
                    <a:cubicBezTo>
                      <a:pt x="250" y="958"/>
                      <a:pt x="758" y="1578"/>
                      <a:pt x="1296" y="1578"/>
                    </a:cubicBezTo>
                    <a:cubicBezTo>
                      <a:pt x="1388" y="1578"/>
                      <a:pt x="1480" y="1560"/>
                      <a:pt x="1572" y="1523"/>
                    </a:cubicBezTo>
                    <a:cubicBezTo>
                      <a:pt x="1572" y="1523"/>
                      <a:pt x="2150" y="40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3226475" y="4083575"/>
                <a:ext cx="34075" cy="40250"/>
              </a:xfrm>
              <a:custGeom>
                <a:rect b="b" l="l" r="r" t="t"/>
                <a:pathLst>
                  <a:path extrusionOk="0" h="1610" w="1363">
                    <a:moveTo>
                      <a:pt x="1310" y="0"/>
                    </a:moveTo>
                    <a:cubicBezTo>
                      <a:pt x="427" y="445"/>
                      <a:pt x="1" y="1109"/>
                      <a:pt x="336" y="1596"/>
                    </a:cubicBezTo>
                    <a:cubicBezTo>
                      <a:pt x="336" y="1596"/>
                      <a:pt x="388" y="1610"/>
                      <a:pt x="467" y="1610"/>
                    </a:cubicBezTo>
                    <a:cubicBezTo>
                      <a:pt x="746" y="1610"/>
                      <a:pt x="1362" y="1448"/>
                      <a:pt x="1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3193900" y="4099850"/>
                <a:ext cx="46175" cy="26725"/>
              </a:xfrm>
              <a:custGeom>
                <a:rect b="b" l="l" r="r" t="t"/>
                <a:pathLst>
                  <a:path extrusionOk="0" h="1069" w="1847">
                    <a:moveTo>
                      <a:pt x="250" y="0"/>
                    </a:moveTo>
                    <a:cubicBezTo>
                      <a:pt x="171" y="0"/>
                      <a:pt x="88" y="2"/>
                      <a:pt x="0" y="7"/>
                    </a:cubicBezTo>
                    <a:cubicBezTo>
                      <a:pt x="363" y="673"/>
                      <a:pt x="840" y="1068"/>
                      <a:pt x="1254" y="1068"/>
                    </a:cubicBezTo>
                    <a:cubicBezTo>
                      <a:pt x="1382" y="1068"/>
                      <a:pt x="1504" y="1030"/>
                      <a:pt x="1614" y="951"/>
                    </a:cubicBezTo>
                    <a:cubicBezTo>
                      <a:pt x="1614" y="951"/>
                      <a:pt x="1846" y="0"/>
                      <a:pt x="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4"/>
            <p:cNvGrpSpPr/>
            <p:nvPr/>
          </p:nvGrpSpPr>
          <p:grpSpPr>
            <a:xfrm rot="-2538421">
              <a:off x="8094307" y="-538419"/>
              <a:ext cx="1193980" cy="1653153"/>
              <a:chOff x="1279975" y="3693775"/>
              <a:chExt cx="348725" cy="482875"/>
            </a:xfrm>
          </p:grpSpPr>
          <p:sp>
            <p:nvSpPr>
              <p:cNvPr id="1276" name="Google Shape;1276;p24"/>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4"/>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4" name="Google Shape;1284;p24"/>
          <p:cNvGrpSpPr/>
          <p:nvPr/>
        </p:nvGrpSpPr>
        <p:grpSpPr>
          <a:xfrm>
            <a:off x="-431925" y="-267491"/>
            <a:ext cx="10006775" cy="6066782"/>
            <a:chOff x="-431925" y="-267491"/>
            <a:chExt cx="10006775" cy="6066782"/>
          </a:xfrm>
        </p:grpSpPr>
        <p:sp>
          <p:nvSpPr>
            <p:cNvPr id="1285" name="Google Shape;1285;p24"/>
            <p:cNvSpPr/>
            <p:nvPr/>
          </p:nvSpPr>
          <p:spPr>
            <a:xfrm rot="-4500040">
              <a:off x="8101620" y="4277142"/>
              <a:ext cx="1179365" cy="1513430"/>
            </a:xfrm>
            <a:custGeom>
              <a:rect b="b" l="l" r="r" t="t"/>
              <a:pathLst>
                <a:path extrusionOk="0" h="60539" w="47176">
                  <a:moveTo>
                    <a:pt x="8341" y="52751"/>
                  </a:moveTo>
                  <a:cubicBezTo>
                    <a:pt x="11814" y="60589"/>
                    <a:pt x="15286" y="60094"/>
                    <a:pt x="20842" y="60491"/>
                  </a:cubicBezTo>
                  <a:cubicBezTo>
                    <a:pt x="26398" y="60888"/>
                    <a:pt x="37412" y="58804"/>
                    <a:pt x="41678" y="55133"/>
                  </a:cubicBezTo>
                  <a:cubicBezTo>
                    <a:pt x="45945" y="51462"/>
                    <a:pt x="48525" y="42929"/>
                    <a:pt x="46441" y="38464"/>
                  </a:cubicBezTo>
                  <a:cubicBezTo>
                    <a:pt x="44358" y="33999"/>
                    <a:pt x="32451" y="34099"/>
                    <a:pt x="29177" y="28344"/>
                  </a:cubicBezTo>
                  <a:cubicBezTo>
                    <a:pt x="25903" y="22589"/>
                    <a:pt x="30069" y="8500"/>
                    <a:pt x="26795" y="3936"/>
                  </a:cubicBezTo>
                  <a:cubicBezTo>
                    <a:pt x="23521" y="-628"/>
                    <a:pt x="13996" y="-628"/>
                    <a:pt x="9531" y="959"/>
                  </a:cubicBezTo>
                  <a:cubicBezTo>
                    <a:pt x="5066" y="2547"/>
                    <a:pt x="204" y="4829"/>
                    <a:pt x="6" y="13461"/>
                  </a:cubicBezTo>
                  <a:cubicBezTo>
                    <a:pt x="-192" y="22093"/>
                    <a:pt x="4868" y="44913"/>
                    <a:pt x="8341" y="52751"/>
                  </a:cubicBezTo>
                  <a:close/>
                </a:path>
              </a:pathLst>
            </a:custGeom>
            <a:solidFill>
              <a:srgbClr val="FFFFFF">
                <a:alpha val="24050"/>
              </a:srgbClr>
            </a:solidFill>
            <a:ln>
              <a:noFill/>
            </a:ln>
          </p:spPr>
        </p:sp>
        <p:sp>
          <p:nvSpPr>
            <p:cNvPr id="1286" name="Google Shape;1286;p24"/>
            <p:cNvSpPr/>
            <p:nvPr/>
          </p:nvSpPr>
          <p:spPr>
            <a:xfrm>
              <a:off x="-431925" y="-267491"/>
              <a:ext cx="3414850" cy="712525"/>
            </a:xfrm>
            <a:custGeom>
              <a:rect b="b" l="l" r="r" t="t"/>
              <a:pathLst>
                <a:path extrusionOk="0" h="28501" w="136594">
                  <a:moveTo>
                    <a:pt x="5371" y="3746"/>
                  </a:moveTo>
                  <a:cubicBezTo>
                    <a:pt x="-4055" y="8013"/>
                    <a:pt x="212" y="21804"/>
                    <a:pt x="8943" y="25773"/>
                  </a:cubicBezTo>
                  <a:cubicBezTo>
                    <a:pt x="17674" y="29742"/>
                    <a:pt x="42380" y="28353"/>
                    <a:pt x="57759" y="27559"/>
                  </a:cubicBezTo>
                  <a:cubicBezTo>
                    <a:pt x="73138" y="26765"/>
                    <a:pt x="89409" y="21705"/>
                    <a:pt x="101216" y="21010"/>
                  </a:cubicBezTo>
                  <a:cubicBezTo>
                    <a:pt x="113023" y="20316"/>
                    <a:pt x="122747" y="24980"/>
                    <a:pt x="128601" y="23392"/>
                  </a:cubicBezTo>
                  <a:cubicBezTo>
                    <a:pt x="134455" y="21805"/>
                    <a:pt x="137332" y="15057"/>
                    <a:pt x="136340" y="11485"/>
                  </a:cubicBezTo>
                  <a:cubicBezTo>
                    <a:pt x="135348" y="7913"/>
                    <a:pt x="134455" y="3845"/>
                    <a:pt x="122648" y="1960"/>
                  </a:cubicBezTo>
                  <a:cubicBezTo>
                    <a:pt x="110841" y="75"/>
                    <a:pt x="85044" y="-124"/>
                    <a:pt x="65498" y="174"/>
                  </a:cubicBezTo>
                  <a:cubicBezTo>
                    <a:pt x="45952" y="472"/>
                    <a:pt x="14797" y="-520"/>
                    <a:pt x="5371" y="3746"/>
                  </a:cubicBezTo>
                  <a:close/>
                </a:path>
              </a:pathLst>
            </a:custGeom>
            <a:solidFill>
              <a:srgbClr val="FFFFFF">
                <a:alpha val="24050"/>
              </a:srgbClr>
            </a:solidFill>
            <a:ln>
              <a:noFill/>
            </a:ln>
          </p:spPr>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87" name="Shape 1287"/>
        <p:cNvGrpSpPr/>
        <p:nvPr/>
      </p:nvGrpSpPr>
      <p:grpSpPr>
        <a:xfrm>
          <a:off x="0" y="0"/>
          <a:ext cx="0" cy="0"/>
          <a:chOff x="0" y="0"/>
          <a:chExt cx="0" cy="0"/>
        </a:xfrm>
      </p:grpSpPr>
      <p:sp>
        <p:nvSpPr>
          <p:cNvPr id="1288" name="Google Shape;128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9" name="Google Shape;1289;p25"/>
          <p:cNvSpPr txBox="1"/>
          <p:nvPr>
            <p:ph idx="1" type="subTitle"/>
          </p:nvPr>
        </p:nvSpPr>
        <p:spPr>
          <a:xfrm>
            <a:off x="2231676" y="2128575"/>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0" name="Google Shape;1290;p25"/>
          <p:cNvSpPr txBox="1"/>
          <p:nvPr>
            <p:ph idx="2" type="subTitle"/>
          </p:nvPr>
        </p:nvSpPr>
        <p:spPr>
          <a:xfrm>
            <a:off x="5448178" y="2128575"/>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1" name="Google Shape;1291;p25"/>
          <p:cNvSpPr txBox="1"/>
          <p:nvPr>
            <p:ph idx="3" type="subTitle"/>
          </p:nvPr>
        </p:nvSpPr>
        <p:spPr>
          <a:xfrm>
            <a:off x="2231676" y="3368500"/>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2" name="Google Shape;1292;p25"/>
          <p:cNvSpPr txBox="1"/>
          <p:nvPr>
            <p:ph idx="4" type="subTitle"/>
          </p:nvPr>
        </p:nvSpPr>
        <p:spPr>
          <a:xfrm>
            <a:off x="5448178" y="3368500"/>
            <a:ext cx="197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3" name="Google Shape;1293;p25"/>
          <p:cNvSpPr txBox="1"/>
          <p:nvPr>
            <p:ph idx="5" type="subTitle"/>
          </p:nvPr>
        </p:nvSpPr>
        <p:spPr>
          <a:xfrm>
            <a:off x="2231676" y="1844975"/>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294" name="Google Shape;1294;p25"/>
          <p:cNvSpPr txBox="1"/>
          <p:nvPr>
            <p:ph idx="6" type="subTitle"/>
          </p:nvPr>
        </p:nvSpPr>
        <p:spPr>
          <a:xfrm>
            <a:off x="2231676" y="3084975"/>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295" name="Google Shape;1295;p25"/>
          <p:cNvSpPr txBox="1"/>
          <p:nvPr>
            <p:ph idx="7" type="subTitle"/>
          </p:nvPr>
        </p:nvSpPr>
        <p:spPr>
          <a:xfrm>
            <a:off x="5448176" y="1844975"/>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296" name="Google Shape;1296;p25"/>
          <p:cNvSpPr txBox="1"/>
          <p:nvPr>
            <p:ph idx="8" type="subTitle"/>
          </p:nvPr>
        </p:nvSpPr>
        <p:spPr>
          <a:xfrm>
            <a:off x="5448176" y="3084975"/>
            <a:ext cx="1978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1297" name="Google Shape;1297;p25"/>
          <p:cNvGrpSpPr/>
          <p:nvPr/>
        </p:nvGrpSpPr>
        <p:grpSpPr>
          <a:xfrm>
            <a:off x="-356275" y="1592094"/>
            <a:ext cx="10288255" cy="4259893"/>
            <a:chOff x="-356275" y="1592094"/>
            <a:chExt cx="10288255" cy="4259893"/>
          </a:xfrm>
        </p:grpSpPr>
        <p:sp>
          <p:nvSpPr>
            <p:cNvPr id="1298" name="Google Shape;1298;p25"/>
            <p:cNvSpPr/>
            <p:nvPr/>
          </p:nvSpPr>
          <p:spPr>
            <a:xfrm>
              <a:off x="-356275" y="4315562"/>
              <a:ext cx="1924875" cy="1536425"/>
            </a:xfrm>
            <a:custGeom>
              <a:rect b="b" l="l" r="r" t="t"/>
              <a:pathLst>
                <a:path extrusionOk="0" h="61457" w="76995">
                  <a:moveTo>
                    <a:pt x="41635" y="61336"/>
                  </a:moveTo>
                  <a:cubicBezTo>
                    <a:pt x="49176" y="60840"/>
                    <a:pt x="55626" y="59351"/>
                    <a:pt x="61281" y="54787"/>
                  </a:cubicBezTo>
                  <a:cubicBezTo>
                    <a:pt x="66937" y="50223"/>
                    <a:pt x="73584" y="41194"/>
                    <a:pt x="75568" y="33951"/>
                  </a:cubicBezTo>
                  <a:cubicBezTo>
                    <a:pt x="77552" y="26708"/>
                    <a:pt x="78049" y="16985"/>
                    <a:pt x="73187" y="11330"/>
                  </a:cubicBezTo>
                  <a:cubicBezTo>
                    <a:pt x="68325" y="5675"/>
                    <a:pt x="52649" y="-378"/>
                    <a:pt x="46398" y="19"/>
                  </a:cubicBezTo>
                  <a:cubicBezTo>
                    <a:pt x="40147" y="416"/>
                    <a:pt x="40841" y="11727"/>
                    <a:pt x="35682" y="13711"/>
                  </a:cubicBezTo>
                  <a:cubicBezTo>
                    <a:pt x="30523" y="15695"/>
                    <a:pt x="21098" y="11131"/>
                    <a:pt x="15442" y="11925"/>
                  </a:cubicBezTo>
                  <a:cubicBezTo>
                    <a:pt x="9787" y="12719"/>
                    <a:pt x="4031" y="13314"/>
                    <a:pt x="1749" y="18473"/>
                  </a:cubicBezTo>
                  <a:cubicBezTo>
                    <a:pt x="-533" y="23632"/>
                    <a:pt x="-632" y="36333"/>
                    <a:pt x="1749" y="42881"/>
                  </a:cubicBezTo>
                  <a:cubicBezTo>
                    <a:pt x="4130" y="49430"/>
                    <a:pt x="9389" y="54688"/>
                    <a:pt x="16037" y="57764"/>
                  </a:cubicBezTo>
                  <a:cubicBezTo>
                    <a:pt x="22685" y="60840"/>
                    <a:pt x="34094" y="61832"/>
                    <a:pt x="41635" y="61336"/>
                  </a:cubicBezTo>
                  <a:close/>
                </a:path>
              </a:pathLst>
            </a:custGeom>
            <a:solidFill>
              <a:srgbClr val="FFFFFF">
                <a:alpha val="24050"/>
              </a:srgbClr>
            </a:solidFill>
            <a:ln>
              <a:noFill/>
            </a:ln>
          </p:spPr>
        </p:sp>
        <p:sp>
          <p:nvSpPr>
            <p:cNvPr id="1299" name="Google Shape;1299;p25"/>
            <p:cNvSpPr/>
            <p:nvPr/>
          </p:nvSpPr>
          <p:spPr>
            <a:xfrm rot="599105">
              <a:off x="8467171" y="1678445"/>
              <a:ext cx="1236009" cy="2747081"/>
            </a:xfrm>
            <a:custGeom>
              <a:rect b="b" l="l" r="r" t="t"/>
              <a:pathLst>
                <a:path extrusionOk="0" h="109878" w="49438">
                  <a:moveTo>
                    <a:pt x="42885" y="14330"/>
                  </a:moveTo>
                  <a:cubicBezTo>
                    <a:pt x="38222" y="936"/>
                    <a:pt x="28053" y="638"/>
                    <a:pt x="21454" y="43"/>
                  </a:cubicBezTo>
                  <a:cubicBezTo>
                    <a:pt x="14855" y="-552"/>
                    <a:pt x="6667" y="5103"/>
                    <a:pt x="3293" y="10758"/>
                  </a:cubicBezTo>
                  <a:cubicBezTo>
                    <a:pt x="-80" y="16413"/>
                    <a:pt x="-1020" y="25541"/>
                    <a:pt x="1213" y="33975"/>
                  </a:cubicBezTo>
                  <a:cubicBezTo>
                    <a:pt x="3446" y="42409"/>
                    <a:pt x="15004" y="52728"/>
                    <a:pt x="16691" y="61360"/>
                  </a:cubicBezTo>
                  <a:cubicBezTo>
                    <a:pt x="18378" y="69992"/>
                    <a:pt x="10937" y="78128"/>
                    <a:pt x="11334" y="85768"/>
                  </a:cubicBezTo>
                  <a:cubicBezTo>
                    <a:pt x="11731" y="93408"/>
                    <a:pt x="13914" y="103727"/>
                    <a:pt x="19073" y="107199"/>
                  </a:cubicBezTo>
                  <a:cubicBezTo>
                    <a:pt x="24232" y="110672"/>
                    <a:pt x="37230" y="111068"/>
                    <a:pt x="42290" y="106603"/>
                  </a:cubicBezTo>
                  <a:cubicBezTo>
                    <a:pt x="47350" y="102138"/>
                    <a:pt x="49335" y="95789"/>
                    <a:pt x="49434" y="80410"/>
                  </a:cubicBezTo>
                  <a:cubicBezTo>
                    <a:pt x="49533" y="65031"/>
                    <a:pt x="47548" y="27725"/>
                    <a:pt x="42885" y="14330"/>
                  </a:cubicBezTo>
                  <a:close/>
                </a:path>
              </a:pathLst>
            </a:custGeom>
            <a:solidFill>
              <a:srgbClr val="FFFFFF">
                <a:alpha val="24050"/>
              </a:srgbClr>
            </a:solidFill>
            <a:ln>
              <a:noFill/>
            </a:ln>
          </p:spPr>
        </p:sp>
      </p:grpSp>
      <p:grpSp>
        <p:nvGrpSpPr>
          <p:cNvPr id="1300" name="Google Shape;1300;p25"/>
          <p:cNvGrpSpPr/>
          <p:nvPr/>
        </p:nvGrpSpPr>
        <p:grpSpPr>
          <a:xfrm>
            <a:off x="7636208" y="3444709"/>
            <a:ext cx="2183364" cy="2365520"/>
            <a:chOff x="7636208" y="3444709"/>
            <a:chExt cx="2183364" cy="2365520"/>
          </a:xfrm>
        </p:grpSpPr>
        <p:grpSp>
          <p:nvGrpSpPr>
            <p:cNvPr id="1301" name="Google Shape;1301;p25"/>
            <p:cNvGrpSpPr/>
            <p:nvPr/>
          </p:nvGrpSpPr>
          <p:grpSpPr>
            <a:xfrm>
              <a:off x="7636208" y="4712327"/>
              <a:ext cx="1237725" cy="980629"/>
              <a:chOff x="2007675" y="3350475"/>
              <a:chExt cx="221125" cy="175200"/>
            </a:xfrm>
          </p:grpSpPr>
          <p:sp>
            <p:nvSpPr>
              <p:cNvPr id="1302" name="Google Shape;1302;p25"/>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5"/>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5"/>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5"/>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5"/>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5"/>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5"/>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5"/>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5"/>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5"/>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5"/>
            <p:cNvGrpSpPr/>
            <p:nvPr/>
          </p:nvGrpSpPr>
          <p:grpSpPr>
            <a:xfrm rot="-798355">
              <a:off x="8214585" y="4096728"/>
              <a:ext cx="879997" cy="1634170"/>
              <a:chOff x="932775" y="3808625"/>
              <a:chExt cx="200725" cy="372750"/>
            </a:xfrm>
          </p:grpSpPr>
          <p:sp>
            <p:nvSpPr>
              <p:cNvPr id="1315" name="Google Shape;1315;p25"/>
              <p:cNvSpPr/>
              <p:nvPr/>
            </p:nvSpPr>
            <p:spPr>
              <a:xfrm>
                <a:off x="932775" y="3808625"/>
                <a:ext cx="200725" cy="372175"/>
              </a:xfrm>
              <a:custGeom>
                <a:rect b="b" l="l" r="r" t="t"/>
                <a:pathLst>
                  <a:path extrusionOk="0" h="14887" w="8029">
                    <a:moveTo>
                      <a:pt x="3265" y="1"/>
                    </a:moveTo>
                    <a:cubicBezTo>
                      <a:pt x="2874" y="1"/>
                      <a:pt x="2464" y="87"/>
                      <a:pt x="2053" y="261"/>
                    </a:cubicBezTo>
                    <a:cubicBezTo>
                      <a:pt x="336" y="992"/>
                      <a:pt x="1" y="4159"/>
                      <a:pt x="1578" y="6504"/>
                    </a:cubicBezTo>
                    <a:cubicBezTo>
                      <a:pt x="3150" y="8849"/>
                      <a:pt x="4593" y="12887"/>
                      <a:pt x="3777" y="14233"/>
                    </a:cubicBezTo>
                    <a:cubicBezTo>
                      <a:pt x="3497" y="14692"/>
                      <a:pt x="3501" y="14887"/>
                      <a:pt x="3673" y="14887"/>
                    </a:cubicBezTo>
                    <a:cubicBezTo>
                      <a:pt x="4005" y="14887"/>
                      <a:pt x="4967" y="14156"/>
                      <a:pt x="5714" y="13192"/>
                    </a:cubicBezTo>
                    <a:cubicBezTo>
                      <a:pt x="5714" y="13192"/>
                      <a:pt x="8029" y="10183"/>
                      <a:pt x="6676" y="7996"/>
                    </a:cubicBezTo>
                    <a:cubicBezTo>
                      <a:pt x="5324" y="5810"/>
                      <a:pt x="5945" y="4817"/>
                      <a:pt x="5732" y="2581"/>
                    </a:cubicBezTo>
                    <a:cubicBezTo>
                      <a:pt x="5565" y="883"/>
                      <a:pt x="4517" y="1"/>
                      <a:pt x="32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1005425" y="3820425"/>
                <a:ext cx="71875" cy="360950"/>
              </a:xfrm>
              <a:custGeom>
                <a:rect b="b" l="l" r="r" t="t"/>
                <a:pathLst>
                  <a:path extrusionOk="0" h="14438" w="2875">
                    <a:moveTo>
                      <a:pt x="1574" y="0"/>
                    </a:moveTo>
                    <a:cubicBezTo>
                      <a:pt x="1557" y="0"/>
                      <a:pt x="1540" y="6"/>
                      <a:pt x="1529" y="20"/>
                    </a:cubicBezTo>
                    <a:cubicBezTo>
                      <a:pt x="0" y="1848"/>
                      <a:pt x="701" y="4199"/>
                      <a:pt x="2065" y="8213"/>
                    </a:cubicBezTo>
                    <a:cubicBezTo>
                      <a:pt x="2759" y="10259"/>
                      <a:pt x="2339" y="11818"/>
                      <a:pt x="1858" y="12762"/>
                    </a:cubicBezTo>
                    <a:cubicBezTo>
                      <a:pt x="1340" y="13786"/>
                      <a:pt x="652" y="14334"/>
                      <a:pt x="640" y="14340"/>
                    </a:cubicBezTo>
                    <a:cubicBezTo>
                      <a:pt x="621" y="14364"/>
                      <a:pt x="621" y="14395"/>
                      <a:pt x="640" y="14425"/>
                    </a:cubicBezTo>
                    <a:cubicBezTo>
                      <a:pt x="648" y="14433"/>
                      <a:pt x="658" y="14438"/>
                      <a:pt x="668" y="14438"/>
                    </a:cubicBezTo>
                    <a:cubicBezTo>
                      <a:pt x="681" y="14438"/>
                      <a:pt x="694" y="14430"/>
                      <a:pt x="701" y="14413"/>
                    </a:cubicBezTo>
                    <a:cubicBezTo>
                      <a:pt x="707" y="14413"/>
                      <a:pt x="1419" y="13853"/>
                      <a:pt x="1949" y="12811"/>
                    </a:cubicBezTo>
                    <a:cubicBezTo>
                      <a:pt x="2436" y="11849"/>
                      <a:pt x="2875" y="10259"/>
                      <a:pt x="2162" y="8170"/>
                    </a:cubicBezTo>
                    <a:cubicBezTo>
                      <a:pt x="816" y="4199"/>
                      <a:pt x="122" y="1866"/>
                      <a:pt x="1614" y="87"/>
                    </a:cubicBezTo>
                    <a:cubicBezTo>
                      <a:pt x="1632" y="63"/>
                      <a:pt x="1632" y="32"/>
                      <a:pt x="1608" y="8"/>
                    </a:cubicBezTo>
                    <a:cubicBezTo>
                      <a:pt x="1598" y="3"/>
                      <a:pt x="1586" y="0"/>
                      <a:pt x="1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967050" y="3836650"/>
                <a:ext cx="58950" cy="65925"/>
              </a:xfrm>
              <a:custGeom>
                <a:rect b="b" l="l" r="r" t="t"/>
                <a:pathLst>
                  <a:path extrusionOk="0" h="2637" w="2358">
                    <a:moveTo>
                      <a:pt x="63" y="0"/>
                    </a:moveTo>
                    <a:cubicBezTo>
                      <a:pt x="52" y="0"/>
                      <a:pt x="40" y="4"/>
                      <a:pt x="31" y="11"/>
                    </a:cubicBezTo>
                    <a:cubicBezTo>
                      <a:pt x="6" y="23"/>
                      <a:pt x="0" y="60"/>
                      <a:pt x="12" y="84"/>
                    </a:cubicBezTo>
                    <a:cubicBezTo>
                      <a:pt x="31" y="102"/>
                      <a:pt x="816" y="1418"/>
                      <a:pt x="1797" y="2271"/>
                    </a:cubicBezTo>
                    <a:cubicBezTo>
                      <a:pt x="1949" y="2405"/>
                      <a:pt x="2108" y="2526"/>
                      <a:pt x="2266" y="2630"/>
                    </a:cubicBezTo>
                    <a:cubicBezTo>
                      <a:pt x="2276" y="2634"/>
                      <a:pt x="2286" y="2636"/>
                      <a:pt x="2296" y="2636"/>
                    </a:cubicBezTo>
                    <a:cubicBezTo>
                      <a:pt x="2315" y="2636"/>
                      <a:pt x="2333" y="2628"/>
                      <a:pt x="2345" y="2612"/>
                    </a:cubicBezTo>
                    <a:cubicBezTo>
                      <a:pt x="2357" y="2581"/>
                      <a:pt x="2351" y="2551"/>
                      <a:pt x="2327" y="2539"/>
                    </a:cubicBezTo>
                    <a:cubicBezTo>
                      <a:pt x="1164" y="1783"/>
                      <a:pt x="116" y="41"/>
                      <a:pt x="104" y="23"/>
                    </a:cubicBezTo>
                    <a:cubicBezTo>
                      <a:pt x="96" y="8"/>
                      <a:pt x="80" y="0"/>
                      <a:pt x="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1034650" y="3906075"/>
                <a:ext cx="33225" cy="51150"/>
              </a:xfrm>
              <a:custGeom>
                <a:rect b="b" l="l" r="r" t="t"/>
                <a:pathLst>
                  <a:path extrusionOk="0" h="2046" w="1329">
                    <a:moveTo>
                      <a:pt x="1269" y="1"/>
                    </a:moveTo>
                    <a:cubicBezTo>
                      <a:pt x="1247" y="1"/>
                      <a:pt x="1229" y="13"/>
                      <a:pt x="1225" y="36"/>
                    </a:cubicBezTo>
                    <a:cubicBezTo>
                      <a:pt x="1219" y="42"/>
                      <a:pt x="719" y="1345"/>
                      <a:pt x="19" y="1942"/>
                    </a:cubicBezTo>
                    <a:cubicBezTo>
                      <a:pt x="1" y="1966"/>
                      <a:pt x="1" y="1997"/>
                      <a:pt x="19" y="2027"/>
                    </a:cubicBezTo>
                    <a:cubicBezTo>
                      <a:pt x="28" y="2040"/>
                      <a:pt x="40" y="2046"/>
                      <a:pt x="52" y="2046"/>
                    </a:cubicBezTo>
                    <a:cubicBezTo>
                      <a:pt x="64" y="2046"/>
                      <a:pt x="77" y="2040"/>
                      <a:pt x="86" y="2027"/>
                    </a:cubicBezTo>
                    <a:cubicBezTo>
                      <a:pt x="811" y="1412"/>
                      <a:pt x="1298" y="127"/>
                      <a:pt x="1322" y="72"/>
                    </a:cubicBezTo>
                    <a:cubicBezTo>
                      <a:pt x="1328" y="42"/>
                      <a:pt x="1322" y="11"/>
                      <a:pt x="1292" y="5"/>
                    </a:cubicBezTo>
                    <a:cubicBezTo>
                      <a:pt x="1284" y="2"/>
                      <a:pt x="1276" y="1"/>
                      <a:pt x="1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987600" y="3952175"/>
                <a:ext cx="60475" cy="39200"/>
              </a:xfrm>
              <a:custGeom>
                <a:rect b="b" l="l" r="r" t="t"/>
                <a:pathLst>
                  <a:path extrusionOk="0" h="1568" w="2419">
                    <a:moveTo>
                      <a:pt x="59" y="1"/>
                    </a:moveTo>
                    <a:cubicBezTo>
                      <a:pt x="46" y="1"/>
                      <a:pt x="34" y="7"/>
                      <a:pt x="25" y="19"/>
                    </a:cubicBezTo>
                    <a:cubicBezTo>
                      <a:pt x="0" y="37"/>
                      <a:pt x="0" y="68"/>
                      <a:pt x="25" y="92"/>
                    </a:cubicBezTo>
                    <a:cubicBezTo>
                      <a:pt x="98" y="159"/>
                      <a:pt x="165" y="232"/>
                      <a:pt x="244" y="293"/>
                    </a:cubicBezTo>
                    <a:cubicBezTo>
                      <a:pt x="1243" y="1164"/>
                      <a:pt x="2327" y="1554"/>
                      <a:pt x="2339" y="1560"/>
                    </a:cubicBezTo>
                    <a:cubicBezTo>
                      <a:pt x="2348" y="1565"/>
                      <a:pt x="2356" y="1567"/>
                      <a:pt x="2363" y="1567"/>
                    </a:cubicBezTo>
                    <a:cubicBezTo>
                      <a:pt x="2382" y="1567"/>
                      <a:pt x="2398" y="1552"/>
                      <a:pt x="2406" y="1529"/>
                    </a:cubicBezTo>
                    <a:cubicBezTo>
                      <a:pt x="2419" y="1499"/>
                      <a:pt x="2406" y="1469"/>
                      <a:pt x="2376" y="1462"/>
                    </a:cubicBezTo>
                    <a:cubicBezTo>
                      <a:pt x="2370" y="1456"/>
                      <a:pt x="1133" y="1012"/>
                      <a:pt x="98" y="19"/>
                    </a:cubicBezTo>
                    <a:cubicBezTo>
                      <a:pt x="86" y="7"/>
                      <a:pt x="72" y="1"/>
                      <a:pt x="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1025200" y="4036750"/>
                <a:ext cx="43275" cy="28775"/>
              </a:xfrm>
              <a:custGeom>
                <a:rect b="b" l="l" r="r" t="t"/>
                <a:pathLst>
                  <a:path extrusionOk="0" h="1151" w="1731">
                    <a:moveTo>
                      <a:pt x="66" y="1"/>
                    </a:moveTo>
                    <a:cubicBezTo>
                      <a:pt x="54" y="1"/>
                      <a:pt x="42" y="6"/>
                      <a:pt x="31" y="16"/>
                    </a:cubicBezTo>
                    <a:cubicBezTo>
                      <a:pt x="13" y="35"/>
                      <a:pt x="1" y="65"/>
                      <a:pt x="25" y="89"/>
                    </a:cubicBezTo>
                    <a:cubicBezTo>
                      <a:pt x="153" y="242"/>
                      <a:pt x="293" y="382"/>
                      <a:pt x="421" y="491"/>
                    </a:cubicBezTo>
                    <a:cubicBezTo>
                      <a:pt x="1067" y="1052"/>
                      <a:pt x="1633" y="1143"/>
                      <a:pt x="1664" y="1149"/>
                    </a:cubicBezTo>
                    <a:cubicBezTo>
                      <a:pt x="1667" y="1150"/>
                      <a:pt x="1670" y="1150"/>
                      <a:pt x="1673" y="1150"/>
                    </a:cubicBezTo>
                    <a:cubicBezTo>
                      <a:pt x="1699" y="1150"/>
                      <a:pt x="1719" y="1128"/>
                      <a:pt x="1725" y="1101"/>
                    </a:cubicBezTo>
                    <a:cubicBezTo>
                      <a:pt x="1731" y="1070"/>
                      <a:pt x="1706" y="1052"/>
                      <a:pt x="1676" y="1040"/>
                    </a:cubicBezTo>
                    <a:cubicBezTo>
                      <a:pt x="1670" y="1040"/>
                      <a:pt x="872" y="918"/>
                      <a:pt x="111" y="22"/>
                    </a:cubicBezTo>
                    <a:cubicBezTo>
                      <a:pt x="97" y="9"/>
                      <a:pt x="81" y="1"/>
                      <a:pt x="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1058700" y="3987925"/>
                <a:ext cx="23625" cy="44750"/>
              </a:xfrm>
              <a:custGeom>
                <a:rect b="b" l="l" r="r" t="t"/>
                <a:pathLst>
                  <a:path extrusionOk="0" h="1790" w="945">
                    <a:moveTo>
                      <a:pt x="883" y="1"/>
                    </a:moveTo>
                    <a:cubicBezTo>
                      <a:pt x="852" y="1"/>
                      <a:pt x="829" y="19"/>
                      <a:pt x="829" y="51"/>
                    </a:cubicBezTo>
                    <a:cubicBezTo>
                      <a:pt x="750" y="660"/>
                      <a:pt x="25" y="1701"/>
                      <a:pt x="19" y="1707"/>
                    </a:cubicBezTo>
                    <a:cubicBezTo>
                      <a:pt x="1" y="1732"/>
                      <a:pt x="1" y="1762"/>
                      <a:pt x="25" y="1774"/>
                    </a:cubicBezTo>
                    <a:cubicBezTo>
                      <a:pt x="39" y="1785"/>
                      <a:pt x="52" y="1790"/>
                      <a:pt x="65" y="1790"/>
                    </a:cubicBezTo>
                    <a:cubicBezTo>
                      <a:pt x="81" y="1790"/>
                      <a:pt x="97" y="1782"/>
                      <a:pt x="111" y="1768"/>
                    </a:cubicBezTo>
                    <a:cubicBezTo>
                      <a:pt x="141" y="1732"/>
                      <a:pt x="854" y="696"/>
                      <a:pt x="939" y="63"/>
                    </a:cubicBezTo>
                    <a:cubicBezTo>
                      <a:pt x="945" y="32"/>
                      <a:pt x="921" y="8"/>
                      <a:pt x="896" y="2"/>
                    </a:cubicBezTo>
                    <a:cubicBezTo>
                      <a:pt x="892" y="1"/>
                      <a:pt x="887"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a:off x="1063725" y="4072250"/>
                <a:ext cx="33075" cy="33225"/>
              </a:xfrm>
              <a:custGeom>
                <a:rect b="b" l="l" r="r" t="t"/>
                <a:pathLst>
                  <a:path extrusionOk="0" h="1329" w="1323">
                    <a:moveTo>
                      <a:pt x="1262" y="1"/>
                    </a:moveTo>
                    <a:cubicBezTo>
                      <a:pt x="1244" y="1"/>
                      <a:pt x="1227" y="13"/>
                      <a:pt x="1219" y="34"/>
                    </a:cubicBezTo>
                    <a:cubicBezTo>
                      <a:pt x="860" y="801"/>
                      <a:pt x="44" y="1222"/>
                      <a:pt x="37" y="1228"/>
                    </a:cubicBezTo>
                    <a:cubicBezTo>
                      <a:pt x="13" y="1234"/>
                      <a:pt x="1" y="1276"/>
                      <a:pt x="13" y="1295"/>
                    </a:cubicBezTo>
                    <a:lnTo>
                      <a:pt x="31" y="1313"/>
                    </a:lnTo>
                    <a:cubicBezTo>
                      <a:pt x="39" y="1321"/>
                      <a:pt x="52" y="1328"/>
                      <a:pt x="64" y="1328"/>
                    </a:cubicBezTo>
                    <a:cubicBezTo>
                      <a:pt x="72" y="1328"/>
                      <a:pt x="79" y="1326"/>
                      <a:pt x="86" y="1319"/>
                    </a:cubicBezTo>
                    <a:cubicBezTo>
                      <a:pt x="117" y="1301"/>
                      <a:pt x="939" y="880"/>
                      <a:pt x="1310" y="76"/>
                    </a:cubicBezTo>
                    <a:cubicBezTo>
                      <a:pt x="1323" y="52"/>
                      <a:pt x="1317" y="28"/>
                      <a:pt x="1286" y="9"/>
                    </a:cubicBezTo>
                    <a:cubicBezTo>
                      <a:pt x="1278" y="4"/>
                      <a:pt x="1270" y="1"/>
                      <a:pt x="1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5"/>
            <p:cNvGrpSpPr/>
            <p:nvPr/>
          </p:nvGrpSpPr>
          <p:grpSpPr>
            <a:xfrm rot="1085526">
              <a:off x="8593773" y="3554755"/>
              <a:ext cx="982806" cy="1721334"/>
              <a:chOff x="1644050" y="2860375"/>
              <a:chExt cx="242150" cy="424100"/>
            </a:xfrm>
          </p:grpSpPr>
          <p:sp>
            <p:nvSpPr>
              <p:cNvPr id="1324" name="Google Shape;1324;p25"/>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0" name="Google Shape;1330;p25"/>
          <p:cNvGrpSpPr/>
          <p:nvPr/>
        </p:nvGrpSpPr>
        <p:grpSpPr>
          <a:xfrm>
            <a:off x="305378" y="115647"/>
            <a:ext cx="8568538" cy="4849489"/>
            <a:chOff x="305378" y="115647"/>
            <a:chExt cx="8568538" cy="4849489"/>
          </a:xfrm>
        </p:grpSpPr>
        <p:grpSp>
          <p:nvGrpSpPr>
            <p:cNvPr id="1331" name="Google Shape;1331;p25"/>
            <p:cNvGrpSpPr/>
            <p:nvPr/>
          </p:nvGrpSpPr>
          <p:grpSpPr>
            <a:xfrm rot="5400000">
              <a:off x="1729102" y="4732236"/>
              <a:ext cx="252801" cy="213000"/>
              <a:chOff x="3997900" y="3858575"/>
              <a:chExt cx="252801" cy="213000"/>
            </a:xfrm>
          </p:grpSpPr>
          <p:sp>
            <p:nvSpPr>
              <p:cNvPr id="1332" name="Google Shape;1332;p2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25"/>
            <p:cNvGrpSpPr/>
            <p:nvPr/>
          </p:nvGrpSpPr>
          <p:grpSpPr>
            <a:xfrm rot="2700000">
              <a:off x="8139702" y="173832"/>
              <a:ext cx="252798" cy="212998"/>
              <a:chOff x="3997900" y="3858575"/>
              <a:chExt cx="252801" cy="213000"/>
            </a:xfrm>
          </p:grpSpPr>
          <p:sp>
            <p:nvSpPr>
              <p:cNvPr id="1335" name="Google Shape;1335;p2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25"/>
            <p:cNvGrpSpPr/>
            <p:nvPr/>
          </p:nvGrpSpPr>
          <p:grpSpPr>
            <a:xfrm rot="9466635">
              <a:off x="8590231" y="764832"/>
              <a:ext cx="252795" cy="212995"/>
              <a:chOff x="3997900" y="3858575"/>
              <a:chExt cx="252801" cy="213000"/>
            </a:xfrm>
          </p:grpSpPr>
          <p:sp>
            <p:nvSpPr>
              <p:cNvPr id="1338" name="Google Shape;1338;p2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25"/>
            <p:cNvGrpSpPr/>
            <p:nvPr/>
          </p:nvGrpSpPr>
          <p:grpSpPr>
            <a:xfrm rot="5400000">
              <a:off x="285477" y="4345286"/>
              <a:ext cx="252801" cy="213000"/>
              <a:chOff x="3997900" y="3858575"/>
              <a:chExt cx="252801" cy="213000"/>
            </a:xfrm>
          </p:grpSpPr>
          <p:sp>
            <p:nvSpPr>
              <p:cNvPr id="1341" name="Google Shape;1341;p2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7_2">
    <p:spTree>
      <p:nvGrpSpPr>
        <p:cNvPr id="1343" name="Shape 1343"/>
        <p:cNvGrpSpPr/>
        <p:nvPr/>
      </p:nvGrpSpPr>
      <p:grpSpPr>
        <a:xfrm>
          <a:off x="0" y="0"/>
          <a:ext cx="0" cy="0"/>
          <a:chOff x="0" y="0"/>
          <a:chExt cx="0" cy="0"/>
        </a:xfrm>
      </p:grpSpPr>
      <p:grpSp>
        <p:nvGrpSpPr>
          <p:cNvPr id="1344" name="Google Shape;1344;p26"/>
          <p:cNvGrpSpPr/>
          <p:nvPr/>
        </p:nvGrpSpPr>
        <p:grpSpPr>
          <a:xfrm>
            <a:off x="-325366" y="-118368"/>
            <a:ext cx="9712744" cy="5547571"/>
            <a:chOff x="-325366" y="-118368"/>
            <a:chExt cx="9712744" cy="5547571"/>
          </a:xfrm>
        </p:grpSpPr>
        <p:grpSp>
          <p:nvGrpSpPr>
            <p:cNvPr id="1345" name="Google Shape;1345;p26"/>
            <p:cNvGrpSpPr/>
            <p:nvPr/>
          </p:nvGrpSpPr>
          <p:grpSpPr>
            <a:xfrm>
              <a:off x="-325366" y="3187953"/>
              <a:ext cx="2829024" cy="2241250"/>
              <a:chOff x="-325366" y="3187953"/>
              <a:chExt cx="2829024" cy="2241250"/>
            </a:xfrm>
          </p:grpSpPr>
          <p:sp>
            <p:nvSpPr>
              <p:cNvPr id="1346" name="Google Shape;1346;p26"/>
              <p:cNvSpPr/>
              <p:nvPr/>
            </p:nvSpPr>
            <p:spPr>
              <a:xfrm>
                <a:off x="-325366" y="3187953"/>
                <a:ext cx="2807975" cy="2241250"/>
              </a:xfrm>
              <a:custGeom>
                <a:rect b="b" l="l" r="r" t="t"/>
                <a:pathLst>
                  <a:path extrusionOk="0" h="89650" w="112319">
                    <a:moveTo>
                      <a:pt x="1406" y="42146"/>
                    </a:moveTo>
                    <a:cubicBezTo>
                      <a:pt x="2944" y="32720"/>
                      <a:pt x="5127" y="22600"/>
                      <a:pt x="10634" y="15655"/>
                    </a:cubicBezTo>
                    <a:cubicBezTo>
                      <a:pt x="16141" y="8710"/>
                      <a:pt x="25368" y="2062"/>
                      <a:pt x="34446" y="474"/>
                    </a:cubicBezTo>
                    <a:cubicBezTo>
                      <a:pt x="43525" y="-1113"/>
                      <a:pt x="56622" y="1417"/>
                      <a:pt x="65105" y="6130"/>
                    </a:cubicBezTo>
                    <a:cubicBezTo>
                      <a:pt x="73588" y="10843"/>
                      <a:pt x="81327" y="19525"/>
                      <a:pt x="85345" y="28752"/>
                    </a:cubicBezTo>
                    <a:cubicBezTo>
                      <a:pt x="89363" y="37979"/>
                      <a:pt x="85197" y="55194"/>
                      <a:pt x="89215" y="61494"/>
                    </a:cubicBezTo>
                    <a:cubicBezTo>
                      <a:pt x="93234" y="67794"/>
                      <a:pt x="105785" y="64074"/>
                      <a:pt x="109456" y="66554"/>
                    </a:cubicBezTo>
                    <a:cubicBezTo>
                      <a:pt x="113127" y="69035"/>
                      <a:pt x="112730" y="73252"/>
                      <a:pt x="111242" y="76377"/>
                    </a:cubicBezTo>
                    <a:cubicBezTo>
                      <a:pt x="109754" y="79502"/>
                      <a:pt x="109704" y="83173"/>
                      <a:pt x="100526" y="85306"/>
                    </a:cubicBezTo>
                    <a:cubicBezTo>
                      <a:pt x="91348" y="87439"/>
                      <a:pt x="70512" y="88779"/>
                      <a:pt x="56175" y="89176"/>
                    </a:cubicBezTo>
                    <a:cubicBezTo>
                      <a:pt x="41838" y="89573"/>
                      <a:pt x="23631" y="90515"/>
                      <a:pt x="14503" y="87687"/>
                    </a:cubicBezTo>
                    <a:cubicBezTo>
                      <a:pt x="5375" y="84859"/>
                      <a:pt x="3589" y="79799"/>
                      <a:pt x="1406" y="72209"/>
                    </a:cubicBezTo>
                    <a:cubicBezTo>
                      <a:pt x="-777" y="64619"/>
                      <a:pt x="-132" y="51572"/>
                      <a:pt x="1406" y="42146"/>
                    </a:cubicBezTo>
                    <a:close/>
                  </a:path>
                </a:pathLst>
              </a:custGeom>
              <a:solidFill>
                <a:srgbClr val="FFFFFF">
                  <a:alpha val="24050"/>
                </a:srgbClr>
              </a:solidFill>
              <a:ln>
                <a:noFill/>
              </a:ln>
            </p:spPr>
          </p:sp>
          <p:sp>
            <p:nvSpPr>
              <p:cNvPr id="1347" name="Google Shape;1347;p26"/>
              <p:cNvSpPr/>
              <p:nvPr/>
            </p:nvSpPr>
            <p:spPr>
              <a:xfrm>
                <a:off x="1972358" y="4244709"/>
                <a:ext cx="531300" cy="511900"/>
              </a:xfrm>
              <a:custGeom>
                <a:rect b="b" l="l" r="r" t="t"/>
                <a:pathLst>
                  <a:path extrusionOk="0" h="20476" w="21252">
                    <a:moveTo>
                      <a:pt x="7129" y="174"/>
                    </a:moveTo>
                    <a:cubicBezTo>
                      <a:pt x="4004" y="-520"/>
                      <a:pt x="1473" y="2704"/>
                      <a:pt x="580" y="5532"/>
                    </a:cubicBezTo>
                    <a:cubicBezTo>
                      <a:pt x="-313" y="8360"/>
                      <a:pt x="-263" y="14660"/>
                      <a:pt x="1771" y="17140"/>
                    </a:cubicBezTo>
                    <a:cubicBezTo>
                      <a:pt x="3805" y="19620"/>
                      <a:pt x="9659" y="20662"/>
                      <a:pt x="12784" y="20414"/>
                    </a:cubicBezTo>
                    <a:cubicBezTo>
                      <a:pt x="15909" y="20166"/>
                      <a:pt x="19432" y="17438"/>
                      <a:pt x="20523" y="15652"/>
                    </a:cubicBezTo>
                    <a:cubicBezTo>
                      <a:pt x="21615" y="13866"/>
                      <a:pt x="21565" y="12279"/>
                      <a:pt x="19333" y="9699"/>
                    </a:cubicBezTo>
                    <a:cubicBezTo>
                      <a:pt x="17101" y="7119"/>
                      <a:pt x="10255" y="869"/>
                      <a:pt x="7129" y="174"/>
                    </a:cubicBezTo>
                    <a:close/>
                  </a:path>
                </a:pathLst>
              </a:custGeom>
              <a:solidFill>
                <a:srgbClr val="FFFFFF">
                  <a:alpha val="24050"/>
                </a:srgbClr>
              </a:solidFill>
              <a:ln>
                <a:noFill/>
              </a:ln>
            </p:spPr>
          </p:sp>
        </p:grpSp>
        <p:sp>
          <p:nvSpPr>
            <p:cNvPr id="1348" name="Google Shape;1348;p26"/>
            <p:cNvSpPr/>
            <p:nvPr/>
          </p:nvSpPr>
          <p:spPr>
            <a:xfrm>
              <a:off x="7996828" y="-118368"/>
              <a:ext cx="1390550" cy="940100"/>
            </a:xfrm>
            <a:custGeom>
              <a:rect b="b" l="l" r="r" t="t"/>
              <a:pathLst>
                <a:path extrusionOk="0" h="37604" w="55622">
                  <a:moveTo>
                    <a:pt x="15586" y="270"/>
                  </a:moveTo>
                  <a:cubicBezTo>
                    <a:pt x="7599" y="369"/>
                    <a:pt x="6111" y="-573"/>
                    <a:pt x="3680" y="2354"/>
                  </a:cubicBezTo>
                  <a:cubicBezTo>
                    <a:pt x="1249" y="5281"/>
                    <a:pt x="-1529" y="14608"/>
                    <a:pt x="1001" y="17832"/>
                  </a:cubicBezTo>
                  <a:cubicBezTo>
                    <a:pt x="3531" y="21057"/>
                    <a:pt x="14643" y="19022"/>
                    <a:pt x="18860" y="21701"/>
                  </a:cubicBezTo>
                  <a:cubicBezTo>
                    <a:pt x="23077" y="24380"/>
                    <a:pt x="23176" y="31276"/>
                    <a:pt x="26301" y="33905"/>
                  </a:cubicBezTo>
                  <a:cubicBezTo>
                    <a:pt x="29426" y="36534"/>
                    <a:pt x="33643" y="38072"/>
                    <a:pt x="37612" y="37477"/>
                  </a:cubicBezTo>
                  <a:cubicBezTo>
                    <a:pt x="41581" y="36882"/>
                    <a:pt x="47286" y="33955"/>
                    <a:pt x="50114" y="30333"/>
                  </a:cubicBezTo>
                  <a:cubicBezTo>
                    <a:pt x="52942" y="26712"/>
                    <a:pt x="54331" y="20511"/>
                    <a:pt x="54579" y="15748"/>
                  </a:cubicBezTo>
                  <a:cubicBezTo>
                    <a:pt x="54827" y="10986"/>
                    <a:pt x="58101" y="4338"/>
                    <a:pt x="51602" y="1758"/>
                  </a:cubicBezTo>
                  <a:cubicBezTo>
                    <a:pt x="45103" y="-822"/>
                    <a:pt x="23573" y="171"/>
                    <a:pt x="15586" y="270"/>
                  </a:cubicBezTo>
                  <a:close/>
                </a:path>
              </a:pathLst>
            </a:custGeom>
            <a:solidFill>
              <a:srgbClr val="FFFFFF">
                <a:alpha val="24050"/>
              </a:srgbClr>
            </a:solidFill>
            <a:ln>
              <a:noFill/>
            </a:ln>
          </p:spPr>
        </p:sp>
      </p:grpSp>
      <p:grpSp>
        <p:nvGrpSpPr>
          <p:cNvPr id="1349" name="Google Shape;1349;p26"/>
          <p:cNvGrpSpPr/>
          <p:nvPr/>
        </p:nvGrpSpPr>
        <p:grpSpPr>
          <a:xfrm>
            <a:off x="-473098" y="3308330"/>
            <a:ext cx="2365997" cy="2580402"/>
            <a:chOff x="-473098" y="3308330"/>
            <a:chExt cx="2365997" cy="2580402"/>
          </a:xfrm>
        </p:grpSpPr>
        <p:grpSp>
          <p:nvGrpSpPr>
            <p:cNvPr id="1350" name="Google Shape;1350;p26"/>
            <p:cNvGrpSpPr/>
            <p:nvPr/>
          </p:nvGrpSpPr>
          <p:grpSpPr>
            <a:xfrm>
              <a:off x="288890" y="3583767"/>
              <a:ext cx="913923" cy="1123149"/>
              <a:chOff x="2541575" y="2752700"/>
              <a:chExt cx="123600" cy="151900"/>
            </a:xfrm>
          </p:grpSpPr>
          <p:sp>
            <p:nvSpPr>
              <p:cNvPr id="1351" name="Google Shape;1351;p26"/>
              <p:cNvSpPr/>
              <p:nvPr/>
            </p:nvSpPr>
            <p:spPr>
              <a:xfrm>
                <a:off x="2548550" y="2769800"/>
                <a:ext cx="95200" cy="130650"/>
              </a:xfrm>
              <a:custGeom>
                <a:rect b="b" l="l" r="r" t="t"/>
                <a:pathLst>
                  <a:path extrusionOk="0" h="5226" w="3808">
                    <a:moveTo>
                      <a:pt x="3747" y="0"/>
                    </a:moveTo>
                    <a:cubicBezTo>
                      <a:pt x="3729" y="0"/>
                      <a:pt x="3708" y="12"/>
                      <a:pt x="3704" y="30"/>
                    </a:cubicBezTo>
                    <a:cubicBezTo>
                      <a:pt x="2285" y="3380"/>
                      <a:pt x="43" y="5122"/>
                      <a:pt x="19" y="5140"/>
                    </a:cubicBezTo>
                    <a:cubicBezTo>
                      <a:pt x="1" y="5152"/>
                      <a:pt x="1" y="5183"/>
                      <a:pt x="13" y="5207"/>
                    </a:cubicBezTo>
                    <a:cubicBezTo>
                      <a:pt x="19" y="5213"/>
                      <a:pt x="31" y="5225"/>
                      <a:pt x="37" y="5225"/>
                    </a:cubicBezTo>
                    <a:cubicBezTo>
                      <a:pt x="49" y="5225"/>
                      <a:pt x="68" y="5225"/>
                      <a:pt x="74" y="5213"/>
                    </a:cubicBezTo>
                    <a:cubicBezTo>
                      <a:pt x="98" y="5201"/>
                      <a:pt x="2358" y="3441"/>
                      <a:pt x="3789" y="66"/>
                    </a:cubicBezTo>
                    <a:cubicBezTo>
                      <a:pt x="3808" y="48"/>
                      <a:pt x="3789" y="11"/>
                      <a:pt x="3765" y="5"/>
                    </a:cubicBezTo>
                    <a:cubicBezTo>
                      <a:pt x="3760" y="2"/>
                      <a:pt x="3754" y="0"/>
                      <a:pt x="3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2622725" y="2752700"/>
                <a:ext cx="42450" cy="48150"/>
              </a:xfrm>
              <a:custGeom>
                <a:rect b="b" l="l" r="r" t="t"/>
                <a:pathLst>
                  <a:path extrusionOk="0" h="1926" w="1698">
                    <a:moveTo>
                      <a:pt x="1147" y="1"/>
                    </a:moveTo>
                    <a:cubicBezTo>
                      <a:pt x="1020" y="1"/>
                      <a:pt x="846" y="129"/>
                      <a:pt x="609" y="671"/>
                    </a:cubicBezTo>
                    <a:cubicBezTo>
                      <a:pt x="639" y="366"/>
                      <a:pt x="536" y="28"/>
                      <a:pt x="398" y="28"/>
                    </a:cubicBezTo>
                    <a:cubicBezTo>
                      <a:pt x="340" y="28"/>
                      <a:pt x="276" y="87"/>
                      <a:pt x="213" y="232"/>
                    </a:cubicBezTo>
                    <a:cubicBezTo>
                      <a:pt x="0" y="732"/>
                      <a:pt x="213" y="1926"/>
                      <a:pt x="213" y="1926"/>
                    </a:cubicBezTo>
                    <a:cubicBezTo>
                      <a:pt x="213" y="1926"/>
                      <a:pt x="1584" y="1536"/>
                      <a:pt x="1657" y="1189"/>
                    </a:cubicBezTo>
                    <a:cubicBezTo>
                      <a:pt x="1697" y="1010"/>
                      <a:pt x="1662" y="928"/>
                      <a:pt x="1543" y="928"/>
                    </a:cubicBezTo>
                    <a:cubicBezTo>
                      <a:pt x="1431" y="928"/>
                      <a:pt x="1244" y="1001"/>
                      <a:pt x="975" y="1134"/>
                    </a:cubicBezTo>
                    <a:cubicBezTo>
                      <a:pt x="1547" y="641"/>
                      <a:pt x="1450" y="147"/>
                      <a:pt x="1316" y="68"/>
                    </a:cubicBezTo>
                    <a:cubicBezTo>
                      <a:pt x="1271" y="38"/>
                      <a:pt x="1215" y="1"/>
                      <a:pt x="114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2606575" y="2806750"/>
                <a:ext cx="53100" cy="44350"/>
              </a:xfrm>
              <a:custGeom>
                <a:rect b="b" l="l" r="r" t="t"/>
                <a:pathLst>
                  <a:path extrusionOk="0" h="1774" w="2124">
                    <a:moveTo>
                      <a:pt x="1395" y="1"/>
                    </a:moveTo>
                    <a:cubicBezTo>
                      <a:pt x="1349" y="1"/>
                      <a:pt x="1289" y="14"/>
                      <a:pt x="1212" y="44"/>
                    </a:cubicBezTo>
                    <a:cubicBezTo>
                      <a:pt x="707" y="245"/>
                      <a:pt x="0" y="1226"/>
                      <a:pt x="0" y="1226"/>
                    </a:cubicBezTo>
                    <a:cubicBezTo>
                      <a:pt x="0" y="1226"/>
                      <a:pt x="958" y="1774"/>
                      <a:pt x="1390" y="1774"/>
                    </a:cubicBezTo>
                    <a:cubicBezTo>
                      <a:pt x="1447" y="1774"/>
                      <a:pt x="1494" y="1764"/>
                      <a:pt x="1529" y="1743"/>
                    </a:cubicBezTo>
                    <a:cubicBezTo>
                      <a:pt x="1834" y="1561"/>
                      <a:pt x="1675" y="1420"/>
                      <a:pt x="1085" y="1219"/>
                    </a:cubicBezTo>
                    <a:lnTo>
                      <a:pt x="1085" y="1219"/>
                    </a:lnTo>
                    <a:cubicBezTo>
                      <a:pt x="1140" y="1224"/>
                      <a:pt x="1194" y="1227"/>
                      <a:pt x="1244" y="1227"/>
                    </a:cubicBezTo>
                    <a:cubicBezTo>
                      <a:pt x="1880" y="1227"/>
                      <a:pt x="2124" y="861"/>
                      <a:pt x="2096" y="720"/>
                    </a:cubicBezTo>
                    <a:cubicBezTo>
                      <a:pt x="2076" y="621"/>
                      <a:pt x="2048" y="477"/>
                      <a:pt x="1797" y="477"/>
                    </a:cubicBezTo>
                    <a:cubicBezTo>
                      <a:pt x="1663" y="477"/>
                      <a:pt x="1465" y="518"/>
                      <a:pt x="1170" y="629"/>
                    </a:cubicBezTo>
                    <a:cubicBezTo>
                      <a:pt x="1464" y="407"/>
                      <a:pt x="1649" y="1"/>
                      <a:pt x="13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2571075" y="2785450"/>
                <a:ext cx="49975" cy="51025"/>
              </a:xfrm>
              <a:custGeom>
                <a:rect b="b" l="l" r="r" t="t"/>
                <a:pathLst>
                  <a:path extrusionOk="0" h="2041" w="1999">
                    <a:moveTo>
                      <a:pt x="731" y="1"/>
                    </a:moveTo>
                    <a:cubicBezTo>
                      <a:pt x="716" y="1"/>
                      <a:pt x="701" y="3"/>
                      <a:pt x="689" y="7"/>
                    </a:cubicBezTo>
                    <a:cubicBezTo>
                      <a:pt x="543" y="61"/>
                      <a:pt x="294" y="128"/>
                      <a:pt x="702" y="932"/>
                    </a:cubicBezTo>
                    <a:cubicBezTo>
                      <a:pt x="539" y="770"/>
                      <a:pt x="312" y="654"/>
                      <a:pt x="174" y="654"/>
                    </a:cubicBezTo>
                    <a:cubicBezTo>
                      <a:pt x="53" y="654"/>
                      <a:pt x="1" y="742"/>
                      <a:pt x="117" y="963"/>
                    </a:cubicBezTo>
                    <a:cubicBezTo>
                      <a:pt x="367" y="1444"/>
                      <a:pt x="1426" y="2041"/>
                      <a:pt x="1426" y="2041"/>
                    </a:cubicBezTo>
                    <a:cubicBezTo>
                      <a:pt x="1426" y="2041"/>
                      <a:pt x="1999" y="738"/>
                      <a:pt x="1780" y="457"/>
                    </a:cubicBezTo>
                    <a:cubicBezTo>
                      <a:pt x="1709" y="368"/>
                      <a:pt x="1649" y="323"/>
                      <a:pt x="1595" y="323"/>
                    </a:cubicBezTo>
                    <a:cubicBezTo>
                      <a:pt x="1477" y="323"/>
                      <a:pt x="1391" y="536"/>
                      <a:pt x="1299" y="951"/>
                    </a:cubicBezTo>
                    <a:cubicBezTo>
                      <a:pt x="1276" y="258"/>
                      <a:pt x="905" y="1"/>
                      <a:pt x="7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2568350" y="2860950"/>
                <a:ext cx="54250" cy="43650"/>
              </a:xfrm>
              <a:custGeom>
                <a:rect b="b" l="l" r="r" t="t"/>
                <a:pathLst>
                  <a:path extrusionOk="0" h="1746" w="2170">
                    <a:moveTo>
                      <a:pt x="1543" y="1"/>
                    </a:moveTo>
                    <a:cubicBezTo>
                      <a:pt x="1514" y="1"/>
                      <a:pt x="1481" y="3"/>
                      <a:pt x="1444" y="8"/>
                    </a:cubicBezTo>
                    <a:cubicBezTo>
                      <a:pt x="914" y="75"/>
                      <a:pt x="1" y="879"/>
                      <a:pt x="1" y="879"/>
                    </a:cubicBezTo>
                    <a:cubicBezTo>
                      <a:pt x="1" y="879"/>
                      <a:pt x="933" y="1745"/>
                      <a:pt x="1309" y="1745"/>
                    </a:cubicBezTo>
                    <a:cubicBezTo>
                      <a:pt x="1329" y="1745"/>
                      <a:pt x="1348" y="1743"/>
                      <a:pt x="1365" y="1738"/>
                    </a:cubicBezTo>
                    <a:cubicBezTo>
                      <a:pt x="1712" y="1622"/>
                      <a:pt x="1590" y="1457"/>
                      <a:pt x="1060" y="1122"/>
                    </a:cubicBezTo>
                    <a:lnTo>
                      <a:pt x="1060" y="1122"/>
                    </a:lnTo>
                    <a:cubicBezTo>
                      <a:pt x="1237" y="1179"/>
                      <a:pt x="1392" y="1201"/>
                      <a:pt x="1527" y="1201"/>
                    </a:cubicBezTo>
                    <a:cubicBezTo>
                      <a:pt x="1944" y="1201"/>
                      <a:pt x="2157" y="982"/>
                      <a:pt x="2157" y="867"/>
                    </a:cubicBezTo>
                    <a:cubicBezTo>
                      <a:pt x="2157" y="741"/>
                      <a:pt x="2169" y="545"/>
                      <a:pt x="1672" y="545"/>
                    </a:cubicBezTo>
                    <a:cubicBezTo>
                      <a:pt x="1566" y="545"/>
                      <a:pt x="1437" y="554"/>
                      <a:pt x="1280" y="574"/>
                    </a:cubicBezTo>
                    <a:cubicBezTo>
                      <a:pt x="1637" y="398"/>
                      <a:pt x="1936" y="1"/>
                      <a:pt x="1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2541575" y="2828375"/>
                <a:ext cx="48425" cy="53500"/>
              </a:xfrm>
              <a:custGeom>
                <a:rect b="b" l="l" r="r" t="t"/>
                <a:pathLst>
                  <a:path extrusionOk="0" h="2140" w="1937">
                    <a:moveTo>
                      <a:pt x="842" y="1"/>
                    </a:moveTo>
                    <a:cubicBezTo>
                      <a:pt x="839" y="1"/>
                      <a:pt x="837" y="1"/>
                      <a:pt x="834" y="1"/>
                    </a:cubicBezTo>
                    <a:cubicBezTo>
                      <a:pt x="682" y="19"/>
                      <a:pt x="420" y="26"/>
                      <a:pt x="633" y="909"/>
                    </a:cubicBezTo>
                    <a:cubicBezTo>
                      <a:pt x="498" y="690"/>
                      <a:pt x="269" y="506"/>
                      <a:pt x="136" y="506"/>
                    </a:cubicBezTo>
                    <a:cubicBezTo>
                      <a:pt x="47" y="506"/>
                      <a:pt x="1" y="589"/>
                      <a:pt x="54" y="799"/>
                    </a:cubicBezTo>
                    <a:cubicBezTo>
                      <a:pt x="194" y="1323"/>
                      <a:pt x="1084" y="2139"/>
                      <a:pt x="1084" y="2139"/>
                    </a:cubicBezTo>
                    <a:cubicBezTo>
                      <a:pt x="1084" y="2139"/>
                      <a:pt x="1936" y="1000"/>
                      <a:pt x="1784" y="689"/>
                    </a:cubicBezTo>
                    <a:cubicBezTo>
                      <a:pt x="1730" y="575"/>
                      <a:pt x="1676" y="518"/>
                      <a:pt x="1616" y="518"/>
                    </a:cubicBezTo>
                    <a:cubicBezTo>
                      <a:pt x="1508" y="518"/>
                      <a:pt x="1382" y="704"/>
                      <a:pt x="1206" y="1061"/>
                    </a:cubicBezTo>
                    <a:cubicBezTo>
                      <a:pt x="1355" y="337"/>
                      <a:pt x="999" y="1"/>
                      <a:pt x="8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7" name="Google Shape;1357;p26"/>
            <p:cNvGrpSpPr/>
            <p:nvPr/>
          </p:nvGrpSpPr>
          <p:grpSpPr>
            <a:xfrm rot="-996578">
              <a:off x="-253134" y="3448950"/>
              <a:ext cx="1234845" cy="1719237"/>
              <a:chOff x="1426600" y="4374100"/>
              <a:chExt cx="292250" cy="406900"/>
            </a:xfrm>
          </p:grpSpPr>
          <p:sp>
            <p:nvSpPr>
              <p:cNvPr id="1358" name="Google Shape;1358;p26"/>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26"/>
            <p:cNvGrpSpPr/>
            <p:nvPr/>
          </p:nvGrpSpPr>
          <p:grpSpPr>
            <a:xfrm rot="1975455">
              <a:off x="215337" y="4161624"/>
              <a:ext cx="1390550" cy="1467011"/>
              <a:chOff x="2396775" y="2929175"/>
              <a:chExt cx="199975" cy="210975"/>
            </a:xfrm>
          </p:grpSpPr>
          <p:sp>
            <p:nvSpPr>
              <p:cNvPr id="1398" name="Google Shape;1398;p26"/>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3" name="Google Shape;140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4" name="Google Shape;1404;p26"/>
          <p:cNvSpPr txBox="1"/>
          <p:nvPr>
            <p:ph idx="1" type="subTitle"/>
          </p:nvPr>
        </p:nvSpPr>
        <p:spPr>
          <a:xfrm>
            <a:off x="967032" y="1942475"/>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5" name="Google Shape;1405;p26"/>
          <p:cNvSpPr txBox="1"/>
          <p:nvPr>
            <p:ph idx="2" type="subTitle"/>
          </p:nvPr>
        </p:nvSpPr>
        <p:spPr>
          <a:xfrm>
            <a:off x="3489638" y="1942475"/>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6" name="Google Shape;1406;p26"/>
          <p:cNvSpPr txBox="1"/>
          <p:nvPr>
            <p:ph idx="3" type="subTitle"/>
          </p:nvPr>
        </p:nvSpPr>
        <p:spPr>
          <a:xfrm>
            <a:off x="2228335" y="3604474"/>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7" name="Google Shape;1407;p26"/>
          <p:cNvSpPr txBox="1"/>
          <p:nvPr>
            <p:ph idx="4" type="subTitle"/>
          </p:nvPr>
        </p:nvSpPr>
        <p:spPr>
          <a:xfrm>
            <a:off x="4750940" y="3604474"/>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8" name="Google Shape;1408;p26"/>
          <p:cNvSpPr txBox="1"/>
          <p:nvPr>
            <p:ph idx="5" type="subTitle"/>
          </p:nvPr>
        </p:nvSpPr>
        <p:spPr>
          <a:xfrm>
            <a:off x="6011418" y="1942486"/>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9" name="Google Shape;1409;p26"/>
          <p:cNvSpPr txBox="1"/>
          <p:nvPr>
            <p:ph idx="6" type="subTitle"/>
          </p:nvPr>
        </p:nvSpPr>
        <p:spPr>
          <a:xfrm>
            <a:off x="965382" y="1680988"/>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10" name="Google Shape;1410;p26"/>
          <p:cNvSpPr txBox="1"/>
          <p:nvPr>
            <p:ph idx="7" type="subTitle"/>
          </p:nvPr>
        </p:nvSpPr>
        <p:spPr>
          <a:xfrm>
            <a:off x="3487988" y="1680988"/>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11" name="Google Shape;1411;p26"/>
          <p:cNvSpPr txBox="1"/>
          <p:nvPr>
            <p:ph idx="8" type="subTitle"/>
          </p:nvPr>
        </p:nvSpPr>
        <p:spPr>
          <a:xfrm>
            <a:off x="6012768" y="1681000"/>
            <a:ext cx="21645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12" name="Google Shape;1412;p26"/>
          <p:cNvSpPr txBox="1"/>
          <p:nvPr>
            <p:ph idx="9" type="subTitle"/>
          </p:nvPr>
        </p:nvSpPr>
        <p:spPr>
          <a:xfrm>
            <a:off x="2226685" y="3341850"/>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13" name="Google Shape;1413;p26"/>
          <p:cNvSpPr txBox="1"/>
          <p:nvPr>
            <p:ph idx="13" type="subTitle"/>
          </p:nvPr>
        </p:nvSpPr>
        <p:spPr>
          <a:xfrm>
            <a:off x="4749290" y="3341850"/>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1414" name="Google Shape;1414;p26"/>
          <p:cNvGrpSpPr/>
          <p:nvPr/>
        </p:nvGrpSpPr>
        <p:grpSpPr>
          <a:xfrm>
            <a:off x="188038" y="567383"/>
            <a:ext cx="8710823" cy="4465270"/>
            <a:chOff x="188038" y="567383"/>
            <a:chExt cx="8710823" cy="4465270"/>
          </a:xfrm>
        </p:grpSpPr>
        <p:grpSp>
          <p:nvGrpSpPr>
            <p:cNvPr id="1415" name="Google Shape;1415;p26"/>
            <p:cNvGrpSpPr/>
            <p:nvPr/>
          </p:nvGrpSpPr>
          <p:grpSpPr>
            <a:xfrm rot="3423410">
              <a:off x="219750" y="624875"/>
              <a:ext cx="252798" cy="212997"/>
              <a:chOff x="3997900" y="3858575"/>
              <a:chExt cx="252801" cy="213000"/>
            </a:xfrm>
          </p:grpSpPr>
          <p:sp>
            <p:nvSpPr>
              <p:cNvPr id="1416" name="Google Shape;1416;p2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26"/>
            <p:cNvGrpSpPr/>
            <p:nvPr/>
          </p:nvGrpSpPr>
          <p:grpSpPr>
            <a:xfrm rot="7685495">
              <a:off x="8598896" y="684409"/>
              <a:ext cx="252793" cy="212993"/>
              <a:chOff x="3997900" y="3858575"/>
              <a:chExt cx="252801" cy="213000"/>
            </a:xfrm>
          </p:grpSpPr>
          <p:sp>
            <p:nvSpPr>
              <p:cNvPr id="1419" name="Google Shape;1419;p2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26"/>
            <p:cNvGrpSpPr/>
            <p:nvPr/>
          </p:nvGrpSpPr>
          <p:grpSpPr>
            <a:xfrm rot="6982833">
              <a:off x="8304708" y="4765613"/>
              <a:ext cx="252783" cy="212985"/>
              <a:chOff x="3997900" y="3858575"/>
              <a:chExt cx="252801" cy="213000"/>
            </a:xfrm>
          </p:grpSpPr>
          <p:sp>
            <p:nvSpPr>
              <p:cNvPr id="1422" name="Google Shape;1422;p2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26"/>
            <p:cNvGrpSpPr/>
            <p:nvPr/>
          </p:nvGrpSpPr>
          <p:grpSpPr>
            <a:xfrm rot="3423410">
              <a:off x="8614350" y="4441050"/>
              <a:ext cx="252798" cy="212997"/>
              <a:chOff x="3997900" y="3858575"/>
              <a:chExt cx="252801" cy="213000"/>
            </a:xfrm>
          </p:grpSpPr>
          <p:sp>
            <p:nvSpPr>
              <p:cNvPr id="1425" name="Google Shape;1425;p2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27" name="Shape 1427"/>
        <p:cNvGrpSpPr/>
        <p:nvPr/>
      </p:nvGrpSpPr>
      <p:grpSpPr>
        <a:xfrm>
          <a:off x="0" y="0"/>
          <a:ext cx="0" cy="0"/>
          <a:chOff x="0" y="0"/>
          <a:chExt cx="0" cy="0"/>
        </a:xfrm>
      </p:grpSpPr>
      <p:sp>
        <p:nvSpPr>
          <p:cNvPr id="1428" name="Google Shape;142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9" name="Google Shape;1429;p27"/>
          <p:cNvSpPr txBox="1"/>
          <p:nvPr>
            <p:ph idx="1" type="subTitle"/>
          </p:nvPr>
        </p:nvSpPr>
        <p:spPr>
          <a:xfrm>
            <a:off x="969452" y="2171075"/>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0" name="Google Shape;1430;p27"/>
          <p:cNvSpPr txBox="1"/>
          <p:nvPr>
            <p:ph idx="2" type="subTitle"/>
          </p:nvPr>
        </p:nvSpPr>
        <p:spPr>
          <a:xfrm>
            <a:off x="3491392" y="2171075"/>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1" name="Google Shape;1431;p27"/>
          <p:cNvSpPr txBox="1"/>
          <p:nvPr>
            <p:ph idx="3" type="subTitle"/>
          </p:nvPr>
        </p:nvSpPr>
        <p:spPr>
          <a:xfrm>
            <a:off x="969452" y="3756874"/>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2" name="Google Shape;1432;p27"/>
          <p:cNvSpPr txBox="1"/>
          <p:nvPr>
            <p:ph idx="4" type="subTitle"/>
          </p:nvPr>
        </p:nvSpPr>
        <p:spPr>
          <a:xfrm>
            <a:off x="3491391" y="3756874"/>
            <a:ext cx="2163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3" name="Google Shape;1433;p27"/>
          <p:cNvSpPr txBox="1"/>
          <p:nvPr>
            <p:ph idx="5" type="subTitle"/>
          </p:nvPr>
        </p:nvSpPr>
        <p:spPr>
          <a:xfrm>
            <a:off x="6013331" y="2171086"/>
            <a:ext cx="216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4" name="Google Shape;1434;p27"/>
          <p:cNvSpPr txBox="1"/>
          <p:nvPr>
            <p:ph idx="6" type="subTitle"/>
          </p:nvPr>
        </p:nvSpPr>
        <p:spPr>
          <a:xfrm>
            <a:off x="6013329" y="3756878"/>
            <a:ext cx="2161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5" name="Google Shape;1435;p27"/>
          <p:cNvSpPr txBox="1"/>
          <p:nvPr>
            <p:ph idx="7" type="subTitle"/>
          </p:nvPr>
        </p:nvSpPr>
        <p:spPr>
          <a:xfrm>
            <a:off x="967815" y="1909588"/>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36" name="Google Shape;1436;p27"/>
          <p:cNvSpPr txBox="1"/>
          <p:nvPr>
            <p:ph idx="8" type="subTitle"/>
          </p:nvPr>
        </p:nvSpPr>
        <p:spPr>
          <a:xfrm>
            <a:off x="3489750" y="1909588"/>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37" name="Google Shape;1437;p27"/>
          <p:cNvSpPr txBox="1"/>
          <p:nvPr>
            <p:ph idx="9" type="subTitle"/>
          </p:nvPr>
        </p:nvSpPr>
        <p:spPr>
          <a:xfrm>
            <a:off x="6011685" y="1909600"/>
            <a:ext cx="21645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38" name="Google Shape;1438;p27"/>
          <p:cNvSpPr txBox="1"/>
          <p:nvPr>
            <p:ph idx="13" type="subTitle"/>
          </p:nvPr>
        </p:nvSpPr>
        <p:spPr>
          <a:xfrm>
            <a:off x="967815" y="3494250"/>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39" name="Google Shape;1439;p27"/>
          <p:cNvSpPr txBox="1"/>
          <p:nvPr>
            <p:ph idx="14" type="subTitle"/>
          </p:nvPr>
        </p:nvSpPr>
        <p:spPr>
          <a:xfrm>
            <a:off x="3489750" y="3494250"/>
            <a:ext cx="2167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440" name="Google Shape;1440;p27"/>
          <p:cNvSpPr txBox="1"/>
          <p:nvPr>
            <p:ph idx="15" type="subTitle"/>
          </p:nvPr>
        </p:nvSpPr>
        <p:spPr>
          <a:xfrm>
            <a:off x="6011685" y="3494255"/>
            <a:ext cx="21645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1441" name="Google Shape;1441;p27"/>
          <p:cNvGrpSpPr/>
          <p:nvPr/>
        </p:nvGrpSpPr>
        <p:grpSpPr>
          <a:xfrm>
            <a:off x="-451446" y="-370234"/>
            <a:ext cx="10180718" cy="5912177"/>
            <a:chOff x="-451446" y="-370234"/>
            <a:chExt cx="10180718" cy="5912177"/>
          </a:xfrm>
        </p:grpSpPr>
        <p:sp>
          <p:nvSpPr>
            <p:cNvPr id="1442" name="Google Shape;1442;p27"/>
            <p:cNvSpPr/>
            <p:nvPr/>
          </p:nvSpPr>
          <p:spPr>
            <a:xfrm>
              <a:off x="7905472" y="-370234"/>
              <a:ext cx="1823800" cy="1965450"/>
            </a:xfrm>
            <a:custGeom>
              <a:rect b="b" l="l" r="r" t="t"/>
              <a:pathLst>
                <a:path extrusionOk="0" h="78618" w="72952">
                  <a:moveTo>
                    <a:pt x="20728" y="1712"/>
                  </a:moveTo>
                  <a:cubicBezTo>
                    <a:pt x="11600" y="3895"/>
                    <a:pt x="3663" y="9253"/>
                    <a:pt x="1083" y="14809"/>
                  </a:cubicBezTo>
                  <a:cubicBezTo>
                    <a:pt x="-1497" y="20365"/>
                    <a:pt x="785" y="30982"/>
                    <a:pt x="5250" y="35050"/>
                  </a:cubicBezTo>
                  <a:cubicBezTo>
                    <a:pt x="9715" y="39118"/>
                    <a:pt x="23506" y="34256"/>
                    <a:pt x="27872" y="39217"/>
                  </a:cubicBezTo>
                  <a:cubicBezTo>
                    <a:pt x="32238" y="44178"/>
                    <a:pt x="27872" y="58268"/>
                    <a:pt x="31444" y="64816"/>
                  </a:cubicBezTo>
                  <a:cubicBezTo>
                    <a:pt x="35016" y="71365"/>
                    <a:pt x="42556" y="78012"/>
                    <a:pt x="49303" y="78508"/>
                  </a:cubicBezTo>
                  <a:cubicBezTo>
                    <a:pt x="56050" y="79004"/>
                    <a:pt x="68849" y="78210"/>
                    <a:pt x="71925" y="67792"/>
                  </a:cubicBezTo>
                  <a:cubicBezTo>
                    <a:pt x="75001" y="57374"/>
                    <a:pt x="70437" y="27013"/>
                    <a:pt x="67758" y="16000"/>
                  </a:cubicBezTo>
                  <a:cubicBezTo>
                    <a:pt x="65079" y="4987"/>
                    <a:pt x="63689" y="4093"/>
                    <a:pt x="55851" y="1712"/>
                  </a:cubicBezTo>
                  <a:cubicBezTo>
                    <a:pt x="48013" y="-669"/>
                    <a:pt x="29856" y="-471"/>
                    <a:pt x="20728" y="1712"/>
                  </a:cubicBezTo>
                  <a:close/>
                </a:path>
              </a:pathLst>
            </a:custGeom>
            <a:solidFill>
              <a:srgbClr val="FFFFFF">
                <a:alpha val="24050"/>
              </a:srgbClr>
            </a:solidFill>
            <a:ln>
              <a:noFill/>
            </a:ln>
          </p:spPr>
        </p:sp>
        <p:sp>
          <p:nvSpPr>
            <p:cNvPr id="1443" name="Google Shape;1443;p27"/>
            <p:cNvSpPr/>
            <p:nvPr/>
          </p:nvSpPr>
          <p:spPr>
            <a:xfrm>
              <a:off x="-451446" y="4429268"/>
              <a:ext cx="3942850" cy="1112675"/>
            </a:xfrm>
            <a:custGeom>
              <a:rect b="b" l="l" r="r" t="t"/>
              <a:pathLst>
                <a:path extrusionOk="0" h="44507" w="157714">
                  <a:moveTo>
                    <a:pt x="125247" y="43095"/>
                  </a:moveTo>
                  <a:cubicBezTo>
                    <a:pt x="140130" y="41408"/>
                    <a:pt x="153524" y="38333"/>
                    <a:pt x="156798" y="33570"/>
                  </a:cubicBezTo>
                  <a:cubicBezTo>
                    <a:pt x="160072" y="28808"/>
                    <a:pt x="154219" y="18489"/>
                    <a:pt x="144892" y="14520"/>
                  </a:cubicBezTo>
                  <a:cubicBezTo>
                    <a:pt x="135566" y="10551"/>
                    <a:pt x="115325" y="9856"/>
                    <a:pt x="100839" y="9757"/>
                  </a:cubicBezTo>
                  <a:cubicBezTo>
                    <a:pt x="86353" y="9658"/>
                    <a:pt x="68394" y="12833"/>
                    <a:pt x="57976" y="13924"/>
                  </a:cubicBezTo>
                  <a:cubicBezTo>
                    <a:pt x="47558" y="15016"/>
                    <a:pt x="42796" y="17993"/>
                    <a:pt x="38331" y="16306"/>
                  </a:cubicBezTo>
                  <a:cubicBezTo>
                    <a:pt x="33866" y="14619"/>
                    <a:pt x="34660" y="6483"/>
                    <a:pt x="31187" y="3804"/>
                  </a:cubicBezTo>
                  <a:cubicBezTo>
                    <a:pt x="27714" y="1125"/>
                    <a:pt x="21861" y="-661"/>
                    <a:pt x="17495" y="232"/>
                  </a:cubicBezTo>
                  <a:cubicBezTo>
                    <a:pt x="13130" y="1125"/>
                    <a:pt x="7871" y="3705"/>
                    <a:pt x="4994" y="9162"/>
                  </a:cubicBezTo>
                  <a:cubicBezTo>
                    <a:pt x="2117" y="14619"/>
                    <a:pt x="-860" y="27219"/>
                    <a:pt x="231" y="32974"/>
                  </a:cubicBezTo>
                  <a:cubicBezTo>
                    <a:pt x="1322" y="38729"/>
                    <a:pt x="330" y="41904"/>
                    <a:pt x="11542" y="43690"/>
                  </a:cubicBezTo>
                  <a:cubicBezTo>
                    <a:pt x="22754" y="45476"/>
                    <a:pt x="48550" y="43789"/>
                    <a:pt x="67501" y="43690"/>
                  </a:cubicBezTo>
                  <a:cubicBezTo>
                    <a:pt x="86452" y="43591"/>
                    <a:pt x="110364" y="44782"/>
                    <a:pt x="125247" y="43095"/>
                  </a:cubicBezTo>
                  <a:close/>
                </a:path>
              </a:pathLst>
            </a:custGeom>
            <a:solidFill>
              <a:srgbClr val="FFFFFF">
                <a:alpha val="24050"/>
              </a:srgbClr>
            </a:solidFill>
            <a:ln>
              <a:noFill/>
            </a:ln>
          </p:spPr>
        </p:sp>
      </p:grpSp>
      <p:grpSp>
        <p:nvGrpSpPr>
          <p:cNvPr id="1444" name="Google Shape;1444;p27"/>
          <p:cNvGrpSpPr/>
          <p:nvPr/>
        </p:nvGrpSpPr>
        <p:grpSpPr>
          <a:xfrm>
            <a:off x="232107" y="3351846"/>
            <a:ext cx="8846694" cy="1797014"/>
            <a:chOff x="232107" y="3351846"/>
            <a:chExt cx="8846694" cy="1797014"/>
          </a:xfrm>
        </p:grpSpPr>
        <p:grpSp>
          <p:nvGrpSpPr>
            <p:cNvPr id="1445" name="Google Shape;1445;p27"/>
            <p:cNvGrpSpPr/>
            <p:nvPr/>
          </p:nvGrpSpPr>
          <p:grpSpPr>
            <a:xfrm rot="-6353418">
              <a:off x="270855" y="4115394"/>
              <a:ext cx="252804" cy="213003"/>
              <a:chOff x="3997900" y="3858575"/>
              <a:chExt cx="252801" cy="213000"/>
            </a:xfrm>
          </p:grpSpPr>
          <p:sp>
            <p:nvSpPr>
              <p:cNvPr id="1446" name="Google Shape;1446;p2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7"/>
            <p:cNvGrpSpPr/>
            <p:nvPr/>
          </p:nvGrpSpPr>
          <p:grpSpPr>
            <a:xfrm rot="-3537694">
              <a:off x="880827" y="4678547"/>
              <a:ext cx="252794" cy="212995"/>
              <a:chOff x="3997900" y="3858575"/>
              <a:chExt cx="252801" cy="213000"/>
            </a:xfrm>
          </p:grpSpPr>
          <p:sp>
            <p:nvSpPr>
              <p:cNvPr id="1449" name="Google Shape;1449;p2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7"/>
            <p:cNvGrpSpPr/>
            <p:nvPr/>
          </p:nvGrpSpPr>
          <p:grpSpPr>
            <a:xfrm rot="-8526747">
              <a:off x="270866" y="4755177"/>
              <a:ext cx="252795" cy="212995"/>
              <a:chOff x="3997900" y="3858575"/>
              <a:chExt cx="252801" cy="213000"/>
            </a:xfrm>
          </p:grpSpPr>
          <p:sp>
            <p:nvSpPr>
              <p:cNvPr id="1452" name="Google Shape;1452;p2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27"/>
            <p:cNvGrpSpPr/>
            <p:nvPr/>
          </p:nvGrpSpPr>
          <p:grpSpPr>
            <a:xfrm rot="2365007">
              <a:off x="8787108" y="3407884"/>
              <a:ext cx="252818" cy="213014"/>
              <a:chOff x="3997900" y="3858575"/>
              <a:chExt cx="252801" cy="213000"/>
            </a:xfrm>
          </p:grpSpPr>
          <p:sp>
            <p:nvSpPr>
              <p:cNvPr id="1455" name="Google Shape;1455;p2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7"/>
            <p:cNvGrpSpPr/>
            <p:nvPr/>
          </p:nvGrpSpPr>
          <p:grpSpPr>
            <a:xfrm rot="-3533862">
              <a:off x="7622565" y="4879098"/>
              <a:ext cx="252817" cy="213013"/>
              <a:chOff x="3997900" y="3858575"/>
              <a:chExt cx="252801" cy="213000"/>
            </a:xfrm>
          </p:grpSpPr>
          <p:sp>
            <p:nvSpPr>
              <p:cNvPr id="1458" name="Google Shape;1458;p27"/>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7"/>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0" name="Google Shape;1460;p27"/>
          <p:cNvGrpSpPr/>
          <p:nvPr/>
        </p:nvGrpSpPr>
        <p:grpSpPr>
          <a:xfrm>
            <a:off x="-534662" y="-370226"/>
            <a:ext cx="10084927" cy="6260949"/>
            <a:chOff x="-534662" y="-370226"/>
            <a:chExt cx="10084927" cy="6260949"/>
          </a:xfrm>
        </p:grpSpPr>
        <p:grpSp>
          <p:nvGrpSpPr>
            <p:cNvPr id="1461" name="Google Shape;1461;p27"/>
            <p:cNvGrpSpPr/>
            <p:nvPr/>
          </p:nvGrpSpPr>
          <p:grpSpPr>
            <a:xfrm flipH="1" rot="-10671872">
              <a:off x="-174110" y="137840"/>
              <a:ext cx="685205" cy="1258355"/>
              <a:chOff x="351300" y="4055300"/>
              <a:chExt cx="238175" cy="437400"/>
            </a:xfrm>
          </p:grpSpPr>
          <p:sp>
            <p:nvSpPr>
              <p:cNvPr id="1462" name="Google Shape;1462;p27"/>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7"/>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7"/>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7"/>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7"/>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7"/>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7"/>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7"/>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0" name="Google Shape;1470;p27"/>
            <p:cNvGrpSpPr/>
            <p:nvPr/>
          </p:nvGrpSpPr>
          <p:grpSpPr>
            <a:xfrm rot="5844118">
              <a:off x="-351494" y="-413439"/>
              <a:ext cx="1039962" cy="1283013"/>
              <a:chOff x="2526025" y="2780838"/>
              <a:chExt cx="196075" cy="241900"/>
            </a:xfrm>
          </p:grpSpPr>
          <p:sp>
            <p:nvSpPr>
              <p:cNvPr id="1471" name="Google Shape;1471;p27"/>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7"/>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3" name="Google Shape;1473;p27"/>
              <p:cNvGrpSpPr/>
              <p:nvPr/>
            </p:nvGrpSpPr>
            <p:grpSpPr>
              <a:xfrm>
                <a:off x="2539350" y="2806488"/>
                <a:ext cx="160675" cy="189600"/>
                <a:chOff x="2748500" y="2867375"/>
                <a:chExt cx="160675" cy="189600"/>
              </a:xfrm>
            </p:grpSpPr>
            <p:sp>
              <p:nvSpPr>
                <p:cNvPr id="1474" name="Google Shape;1474;p27"/>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7"/>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7"/>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7" name="Google Shape;1477;p27"/>
            <p:cNvGrpSpPr/>
            <p:nvPr/>
          </p:nvGrpSpPr>
          <p:grpSpPr>
            <a:xfrm rot="-978151">
              <a:off x="8444894" y="4507609"/>
              <a:ext cx="744974" cy="1304783"/>
              <a:chOff x="1644050" y="2860375"/>
              <a:chExt cx="242150" cy="424100"/>
            </a:xfrm>
          </p:grpSpPr>
          <p:sp>
            <p:nvSpPr>
              <p:cNvPr id="1478" name="Google Shape;1478;p27"/>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7"/>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7"/>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7"/>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7"/>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7"/>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27"/>
            <p:cNvGrpSpPr/>
            <p:nvPr/>
          </p:nvGrpSpPr>
          <p:grpSpPr>
            <a:xfrm rot="1402606">
              <a:off x="8447435" y="4077372"/>
              <a:ext cx="932135" cy="1053232"/>
              <a:chOff x="1890725" y="2766800"/>
              <a:chExt cx="162200" cy="183275"/>
            </a:xfrm>
          </p:grpSpPr>
          <p:sp>
            <p:nvSpPr>
              <p:cNvPr id="1485" name="Google Shape;1485;p27"/>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7"/>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7"/>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7"/>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7"/>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7_1">
    <p:spTree>
      <p:nvGrpSpPr>
        <p:cNvPr id="1496" name="Shape 1496"/>
        <p:cNvGrpSpPr/>
        <p:nvPr/>
      </p:nvGrpSpPr>
      <p:grpSpPr>
        <a:xfrm>
          <a:off x="0" y="0"/>
          <a:ext cx="0" cy="0"/>
          <a:chOff x="0" y="0"/>
          <a:chExt cx="0" cy="0"/>
        </a:xfrm>
      </p:grpSpPr>
      <p:grpSp>
        <p:nvGrpSpPr>
          <p:cNvPr id="1497" name="Google Shape;1497;p28"/>
          <p:cNvGrpSpPr/>
          <p:nvPr/>
        </p:nvGrpSpPr>
        <p:grpSpPr>
          <a:xfrm>
            <a:off x="-435190" y="-164894"/>
            <a:ext cx="9838646" cy="5541731"/>
            <a:chOff x="-435190" y="-164894"/>
            <a:chExt cx="9838646" cy="5541731"/>
          </a:xfrm>
        </p:grpSpPr>
        <p:sp>
          <p:nvSpPr>
            <p:cNvPr id="1498" name="Google Shape;1498;p28"/>
            <p:cNvSpPr/>
            <p:nvPr/>
          </p:nvSpPr>
          <p:spPr>
            <a:xfrm>
              <a:off x="-435190" y="-164894"/>
              <a:ext cx="1706400" cy="1738925"/>
            </a:xfrm>
            <a:custGeom>
              <a:rect b="b" l="l" r="r" t="t"/>
              <a:pathLst>
                <a:path extrusionOk="0" h="69557" w="68256">
                  <a:moveTo>
                    <a:pt x="3418" y="50054"/>
                  </a:moveTo>
                  <a:cubicBezTo>
                    <a:pt x="6246" y="57297"/>
                    <a:pt x="10462" y="66177"/>
                    <a:pt x="17110" y="68509"/>
                  </a:cubicBezTo>
                  <a:cubicBezTo>
                    <a:pt x="23758" y="70841"/>
                    <a:pt x="38988" y="69253"/>
                    <a:pt x="43304" y="64044"/>
                  </a:cubicBezTo>
                  <a:cubicBezTo>
                    <a:pt x="47620" y="58835"/>
                    <a:pt x="41865" y="43804"/>
                    <a:pt x="43006" y="37255"/>
                  </a:cubicBezTo>
                  <a:cubicBezTo>
                    <a:pt x="44147" y="30707"/>
                    <a:pt x="46330" y="27779"/>
                    <a:pt x="50150" y="24753"/>
                  </a:cubicBezTo>
                  <a:cubicBezTo>
                    <a:pt x="53970" y="21727"/>
                    <a:pt x="63049" y="22174"/>
                    <a:pt x="65926" y="19098"/>
                  </a:cubicBezTo>
                  <a:cubicBezTo>
                    <a:pt x="68803" y="16022"/>
                    <a:pt x="68654" y="9275"/>
                    <a:pt x="67414" y="6298"/>
                  </a:cubicBezTo>
                  <a:cubicBezTo>
                    <a:pt x="66174" y="3321"/>
                    <a:pt x="63942" y="2230"/>
                    <a:pt x="58485" y="1238"/>
                  </a:cubicBezTo>
                  <a:cubicBezTo>
                    <a:pt x="53028" y="246"/>
                    <a:pt x="43304" y="-449"/>
                    <a:pt x="34672" y="345"/>
                  </a:cubicBezTo>
                  <a:cubicBezTo>
                    <a:pt x="26040" y="1139"/>
                    <a:pt x="12447" y="1883"/>
                    <a:pt x="6692" y="6001"/>
                  </a:cubicBezTo>
                  <a:cubicBezTo>
                    <a:pt x="937" y="10119"/>
                    <a:pt x="690" y="17709"/>
                    <a:pt x="144" y="25051"/>
                  </a:cubicBezTo>
                  <a:cubicBezTo>
                    <a:pt x="-402" y="32393"/>
                    <a:pt x="590" y="42811"/>
                    <a:pt x="3418" y="50054"/>
                  </a:cubicBezTo>
                  <a:close/>
                </a:path>
              </a:pathLst>
            </a:custGeom>
            <a:solidFill>
              <a:srgbClr val="FFFFFF">
                <a:alpha val="24050"/>
              </a:srgbClr>
            </a:solidFill>
            <a:ln>
              <a:noFill/>
            </a:ln>
          </p:spPr>
        </p:sp>
        <p:sp>
          <p:nvSpPr>
            <p:cNvPr id="1499" name="Google Shape;1499;p28"/>
            <p:cNvSpPr/>
            <p:nvPr/>
          </p:nvSpPr>
          <p:spPr>
            <a:xfrm>
              <a:off x="8340430" y="3179962"/>
              <a:ext cx="1063025" cy="2196875"/>
            </a:xfrm>
            <a:custGeom>
              <a:rect b="b" l="l" r="r" t="t"/>
              <a:pathLst>
                <a:path extrusionOk="0" h="87875" w="42521">
                  <a:moveTo>
                    <a:pt x="35477" y="199"/>
                  </a:moveTo>
                  <a:cubicBezTo>
                    <a:pt x="31459" y="-545"/>
                    <a:pt x="21636" y="794"/>
                    <a:pt x="17320" y="4366"/>
                  </a:cubicBezTo>
                  <a:cubicBezTo>
                    <a:pt x="13004" y="7938"/>
                    <a:pt x="9730" y="14536"/>
                    <a:pt x="9581" y="21630"/>
                  </a:cubicBezTo>
                  <a:cubicBezTo>
                    <a:pt x="9432" y="28724"/>
                    <a:pt x="15584" y="40482"/>
                    <a:pt x="16427" y="46931"/>
                  </a:cubicBezTo>
                  <a:cubicBezTo>
                    <a:pt x="17270" y="53380"/>
                    <a:pt x="16576" y="56902"/>
                    <a:pt x="14641" y="60325"/>
                  </a:cubicBezTo>
                  <a:cubicBezTo>
                    <a:pt x="12706" y="63748"/>
                    <a:pt x="7249" y="64989"/>
                    <a:pt x="4818" y="67469"/>
                  </a:cubicBezTo>
                  <a:cubicBezTo>
                    <a:pt x="2387" y="69950"/>
                    <a:pt x="254" y="72331"/>
                    <a:pt x="56" y="75208"/>
                  </a:cubicBezTo>
                  <a:cubicBezTo>
                    <a:pt x="-142" y="78085"/>
                    <a:pt x="7" y="82649"/>
                    <a:pt x="3628" y="84733"/>
                  </a:cubicBezTo>
                  <a:cubicBezTo>
                    <a:pt x="7250" y="86817"/>
                    <a:pt x="15882" y="88405"/>
                    <a:pt x="21785" y="87710"/>
                  </a:cubicBezTo>
                  <a:cubicBezTo>
                    <a:pt x="27689" y="87016"/>
                    <a:pt x="35626" y="88652"/>
                    <a:pt x="39049" y="80566"/>
                  </a:cubicBezTo>
                  <a:cubicBezTo>
                    <a:pt x="42472" y="72480"/>
                    <a:pt x="41926" y="51148"/>
                    <a:pt x="42323" y="39192"/>
                  </a:cubicBezTo>
                  <a:cubicBezTo>
                    <a:pt x="42720" y="27236"/>
                    <a:pt x="42571" y="15330"/>
                    <a:pt x="41430" y="8831"/>
                  </a:cubicBezTo>
                  <a:cubicBezTo>
                    <a:pt x="40289" y="2332"/>
                    <a:pt x="39495" y="943"/>
                    <a:pt x="35477" y="199"/>
                  </a:cubicBezTo>
                  <a:close/>
                </a:path>
              </a:pathLst>
            </a:custGeom>
            <a:solidFill>
              <a:srgbClr val="FFFFFF">
                <a:alpha val="24050"/>
              </a:srgbClr>
            </a:solidFill>
            <a:ln>
              <a:noFill/>
            </a:ln>
          </p:spPr>
        </p:sp>
      </p:grpSp>
      <p:grpSp>
        <p:nvGrpSpPr>
          <p:cNvPr id="1500" name="Google Shape;1500;p28"/>
          <p:cNvGrpSpPr/>
          <p:nvPr/>
        </p:nvGrpSpPr>
        <p:grpSpPr>
          <a:xfrm>
            <a:off x="-574398" y="-365382"/>
            <a:ext cx="10388495" cy="6205609"/>
            <a:chOff x="-574398" y="-365382"/>
            <a:chExt cx="10388495" cy="6205609"/>
          </a:xfrm>
        </p:grpSpPr>
        <p:grpSp>
          <p:nvGrpSpPr>
            <p:cNvPr id="1501" name="Google Shape;1501;p28"/>
            <p:cNvGrpSpPr/>
            <p:nvPr/>
          </p:nvGrpSpPr>
          <p:grpSpPr>
            <a:xfrm>
              <a:off x="7901323" y="3941290"/>
              <a:ext cx="1912774" cy="1898938"/>
              <a:chOff x="7901323" y="3941290"/>
              <a:chExt cx="1912774" cy="1898938"/>
            </a:xfrm>
          </p:grpSpPr>
          <p:grpSp>
            <p:nvGrpSpPr>
              <p:cNvPr id="1502" name="Google Shape;1502;p28"/>
              <p:cNvGrpSpPr/>
              <p:nvPr/>
            </p:nvGrpSpPr>
            <p:grpSpPr>
              <a:xfrm>
                <a:off x="7901323" y="4691678"/>
                <a:ext cx="1417610" cy="1123155"/>
                <a:chOff x="2007675" y="3350475"/>
                <a:chExt cx="221125" cy="175200"/>
              </a:xfrm>
            </p:grpSpPr>
            <p:sp>
              <p:nvSpPr>
                <p:cNvPr id="1503" name="Google Shape;1503;p28"/>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8"/>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8"/>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8"/>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8"/>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8"/>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8"/>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8"/>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8"/>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8"/>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8"/>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8"/>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28"/>
              <p:cNvGrpSpPr/>
              <p:nvPr/>
            </p:nvGrpSpPr>
            <p:grpSpPr>
              <a:xfrm rot="-525997">
                <a:off x="8505315" y="4021297"/>
                <a:ext cx="1183178" cy="1738925"/>
                <a:chOff x="1716375" y="3695063"/>
                <a:chExt cx="326800" cy="480300"/>
              </a:xfrm>
            </p:grpSpPr>
            <p:sp>
              <p:nvSpPr>
                <p:cNvPr id="1516" name="Google Shape;1516;p28"/>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8"/>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8"/>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8"/>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8"/>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8"/>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8"/>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8"/>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4" name="Google Shape;1524;p28"/>
            <p:cNvGrpSpPr/>
            <p:nvPr/>
          </p:nvGrpSpPr>
          <p:grpSpPr>
            <a:xfrm flipH="1" rot="4888977">
              <a:off x="-171785" y="-595487"/>
              <a:ext cx="914785" cy="1602191"/>
              <a:chOff x="1644050" y="2860375"/>
              <a:chExt cx="242150" cy="424100"/>
            </a:xfrm>
          </p:grpSpPr>
          <p:sp>
            <p:nvSpPr>
              <p:cNvPr id="1525" name="Google Shape;1525;p28"/>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8"/>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8"/>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8"/>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8"/>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8"/>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28"/>
            <p:cNvGrpSpPr/>
            <p:nvPr/>
          </p:nvGrpSpPr>
          <p:grpSpPr>
            <a:xfrm flipH="1" rot="3171266">
              <a:off x="-580779" y="520765"/>
              <a:ext cx="1352947" cy="656399"/>
              <a:chOff x="2369625" y="3282575"/>
              <a:chExt cx="254475" cy="123450"/>
            </a:xfrm>
          </p:grpSpPr>
          <p:sp>
            <p:nvSpPr>
              <p:cNvPr id="1532" name="Google Shape;1532;p28"/>
              <p:cNvSpPr/>
              <p:nvPr/>
            </p:nvSpPr>
            <p:spPr>
              <a:xfrm>
                <a:off x="2369625" y="3282575"/>
                <a:ext cx="247925" cy="123450"/>
              </a:xfrm>
              <a:custGeom>
                <a:rect b="b" l="l" r="r" t="t"/>
                <a:pathLst>
                  <a:path extrusionOk="0" h="4938" w="9917">
                    <a:moveTo>
                      <a:pt x="4099" y="1"/>
                    </a:moveTo>
                    <a:cubicBezTo>
                      <a:pt x="3964" y="1"/>
                      <a:pt x="3834" y="6"/>
                      <a:pt x="3710" y="15"/>
                    </a:cubicBezTo>
                    <a:cubicBezTo>
                      <a:pt x="1901" y="155"/>
                      <a:pt x="518" y="185"/>
                      <a:pt x="262" y="800"/>
                    </a:cubicBezTo>
                    <a:cubicBezTo>
                      <a:pt x="0" y="1416"/>
                      <a:pt x="963" y="2080"/>
                      <a:pt x="2236" y="2415"/>
                    </a:cubicBezTo>
                    <a:cubicBezTo>
                      <a:pt x="3515" y="2750"/>
                      <a:pt x="3563" y="3048"/>
                      <a:pt x="5269" y="4333"/>
                    </a:cubicBezTo>
                    <a:cubicBezTo>
                      <a:pt x="5876" y="4791"/>
                      <a:pt x="6639" y="4938"/>
                      <a:pt x="7371" y="4938"/>
                    </a:cubicBezTo>
                    <a:cubicBezTo>
                      <a:pt x="8696" y="4938"/>
                      <a:pt x="9916" y="4455"/>
                      <a:pt x="9916" y="4455"/>
                    </a:cubicBezTo>
                    <a:cubicBezTo>
                      <a:pt x="8606" y="914"/>
                      <a:pt x="5931" y="1"/>
                      <a:pt x="40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8"/>
              <p:cNvSpPr/>
              <p:nvPr/>
            </p:nvSpPr>
            <p:spPr>
              <a:xfrm>
                <a:off x="2394300" y="3304775"/>
                <a:ext cx="229800" cy="91925"/>
              </a:xfrm>
              <a:custGeom>
                <a:rect b="b" l="l" r="r" t="t"/>
                <a:pathLst>
                  <a:path extrusionOk="0" h="3677" w="9192">
                    <a:moveTo>
                      <a:pt x="444" y="1"/>
                    </a:moveTo>
                    <a:cubicBezTo>
                      <a:pt x="288" y="1"/>
                      <a:pt x="151" y="9"/>
                      <a:pt x="37" y="22"/>
                    </a:cubicBezTo>
                    <a:cubicBezTo>
                      <a:pt x="12" y="22"/>
                      <a:pt x="0" y="40"/>
                      <a:pt x="0" y="65"/>
                    </a:cubicBezTo>
                    <a:cubicBezTo>
                      <a:pt x="0" y="89"/>
                      <a:pt x="18" y="101"/>
                      <a:pt x="43" y="101"/>
                    </a:cubicBezTo>
                    <a:cubicBezTo>
                      <a:pt x="149" y="90"/>
                      <a:pt x="274" y="84"/>
                      <a:pt x="416" y="84"/>
                    </a:cubicBezTo>
                    <a:cubicBezTo>
                      <a:pt x="1443" y="84"/>
                      <a:pt x="3330" y="421"/>
                      <a:pt x="5080" y="1764"/>
                    </a:cubicBezTo>
                    <a:cubicBezTo>
                      <a:pt x="7114" y="3329"/>
                      <a:pt x="9112" y="3664"/>
                      <a:pt x="9143" y="3677"/>
                    </a:cubicBezTo>
                    <a:cubicBezTo>
                      <a:pt x="9167" y="3677"/>
                      <a:pt x="9179" y="3658"/>
                      <a:pt x="9185" y="3634"/>
                    </a:cubicBezTo>
                    <a:cubicBezTo>
                      <a:pt x="9191" y="3616"/>
                      <a:pt x="9173" y="3591"/>
                      <a:pt x="9149" y="3585"/>
                    </a:cubicBezTo>
                    <a:cubicBezTo>
                      <a:pt x="9124" y="3585"/>
                      <a:pt x="7157" y="3250"/>
                      <a:pt x="5135" y="1697"/>
                    </a:cubicBezTo>
                    <a:cubicBezTo>
                      <a:pt x="3386" y="351"/>
                      <a:pt x="1489" y="1"/>
                      <a:pt x="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8"/>
              <p:cNvSpPr/>
              <p:nvPr/>
            </p:nvSpPr>
            <p:spPr>
              <a:xfrm>
                <a:off x="2400525" y="3307850"/>
                <a:ext cx="31250" cy="20025"/>
              </a:xfrm>
              <a:custGeom>
                <a:rect b="b" l="l" r="r" t="t"/>
                <a:pathLst>
                  <a:path extrusionOk="0" h="801" w="1250">
                    <a:moveTo>
                      <a:pt x="1220" y="0"/>
                    </a:moveTo>
                    <a:cubicBezTo>
                      <a:pt x="1217" y="0"/>
                      <a:pt x="1215" y="1"/>
                      <a:pt x="1213" y="3"/>
                    </a:cubicBezTo>
                    <a:lnTo>
                      <a:pt x="13" y="764"/>
                    </a:lnTo>
                    <a:cubicBezTo>
                      <a:pt x="7" y="770"/>
                      <a:pt x="1" y="788"/>
                      <a:pt x="7" y="794"/>
                    </a:cubicBezTo>
                    <a:cubicBezTo>
                      <a:pt x="7" y="794"/>
                      <a:pt x="13" y="801"/>
                      <a:pt x="25" y="801"/>
                    </a:cubicBezTo>
                    <a:lnTo>
                      <a:pt x="37" y="801"/>
                    </a:lnTo>
                    <a:lnTo>
                      <a:pt x="1231" y="39"/>
                    </a:lnTo>
                    <a:cubicBezTo>
                      <a:pt x="1243" y="33"/>
                      <a:pt x="1249" y="21"/>
                      <a:pt x="1243" y="9"/>
                    </a:cubicBezTo>
                    <a:cubicBezTo>
                      <a:pt x="1235" y="4"/>
                      <a:pt x="1226" y="0"/>
                      <a:pt x="1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8"/>
              <p:cNvSpPr/>
              <p:nvPr/>
            </p:nvSpPr>
            <p:spPr>
              <a:xfrm>
                <a:off x="2428100" y="3288050"/>
                <a:ext cx="13125" cy="22775"/>
              </a:xfrm>
              <a:custGeom>
                <a:rect b="b" l="l" r="r" t="t"/>
                <a:pathLst>
                  <a:path extrusionOk="0" h="911" w="525">
                    <a:moveTo>
                      <a:pt x="23" y="0"/>
                    </a:moveTo>
                    <a:cubicBezTo>
                      <a:pt x="20" y="0"/>
                      <a:pt x="16" y="1"/>
                      <a:pt x="12" y="3"/>
                    </a:cubicBezTo>
                    <a:cubicBezTo>
                      <a:pt x="6" y="9"/>
                      <a:pt x="0" y="27"/>
                      <a:pt x="6" y="33"/>
                    </a:cubicBezTo>
                    <a:lnTo>
                      <a:pt x="481" y="904"/>
                    </a:lnTo>
                    <a:cubicBezTo>
                      <a:pt x="487" y="904"/>
                      <a:pt x="494" y="910"/>
                      <a:pt x="506" y="910"/>
                    </a:cubicBezTo>
                    <a:lnTo>
                      <a:pt x="512" y="910"/>
                    </a:lnTo>
                    <a:cubicBezTo>
                      <a:pt x="518" y="904"/>
                      <a:pt x="524" y="886"/>
                      <a:pt x="518" y="880"/>
                    </a:cubicBezTo>
                    <a:lnTo>
                      <a:pt x="43" y="9"/>
                    </a:lnTo>
                    <a:cubicBezTo>
                      <a:pt x="39" y="5"/>
                      <a:pt x="31" y="0"/>
                      <a:pt x="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8"/>
              <p:cNvSpPr/>
              <p:nvPr/>
            </p:nvSpPr>
            <p:spPr>
              <a:xfrm>
                <a:off x="2438300" y="3320025"/>
                <a:ext cx="36250" cy="21400"/>
              </a:xfrm>
              <a:custGeom>
                <a:rect b="b" l="l" r="r" t="t"/>
                <a:pathLst>
                  <a:path extrusionOk="0" h="856" w="1450">
                    <a:moveTo>
                      <a:pt x="1421" y="0"/>
                    </a:moveTo>
                    <a:cubicBezTo>
                      <a:pt x="1418" y="0"/>
                      <a:pt x="1415" y="1"/>
                      <a:pt x="1413" y="3"/>
                    </a:cubicBezTo>
                    <a:lnTo>
                      <a:pt x="19" y="819"/>
                    </a:lnTo>
                    <a:cubicBezTo>
                      <a:pt x="12" y="825"/>
                      <a:pt x="0" y="843"/>
                      <a:pt x="12" y="850"/>
                    </a:cubicBezTo>
                    <a:cubicBezTo>
                      <a:pt x="19" y="850"/>
                      <a:pt x="25" y="856"/>
                      <a:pt x="37" y="856"/>
                    </a:cubicBezTo>
                    <a:lnTo>
                      <a:pt x="43" y="856"/>
                    </a:lnTo>
                    <a:lnTo>
                      <a:pt x="1438" y="39"/>
                    </a:lnTo>
                    <a:cubicBezTo>
                      <a:pt x="1444" y="33"/>
                      <a:pt x="1450" y="21"/>
                      <a:pt x="1444" y="9"/>
                    </a:cubicBezTo>
                    <a:cubicBezTo>
                      <a:pt x="1440" y="5"/>
                      <a:pt x="1429" y="0"/>
                      <a:pt x="14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8"/>
              <p:cNvSpPr/>
              <p:nvPr/>
            </p:nvSpPr>
            <p:spPr>
              <a:xfrm>
                <a:off x="2469500" y="3285675"/>
                <a:ext cx="12525" cy="38700"/>
              </a:xfrm>
              <a:custGeom>
                <a:rect b="b" l="l" r="r" t="t"/>
                <a:pathLst>
                  <a:path extrusionOk="0" h="1548" w="501">
                    <a:moveTo>
                      <a:pt x="19" y="0"/>
                    </a:moveTo>
                    <a:cubicBezTo>
                      <a:pt x="1" y="0"/>
                      <a:pt x="1" y="13"/>
                      <a:pt x="1" y="31"/>
                    </a:cubicBezTo>
                    <a:lnTo>
                      <a:pt x="452" y="1529"/>
                    </a:lnTo>
                    <a:cubicBezTo>
                      <a:pt x="464" y="1535"/>
                      <a:pt x="470" y="1547"/>
                      <a:pt x="476" y="1547"/>
                    </a:cubicBezTo>
                    <a:cubicBezTo>
                      <a:pt x="494" y="1535"/>
                      <a:pt x="500" y="1529"/>
                      <a:pt x="500" y="1517"/>
                    </a:cubicBezTo>
                    <a:lnTo>
                      <a:pt x="50" y="13"/>
                    </a:lnTo>
                    <a:cubicBezTo>
                      <a:pt x="50" y="0"/>
                      <a:pt x="37" y="0"/>
                      <a:pt x="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8"/>
              <p:cNvSpPr/>
              <p:nvPr/>
            </p:nvSpPr>
            <p:spPr>
              <a:xfrm>
                <a:off x="2471500" y="3342175"/>
                <a:ext cx="43875" cy="17525"/>
              </a:xfrm>
              <a:custGeom>
                <a:rect b="b" l="l" r="r" t="t"/>
                <a:pathLst>
                  <a:path extrusionOk="0" h="701" w="1755">
                    <a:moveTo>
                      <a:pt x="1724" y="0"/>
                    </a:moveTo>
                    <a:lnTo>
                      <a:pt x="12" y="658"/>
                    </a:lnTo>
                    <a:cubicBezTo>
                      <a:pt x="6" y="664"/>
                      <a:pt x="0" y="670"/>
                      <a:pt x="0" y="688"/>
                    </a:cubicBezTo>
                    <a:cubicBezTo>
                      <a:pt x="6" y="694"/>
                      <a:pt x="18" y="701"/>
                      <a:pt x="24" y="701"/>
                    </a:cubicBezTo>
                    <a:lnTo>
                      <a:pt x="31" y="701"/>
                    </a:lnTo>
                    <a:lnTo>
                      <a:pt x="1736" y="49"/>
                    </a:lnTo>
                    <a:cubicBezTo>
                      <a:pt x="1742" y="37"/>
                      <a:pt x="1754" y="31"/>
                      <a:pt x="1754" y="18"/>
                    </a:cubicBezTo>
                    <a:cubicBezTo>
                      <a:pt x="1742" y="6"/>
                      <a:pt x="1736" y="0"/>
                      <a:pt x="17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8"/>
              <p:cNvSpPr/>
              <p:nvPr/>
            </p:nvSpPr>
            <p:spPr>
              <a:xfrm>
                <a:off x="2515350" y="3294350"/>
                <a:ext cx="5050" cy="52875"/>
              </a:xfrm>
              <a:custGeom>
                <a:rect b="b" l="l" r="r" t="t"/>
                <a:pathLst>
                  <a:path extrusionOk="0" h="2115" w="202">
                    <a:moveTo>
                      <a:pt x="19" y="1"/>
                    </a:moveTo>
                    <a:cubicBezTo>
                      <a:pt x="6" y="1"/>
                      <a:pt x="0" y="19"/>
                      <a:pt x="0" y="25"/>
                    </a:cubicBezTo>
                    <a:lnTo>
                      <a:pt x="159" y="2090"/>
                    </a:lnTo>
                    <a:cubicBezTo>
                      <a:pt x="159" y="2096"/>
                      <a:pt x="165" y="2114"/>
                      <a:pt x="183" y="2114"/>
                    </a:cubicBezTo>
                    <a:cubicBezTo>
                      <a:pt x="195" y="2114"/>
                      <a:pt x="201" y="2096"/>
                      <a:pt x="201" y="2090"/>
                    </a:cubicBezTo>
                    <a:lnTo>
                      <a:pt x="43" y="25"/>
                    </a:lnTo>
                    <a:cubicBezTo>
                      <a:pt x="43" y="13"/>
                      <a:pt x="37" y="1"/>
                      <a:pt x="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8"/>
              <p:cNvSpPr/>
              <p:nvPr/>
            </p:nvSpPr>
            <p:spPr>
              <a:xfrm>
                <a:off x="2501650" y="3368050"/>
                <a:ext cx="51800" cy="17550"/>
              </a:xfrm>
              <a:custGeom>
                <a:rect b="b" l="l" r="r" t="t"/>
                <a:pathLst>
                  <a:path extrusionOk="0" h="702" w="2072">
                    <a:moveTo>
                      <a:pt x="2041" y="1"/>
                    </a:moveTo>
                    <a:lnTo>
                      <a:pt x="12" y="652"/>
                    </a:lnTo>
                    <a:cubicBezTo>
                      <a:pt x="0" y="652"/>
                      <a:pt x="0" y="671"/>
                      <a:pt x="0" y="689"/>
                    </a:cubicBezTo>
                    <a:cubicBezTo>
                      <a:pt x="6" y="695"/>
                      <a:pt x="12" y="701"/>
                      <a:pt x="18" y="701"/>
                    </a:cubicBezTo>
                    <a:lnTo>
                      <a:pt x="2053" y="49"/>
                    </a:lnTo>
                    <a:cubicBezTo>
                      <a:pt x="2071" y="49"/>
                      <a:pt x="2071" y="31"/>
                      <a:pt x="2071" y="19"/>
                    </a:cubicBezTo>
                    <a:cubicBezTo>
                      <a:pt x="2071" y="1"/>
                      <a:pt x="2053" y="1"/>
                      <a:pt x="20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8"/>
              <p:cNvSpPr/>
              <p:nvPr/>
            </p:nvSpPr>
            <p:spPr>
              <a:xfrm>
                <a:off x="2557375" y="3315675"/>
                <a:ext cx="2450" cy="56200"/>
              </a:xfrm>
              <a:custGeom>
                <a:rect b="b" l="l" r="r" t="t"/>
                <a:pathLst>
                  <a:path extrusionOk="0" h="2248" w="98">
                    <a:moveTo>
                      <a:pt x="74" y="0"/>
                    </a:moveTo>
                    <a:cubicBezTo>
                      <a:pt x="61" y="0"/>
                      <a:pt x="55" y="12"/>
                      <a:pt x="55" y="25"/>
                    </a:cubicBezTo>
                    <a:lnTo>
                      <a:pt x="0" y="2223"/>
                    </a:lnTo>
                    <a:cubicBezTo>
                      <a:pt x="0" y="2242"/>
                      <a:pt x="7" y="2248"/>
                      <a:pt x="25" y="2248"/>
                    </a:cubicBezTo>
                    <a:cubicBezTo>
                      <a:pt x="37" y="2248"/>
                      <a:pt x="43" y="2242"/>
                      <a:pt x="43" y="2223"/>
                    </a:cubicBezTo>
                    <a:lnTo>
                      <a:pt x="98" y="25"/>
                    </a:lnTo>
                    <a:cubicBezTo>
                      <a:pt x="98" y="12"/>
                      <a:pt x="92" y="0"/>
                      <a:pt x="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8"/>
              <p:cNvSpPr/>
              <p:nvPr/>
            </p:nvSpPr>
            <p:spPr>
              <a:xfrm>
                <a:off x="2543675" y="3385575"/>
                <a:ext cx="47825" cy="17375"/>
              </a:xfrm>
              <a:custGeom>
                <a:rect b="b" l="l" r="r" t="t"/>
                <a:pathLst>
                  <a:path extrusionOk="0" h="695" w="1913">
                    <a:moveTo>
                      <a:pt x="1882" y="0"/>
                    </a:moveTo>
                    <a:lnTo>
                      <a:pt x="12" y="640"/>
                    </a:lnTo>
                    <a:cubicBezTo>
                      <a:pt x="0" y="646"/>
                      <a:pt x="0" y="658"/>
                      <a:pt x="0" y="670"/>
                    </a:cubicBezTo>
                    <a:cubicBezTo>
                      <a:pt x="6" y="694"/>
                      <a:pt x="12" y="694"/>
                      <a:pt x="25" y="694"/>
                    </a:cubicBezTo>
                    <a:lnTo>
                      <a:pt x="1895" y="49"/>
                    </a:lnTo>
                    <a:cubicBezTo>
                      <a:pt x="1913" y="37"/>
                      <a:pt x="1913" y="30"/>
                      <a:pt x="1913" y="18"/>
                    </a:cubicBezTo>
                    <a:cubicBezTo>
                      <a:pt x="1901" y="0"/>
                      <a:pt x="1895" y="0"/>
                      <a:pt x="1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8"/>
              <p:cNvSpPr/>
              <p:nvPr/>
            </p:nvSpPr>
            <p:spPr>
              <a:xfrm>
                <a:off x="2588750" y="3352150"/>
                <a:ext cx="8250" cy="36625"/>
              </a:xfrm>
              <a:custGeom>
                <a:rect b="b" l="l" r="r" t="t"/>
                <a:pathLst>
                  <a:path extrusionOk="0" h="1465" w="330">
                    <a:moveTo>
                      <a:pt x="30" y="1"/>
                    </a:moveTo>
                    <a:cubicBezTo>
                      <a:pt x="28" y="1"/>
                      <a:pt x="26" y="2"/>
                      <a:pt x="25" y="3"/>
                    </a:cubicBezTo>
                    <a:cubicBezTo>
                      <a:pt x="6" y="3"/>
                      <a:pt x="0" y="21"/>
                      <a:pt x="6" y="27"/>
                    </a:cubicBezTo>
                    <a:lnTo>
                      <a:pt x="293" y="1453"/>
                    </a:lnTo>
                    <a:cubicBezTo>
                      <a:pt x="293" y="1459"/>
                      <a:pt x="299" y="1465"/>
                      <a:pt x="305" y="1465"/>
                    </a:cubicBezTo>
                    <a:cubicBezTo>
                      <a:pt x="323" y="1465"/>
                      <a:pt x="329" y="1453"/>
                      <a:pt x="329" y="1447"/>
                    </a:cubicBezTo>
                    <a:lnTo>
                      <a:pt x="43" y="21"/>
                    </a:lnTo>
                    <a:cubicBezTo>
                      <a:pt x="43" y="8"/>
                      <a:pt x="36" y="1"/>
                      <a:pt x="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4" name="Google Shape;154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5" name="Google Shape;1545;p28"/>
          <p:cNvSpPr txBox="1"/>
          <p:nvPr>
            <p:ph idx="1" type="subTitle"/>
          </p:nvPr>
        </p:nvSpPr>
        <p:spPr>
          <a:xfrm>
            <a:off x="775012" y="2171086"/>
            <a:ext cx="157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6" name="Google Shape;1546;p28"/>
          <p:cNvSpPr txBox="1"/>
          <p:nvPr>
            <p:ph idx="2" type="subTitle"/>
          </p:nvPr>
        </p:nvSpPr>
        <p:spPr>
          <a:xfrm>
            <a:off x="2778087" y="2171085"/>
            <a:ext cx="157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7" name="Google Shape;1547;p28"/>
          <p:cNvSpPr txBox="1"/>
          <p:nvPr>
            <p:ph idx="3" type="subTitle"/>
          </p:nvPr>
        </p:nvSpPr>
        <p:spPr>
          <a:xfrm>
            <a:off x="775012" y="3756874"/>
            <a:ext cx="157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8" name="Google Shape;1548;p28"/>
          <p:cNvSpPr txBox="1"/>
          <p:nvPr>
            <p:ph idx="4" type="subTitle"/>
          </p:nvPr>
        </p:nvSpPr>
        <p:spPr>
          <a:xfrm>
            <a:off x="2778087" y="3756872"/>
            <a:ext cx="157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9" name="Google Shape;1549;p28"/>
          <p:cNvSpPr txBox="1"/>
          <p:nvPr>
            <p:ph idx="5" type="subTitle"/>
          </p:nvPr>
        </p:nvSpPr>
        <p:spPr>
          <a:xfrm>
            <a:off x="4783713" y="2171097"/>
            <a:ext cx="157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0" name="Google Shape;1550;p28"/>
          <p:cNvSpPr txBox="1"/>
          <p:nvPr>
            <p:ph idx="6" type="subTitle"/>
          </p:nvPr>
        </p:nvSpPr>
        <p:spPr>
          <a:xfrm>
            <a:off x="4783713" y="3756876"/>
            <a:ext cx="157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1" name="Google Shape;1551;p28"/>
          <p:cNvSpPr txBox="1"/>
          <p:nvPr>
            <p:ph idx="7" type="subTitle"/>
          </p:nvPr>
        </p:nvSpPr>
        <p:spPr>
          <a:xfrm>
            <a:off x="773812" y="1909600"/>
            <a:ext cx="15795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52" name="Google Shape;1552;p28"/>
          <p:cNvSpPr txBox="1"/>
          <p:nvPr>
            <p:ph idx="8" type="subTitle"/>
          </p:nvPr>
        </p:nvSpPr>
        <p:spPr>
          <a:xfrm>
            <a:off x="2777037" y="1909600"/>
            <a:ext cx="1581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53" name="Google Shape;1553;p28"/>
          <p:cNvSpPr txBox="1"/>
          <p:nvPr>
            <p:ph idx="9" type="subTitle"/>
          </p:nvPr>
        </p:nvSpPr>
        <p:spPr>
          <a:xfrm>
            <a:off x="4782663" y="1909613"/>
            <a:ext cx="1581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54" name="Google Shape;1554;p28"/>
          <p:cNvSpPr txBox="1"/>
          <p:nvPr>
            <p:ph idx="13" type="subTitle"/>
          </p:nvPr>
        </p:nvSpPr>
        <p:spPr>
          <a:xfrm>
            <a:off x="773812" y="3494252"/>
            <a:ext cx="15795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55" name="Google Shape;1555;p28"/>
          <p:cNvSpPr txBox="1"/>
          <p:nvPr>
            <p:ph idx="14" type="subTitle"/>
          </p:nvPr>
        </p:nvSpPr>
        <p:spPr>
          <a:xfrm>
            <a:off x="2777037" y="3494250"/>
            <a:ext cx="1581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56" name="Google Shape;1556;p28"/>
          <p:cNvSpPr txBox="1"/>
          <p:nvPr>
            <p:ph idx="15" type="subTitle"/>
          </p:nvPr>
        </p:nvSpPr>
        <p:spPr>
          <a:xfrm>
            <a:off x="4782663" y="3494255"/>
            <a:ext cx="1581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57" name="Google Shape;1557;p28"/>
          <p:cNvSpPr txBox="1"/>
          <p:nvPr>
            <p:ph idx="16" type="subTitle"/>
          </p:nvPr>
        </p:nvSpPr>
        <p:spPr>
          <a:xfrm>
            <a:off x="6789338" y="2171108"/>
            <a:ext cx="157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8" name="Google Shape;1558;p28"/>
          <p:cNvSpPr txBox="1"/>
          <p:nvPr>
            <p:ph idx="17" type="subTitle"/>
          </p:nvPr>
        </p:nvSpPr>
        <p:spPr>
          <a:xfrm>
            <a:off x="6789338" y="3756878"/>
            <a:ext cx="1579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9" name="Google Shape;1559;p28"/>
          <p:cNvSpPr txBox="1"/>
          <p:nvPr>
            <p:ph idx="18" type="subTitle"/>
          </p:nvPr>
        </p:nvSpPr>
        <p:spPr>
          <a:xfrm>
            <a:off x="6788288" y="1909625"/>
            <a:ext cx="1581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1560" name="Google Shape;1560;p28"/>
          <p:cNvSpPr txBox="1"/>
          <p:nvPr>
            <p:ph idx="19" type="subTitle"/>
          </p:nvPr>
        </p:nvSpPr>
        <p:spPr>
          <a:xfrm>
            <a:off x="6788288" y="3494259"/>
            <a:ext cx="15819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1561" name="Google Shape;1561;p28"/>
          <p:cNvGrpSpPr/>
          <p:nvPr/>
        </p:nvGrpSpPr>
        <p:grpSpPr>
          <a:xfrm>
            <a:off x="664474" y="8"/>
            <a:ext cx="8217243" cy="5046524"/>
            <a:chOff x="664474" y="8"/>
            <a:chExt cx="8217243" cy="5046524"/>
          </a:xfrm>
        </p:grpSpPr>
        <p:grpSp>
          <p:nvGrpSpPr>
            <p:cNvPr id="1562" name="Google Shape;1562;p28"/>
            <p:cNvGrpSpPr/>
            <p:nvPr/>
          </p:nvGrpSpPr>
          <p:grpSpPr>
            <a:xfrm rot="3423410">
              <a:off x="8084650" y="57500"/>
              <a:ext cx="252798" cy="212997"/>
              <a:chOff x="3997900" y="3858575"/>
              <a:chExt cx="252801" cy="213000"/>
            </a:xfrm>
          </p:grpSpPr>
          <p:sp>
            <p:nvSpPr>
              <p:cNvPr id="1563" name="Google Shape;1563;p2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28"/>
            <p:cNvGrpSpPr/>
            <p:nvPr/>
          </p:nvGrpSpPr>
          <p:grpSpPr>
            <a:xfrm rot="8100000">
              <a:off x="8590634" y="2111325"/>
              <a:ext cx="252798" cy="212998"/>
              <a:chOff x="3997900" y="3858575"/>
              <a:chExt cx="252801" cy="213000"/>
            </a:xfrm>
          </p:grpSpPr>
          <p:sp>
            <p:nvSpPr>
              <p:cNvPr id="1566" name="Google Shape;1566;p2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28"/>
            <p:cNvGrpSpPr/>
            <p:nvPr/>
          </p:nvGrpSpPr>
          <p:grpSpPr>
            <a:xfrm rot="-8100000">
              <a:off x="702759" y="4775350"/>
              <a:ext cx="252798" cy="212998"/>
              <a:chOff x="3997900" y="3858575"/>
              <a:chExt cx="252801" cy="213000"/>
            </a:xfrm>
          </p:grpSpPr>
          <p:sp>
            <p:nvSpPr>
              <p:cNvPr id="1569" name="Google Shape;1569;p2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71" name="Shape 1571"/>
        <p:cNvGrpSpPr/>
        <p:nvPr/>
      </p:nvGrpSpPr>
      <p:grpSpPr>
        <a:xfrm>
          <a:off x="0" y="0"/>
          <a:ext cx="0" cy="0"/>
          <a:chOff x="0" y="0"/>
          <a:chExt cx="0" cy="0"/>
        </a:xfrm>
      </p:grpSpPr>
      <p:sp>
        <p:nvSpPr>
          <p:cNvPr id="1572" name="Google Shape;1572;p29"/>
          <p:cNvSpPr txBox="1"/>
          <p:nvPr>
            <p:ph hasCustomPrompt="1" type="title"/>
          </p:nvPr>
        </p:nvSpPr>
        <p:spPr>
          <a:xfrm>
            <a:off x="713225" y="721055"/>
            <a:ext cx="4696800" cy="7689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73" name="Google Shape;1573;p29"/>
          <p:cNvSpPr txBox="1"/>
          <p:nvPr>
            <p:ph idx="1" type="subTitle"/>
          </p:nvPr>
        </p:nvSpPr>
        <p:spPr>
          <a:xfrm>
            <a:off x="713225" y="1449290"/>
            <a:ext cx="46968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74" name="Google Shape;1574;p29"/>
          <p:cNvSpPr txBox="1"/>
          <p:nvPr>
            <p:ph hasCustomPrompt="1" idx="2" type="title"/>
          </p:nvPr>
        </p:nvSpPr>
        <p:spPr>
          <a:xfrm>
            <a:off x="2223600" y="2018761"/>
            <a:ext cx="4696800" cy="7689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75" name="Google Shape;1575;p29"/>
          <p:cNvSpPr txBox="1"/>
          <p:nvPr>
            <p:ph idx="3" type="subTitle"/>
          </p:nvPr>
        </p:nvSpPr>
        <p:spPr>
          <a:xfrm>
            <a:off x="2223600" y="2749568"/>
            <a:ext cx="46968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1576" name="Google Shape;1576;p29"/>
          <p:cNvSpPr txBox="1"/>
          <p:nvPr>
            <p:ph hasCustomPrompt="1" idx="4" type="title"/>
          </p:nvPr>
        </p:nvSpPr>
        <p:spPr>
          <a:xfrm>
            <a:off x="3733975" y="3316467"/>
            <a:ext cx="4696800" cy="7689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77" name="Google Shape;1577;p29"/>
          <p:cNvSpPr txBox="1"/>
          <p:nvPr>
            <p:ph idx="5" type="subTitle"/>
          </p:nvPr>
        </p:nvSpPr>
        <p:spPr>
          <a:xfrm>
            <a:off x="3733975" y="4049845"/>
            <a:ext cx="46968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578" name="Google Shape;1578;p29"/>
          <p:cNvGrpSpPr/>
          <p:nvPr/>
        </p:nvGrpSpPr>
        <p:grpSpPr>
          <a:xfrm>
            <a:off x="-528120" y="-394675"/>
            <a:ext cx="10311799" cy="5888766"/>
            <a:chOff x="-528120" y="-394675"/>
            <a:chExt cx="10311799" cy="5888766"/>
          </a:xfrm>
        </p:grpSpPr>
        <p:sp>
          <p:nvSpPr>
            <p:cNvPr id="1579" name="Google Shape;1579;p29"/>
            <p:cNvSpPr/>
            <p:nvPr/>
          </p:nvSpPr>
          <p:spPr>
            <a:xfrm>
              <a:off x="6235876" y="-394675"/>
              <a:ext cx="3547804" cy="2413415"/>
            </a:xfrm>
            <a:custGeom>
              <a:rect b="b" l="l" r="r" t="t"/>
              <a:pathLst>
                <a:path extrusionOk="0" h="103881" w="170506">
                  <a:moveTo>
                    <a:pt x="89310" y="1392"/>
                  </a:moveTo>
                  <a:cubicBezTo>
                    <a:pt x="63414" y="896"/>
                    <a:pt x="20651" y="-2080"/>
                    <a:pt x="7157" y="2583"/>
                  </a:cubicBezTo>
                  <a:cubicBezTo>
                    <a:pt x="-6337" y="7246"/>
                    <a:pt x="2296" y="22328"/>
                    <a:pt x="8348" y="29372"/>
                  </a:cubicBezTo>
                  <a:cubicBezTo>
                    <a:pt x="14400" y="36417"/>
                    <a:pt x="28688" y="44056"/>
                    <a:pt x="43471" y="44850"/>
                  </a:cubicBezTo>
                  <a:cubicBezTo>
                    <a:pt x="58255" y="45644"/>
                    <a:pt x="84547" y="34134"/>
                    <a:pt x="97049" y="34134"/>
                  </a:cubicBezTo>
                  <a:cubicBezTo>
                    <a:pt x="109551" y="34134"/>
                    <a:pt x="115901" y="38500"/>
                    <a:pt x="118481" y="44850"/>
                  </a:cubicBezTo>
                  <a:cubicBezTo>
                    <a:pt x="121061" y="51200"/>
                    <a:pt x="112527" y="64197"/>
                    <a:pt x="112527" y="72234"/>
                  </a:cubicBezTo>
                  <a:cubicBezTo>
                    <a:pt x="112527" y="80271"/>
                    <a:pt x="113917" y="87811"/>
                    <a:pt x="118481" y="93070"/>
                  </a:cubicBezTo>
                  <a:cubicBezTo>
                    <a:pt x="123045" y="98329"/>
                    <a:pt x="132669" y="103389"/>
                    <a:pt x="139912" y="103786"/>
                  </a:cubicBezTo>
                  <a:cubicBezTo>
                    <a:pt x="147155" y="104183"/>
                    <a:pt x="157176" y="103687"/>
                    <a:pt x="161938" y="95452"/>
                  </a:cubicBezTo>
                  <a:cubicBezTo>
                    <a:pt x="166701" y="87217"/>
                    <a:pt x="168388" y="69357"/>
                    <a:pt x="168487" y="54375"/>
                  </a:cubicBezTo>
                  <a:cubicBezTo>
                    <a:pt x="168586" y="39393"/>
                    <a:pt x="175730" y="14390"/>
                    <a:pt x="162534" y="5559"/>
                  </a:cubicBezTo>
                  <a:cubicBezTo>
                    <a:pt x="149338" y="-3271"/>
                    <a:pt x="115206" y="1888"/>
                    <a:pt x="89310" y="1392"/>
                  </a:cubicBezTo>
                  <a:close/>
                </a:path>
              </a:pathLst>
            </a:custGeom>
            <a:solidFill>
              <a:srgbClr val="FFFFFF">
                <a:alpha val="24050"/>
              </a:srgbClr>
            </a:solidFill>
            <a:ln>
              <a:noFill/>
            </a:ln>
          </p:spPr>
        </p:sp>
        <p:sp>
          <p:nvSpPr>
            <p:cNvPr id="1580" name="Google Shape;1580;p29"/>
            <p:cNvSpPr/>
            <p:nvPr/>
          </p:nvSpPr>
          <p:spPr>
            <a:xfrm>
              <a:off x="-528120" y="4008391"/>
              <a:ext cx="3437925" cy="1485700"/>
            </a:xfrm>
            <a:custGeom>
              <a:rect b="b" l="l" r="r" t="t"/>
              <a:pathLst>
                <a:path extrusionOk="0" h="59428" w="137517">
                  <a:moveTo>
                    <a:pt x="30055" y="58739"/>
                  </a:moveTo>
                  <a:cubicBezTo>
                    <a:pt x="50296" y="60128"/>
                    <a:pt x="107743" y="59731"/>
                    <a:pt x="125305" y="54572"/>
                  </a:cubicBezTo>
                  <a:cubicBezTo>
                    <a:pt x="142867" y="49413"/>
                    <a:pt x="136715" y="36117"/>
                    <a:pt x="135425" y="27783"/>
                  </a:cubicBezTo>
                  <a:cubicBezTo>
                    <a:pt x="134135" y="19449"/>
                    <a:pt x="126397" y="9031"/>
                    <a:pt x="117566" y="4566"/>
                  </a:cubicBezTo>
                  <a:cubicBezTo>
                    <a:pt x="108736" y="101"/>
                    <a:pt x="92860" y="-1089"/>
                    <a:pt x="82442" y="994"/>
                  </a:cubicBezTo>
                  <a:cubicBezTo>
                    <a:pt x="72024" y="3078"/>
                    <a:pt x="62896" y="15182"/>
                    <a:pt x="55058" y="17067"/>
                  </a:cubicBezTo>
                  <a:cubicBezTo>
                    <a:pt x="47220" y="18952"/>
                    <a:pt x="41763" y="13396"/>
                    <a:pt x="35413" y="12305"/>
                  </a:cubicBezTo>
                  <a:cubicBezTo>
                    <a:pt x="29063" y="11214"/>
                    <a:pt x="22614" y="9229"/>
                    <a:pt x="16958" y="10519"/>
                  </a:cubicBezTo>
                  <a:cubicBezTo>
                    <a:pt x="11303" y="11809"/>
                    <a:pt x="3663" y="14091"/>
                    <a:pt x="1480" y="20044"/>
                  </a:cubicBezTo>
                  <a:cubicBezTo>
                    <a:pt x="-703" y="25997"/>
                    <a:pt x="-901" y="39788"/>
                    <a:pt x="3861" y="46237"/>
                  </a:cubicBezTo>
                  <a:cubicBezTo>
                    <a:pt x="8624" y="52686"/>
                    <a:pt x="9814" y="57350"/>
                    <a:pt x="30055" y="58739"/>
                  </a:cubicBezTo>
                  <a:close/>
                </a:path>
              </a:pathLst>
            </a:custGeom>
            <a:solidFill>
              <a:srgbClr val="FFFFFF">
                <a:alpha val="24050"/>
              </a:srgbClr>
            </a:solidFill>
            <a:ln>
              <a:noFill/>
            </a:ln>
          </p:spPr>
        </p:sp>
        <p:sp>
          <p:nvSpPr>
            <p:cNvPr id="1581" name="Google Shape;1581;p29"/>
            <p:cNvSpPr/>
            <p:nvPr/>
          </p:nvSpPr>
          <p:spPr>
            <a:xfrm>
              <a:off x="-185770" y="3391689"/>
              <a:ext cx="1081500" cy="802975"/>
            </a:xfrm>
            <a:custGeom>
              <a:rect b="b" l="l" r="r" t="t"/>
              <a:pathLst>
                <a:path extrusionOk="0" h="32119" w="43260">
                  <a:moveTo>
                    <a:pt x="287" y="17327"/>
                  </a:moveTo>
                  <a:cubicBezTo>
                    <a:pt x="1478" y="21990"/>
                    <a:pt x="7530" y="26356"/>
                    <a:pt x="13979" y="28638"/>
                  </a:cubicBezTo>
                  <a:cubicBezTo>
                    <a:pt x="20428" y="30920"/>
                    <a:pt x="34221" y="33699"/>
                    <a:pt x="38983" y="31020"/>
                  </a:cubicBezTo>
                  <a:cubicBezTo>
                    <a:pt x="43746" y="28341"/>
                    <a:pt x="43844" y="17030"/>
                    <a:pt x="42554" y="12565"/>
                  </a:cubicBezTo>
                  <a:cubicBezTo>
                    <a:pt x="41264" y="8100"/>
                    <a:pt x="37197" y="6214"/>
                    <a:pt x="31244" y="4230"/>
                  </a:cubicBezTo>
                  <a:cubicBezTo>
                    <a:pt x="25291" y="2246"/>
                    <a:pt x="11996" y="-1524"/>
                    <a:pt x="6836" y="659"/>
                  </a:cubicBezTo>
                  <a:cubicBezTo>
                    <a:pt x="1677" y="2842"/>
                    <a:pt x="-903" y="12664"/>
                    <a:pt x="287" y="17327"/>
                  </a:cubicBezTo>
                  <a:close/>
                </a:path>
              </a:pathLst>
            </a:custGeom>
            <a:solidFill>
              <a:srgbClr val="FFFFFF">
                <a:alpha val="24050"/>
              </a:srgbClr>
            </a:solidFill>
            <a:ln>
              <a:noFill/>
            </a:ln>
          </p:spPr>
        </p:sp>
      </p:grpSp>
      <p:grpSp>
        <p:nvGrpSpPr>
          <p:cNvPr id="1582" name="Google Shape;1582;p29"/>
          <p:cNvGrpSpPr/>
          <p:nvPr/>
        </p:nvGrpSpPr>
        <p:grpSpPr>
          <a:xfrm>
            <a:off x="338729" y="170035"/>
            <a:ext cx="8642253" cy="4797281"/>
            <a:chOff x="338729" y="170035"/>
            <a:chExt cx="8642253" cy="4797281"/>
          </a:xfrm>
        </p:grpSpPr>
        <p:grpSp>
          <p:nvGrpSpPr>
            <p:cNvPr id="1583" name="Google Shape;1583;p29"/>
            <p:cNvGrpSpPr/>
            <p:nvPr/>
          </p:nvGrpSpPr>
          <p:grpSpPr>
            <a:xfrm rot="4062933">
              <a:off x="8708108" y="1761302"/>
              <a:ext cx="252797" cy="212997"/>
              <a:chOff x="3997900" y="3858575"/>
              <a:chExt cx="252801" cy="213000"/>
            </a:xfrm>
          </p:grpSpPr>
          <p:sp>
            <p:nvSpPr>
              <p:cNvPr id="1584" name="Google Shape;1584;p2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9"/>
            <p:cNvGrpSpPr/>
            <p:nvPr/>
          </p:nvGrpSpPr>
          <p:grpSpPr>
            <a:xfrm rot="9037524">
              <a:off x="7296332" y="278192"/>
              <a:ext cx="252792" cy="212992"/>
              <a:chOff x="3997900" y="3858575"/>
              <a:chExt cx="252801" cy="213000"/>
            </a:xfrm>
          </p:grpSpPr>
          <p:sp>
            <p:nvSpPr>
              <p:cNvPr id="1587" name="Google Shape;1587;p2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9" name="Google Shape;1589;p29"/>
            <p:cNvGrpSpPr/>
            <p:nvPr/>
          </p:nvGrpSpPr>
          <p:grpSpPr>
            <a:xfrm rot="3316421">
              <a:off x="371860" y="3087166"/>
              <a:ext cx="252775" cy="212979"/>
              <a:chOff x="3997900" y="3858575"/>
              <a:chExt cx="252801" cy="213000"/>
            </a:xfrm>
          </p:grpSpPr>
          <p:sp>
            <p:nvSpPr>
              <p:cNvPr id="1590" name="Google Shape;1590;p2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29"/>
            <p:cNvGrpSpPr/>
            <p:nvPr/>
          </p:nvGrpSpPr>
          <p:grpSpPr>
            <a:xfrm rot="-1216904">
              <a:off x="431368" y="207243"/>
              <a:ext cx="252774" cy="212977"/>
              <a:chOff x="3997900" y="3858575"/>
              <a:chExt cx="252801" cy="213000"/>
            </a:xfrm>
          </p:grpSpPr>
          <p:sp>
            <p:nvSpPr>
              <p:cNvPr id="1593" name="Google Shape;1593;p2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5" name="Google Shape;1595;p29"/>
            <p:cNvGrpSpPr/>
            <p:nvPr/>
          </p:nvGrpSpPr>
          <p:grpSpPr>
            <a:xfrm rot="2044004">
              <a:off x="8557700" y="4701817"/>
              <a:ext cx="252775" cy="212978"/>
              <a:chOff x="3997900" y="3858575"/>
              <a:chExt cx="252801" cy="213000"/>
            </a:xfrm>
          </p:grpSpPr>
          <p:sp>
            <p:nvSpPr>
              <p:cNvPr id="1596" name="Google Shape;1596;p29"/>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9"/>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98" name="Google Shape;1598;p29"/>
          <p:cNvGrpSpPr/>
          <p:nvPr/>
        </p:nvGrpSpPr>
        <p:grpSpPr>
          <a:xfrm>
            <a:off x="-847250" y="-586584"/>
            <a:ext cx="10843348" cy="6677067"/>
            <a:chOff x="-847250" y="-586584"/>
            <a:chExt cx="10843348" cy="6677067"/>
          </a:xfrm>
        </p:grpSpPr>
        <p:grpSp>
          <p:nvGrpSpPr>
            <p:cNvPr id="1599" name="Google Shape;1599;p29"/>
            <p:cNvGrpSpPr/>
            <p:nvPr/>
          </p:nvGrpSpPr>
          <p:grpSpPr>
            <a:xfrm rot="-1533263">
              <a:off x="-536377" y="3392803"/>
              <a:ext cx="1081501" cy="1686573"/>
              <a:chOff x="2879838" y="3206638"/>
              <a:chExt cx="182600" cy="284775"/>
            </a:xfrm>
          </p:grpSpPr>
          <p:sp>
            <p:nvSpPr>
              <p:cNvPr id="1600" name="Google Shape;1600;p29"/>
              <p:cNvSpPr/>
              <p:nvPr/>
            </p:nvSpPr>
            <p:spPr>
              <a:xfrm>
                <a:off x="2879838" y="3206638"/>
                <a:ext cx="182600" cy="277300"/>
              </a:xfrm>
              <a:custGeom>
                <a:rect b="b" l="l" r="r" t="t"/>
                <a:pathLst>
                  <a:path extrusionOk="0" h="11092" w="7304">
                    <a:moveTo>
                      <a:pt x="6293" y="0"/>
                    </a:moveTo>
                    <a:cubicBezTo>
                      <a:pt x="5644" y="0"/>
                      <a:pt x="4909" y="957"/>
                      <a:pt x="4422" y="2223"/>
                    </a:cubicBezTo>
                    <a:cubicBezTo>
                      <a:pt x="3862" y="3691"/>
                      <a:pt x="3509" y="3728"/>
                      <a:pt x="1761" y="5586"/>
                    </a:cubicBezTo>
                    <a:cubicBezTo>
                      <a:pt x="0" y="7443"/>
                      <a:pt x="1017" y="11092"/>
                      <a:pt x="1017" y="11092"/>
                    </a:cubicBezTo>
                    <a:cubicBezTo>
                      <a:pt x="5726" y="9898"/>
                      <a:pt x="7017" y="6463"/>
                      <a:pt x="7090" y="4282"/>
                    </a:cubicBezTo>
                    <a:cubicBezTo>
                      <a:pt x="7163" y="2108"/>
                      <a:pt x="7303" y="469"/>
                      <a:pt x="6603" y="79"/>
                    </a:cubicBezTo>
                    <a:cubicBezTo>
                      <a:pt x="6503" y="26"/>
                      <a:pt x="6399" y="0"/>
                      <a:pt x="6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1" name="Google Shape;1601;p29"/>
              <p:cNvGrpSpPr/>
              <p:nvPr/>
            </p:nvGrpSpPr>
            <p:grpSpPr>
              <a:xfrm>
                <a:off x="2901163" y="3229163"/>
                <a:ext cx="154575" cy="262250"/>
                <a:chOff x="2901163" y="3229163"/>
                <a:chExt cx="154575" cy="262250"/>
              </a:xfrm>
            </p:grpSpPr>
            <p:sp>
              <p:nvSpPr>
                <p:cNvPr id="1602" name="Google Shape;1602;p29"/>
                <p:cNvSpPr/>
                <p:nvPr/>
              </p:nvSpPr>
              <p:spPr>
                <a:xfrm>
                  <a:off x="2901163" y="3229163"/>
                  <a:ext cx="137975" cy="262250"/>
                </a:xfrm>
                <a:custGeom>
                  <a:rect b="b" l="l" r="r" t="t"/>
                  <a:pathLst>
                    <a:path extrusionOk="0" h="10490" w="5519">
                      <a:moveTo>
                        <a:pt x="5464" y="1"/>
                      </a:moveTo>
                      <a:cubicBezTo>
                        <a:pt x="5433" y="1"/>
                        <a:pt x="5415" y="25"/>
                        <a:pt x="5415" y="56"/>
                      </a:cubicBezTo>
                      <a:cubicBezTo>
                        <a:pt x="5415" y="1109"/>
                        <a:pt x="4861" y="3674"/>
                        <a:pt x="2790" y="5842"/>
                      </a:cubicBezTo>
                      <a:cubicBezTo>
                        <a:pt x="670" y="8071"/>
                        <a:pt x="12" y="10404"/>
                        <a:pt x="6" y="10428"/>
                      </a:cubicBezTo>
                      <a:cubicBezTo>
                        <a:pt x="0" y="10447"/>
                        <a:pt x="12" y="10477"/>
                        <a:pt x="43" y="10489"/>
                      </a:cubicBezTo>
                      <a:lnTo>
                        <a:pt x="61" y="10489"/>
                      </a:lnTo>
                      <a:cubicBezTo>
                        <a:pt x="91" y="10489"/>
                        <a:pt x="104" y="10471"/>
                        <a:pt x="122" y="10447"/>
                      </a:cubicBezTo>
                      <a:cubicBezTo>
                        <a:pt x="128" y="10428"/>
                        <a:pt x="767" y="8120"/>
                        <a:pt x="2875" y="5909"/>
                      </a:cubicBezTo>
                      <a:cubicBezTo>
                        <a:pt x="4970" y="3716"/>
                        <a:pt x="5518" y="1121"/>
                        <a:pt x="5518" y="56"/>
                      </a:cubicBezTo>
                      <a:cubicBezTo>
                        <a:pt x="5518" y="25"/>
                        <a:pt x="5494" y="1"/>
                        <a:pt x="5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9"/>
                <p:cNvSpPr/>
                <p:nvPr/>
              </p:nvSpPr>
              <p:spPr>
                <a:xfrm>
                  <a:off x="3011388" y="3234288"/>
                  <a:ext cx="20600" cy="39375"/>
                </a:xfrm>
                <a:custGeom>
                  <a:rect b="b" l="l" r="r" t="t"/>
                  <a:pathLst>
                    <a:path extrusionOk="0" h="1575" w="824">
                      <a:moveTo>
                        <a:pt x="33" y="0"/>
                      </a:moveTo>
                      <a:cubicBezTo>
                        <a:pt x="28" y="0"/>
                        <a:pt x="24" y="1"/>
                        <a:pt x="19" y="3"/>
                      </a:cubicBezTo>
                      <a:cubicBezTo>
                        <a:pt x="7" y="9"/>
                        <a:pt x="1" y="27"/>
                        <a:pt x="7" y="39"/>
                      </a:cubicBezTo>
                      <a:lnTo>
                        <a:pt x="762" y="1556"/>
                      </a:lnTo>
                      <a:cubicBezTo>
                        <a:pt x="768" y="1562"/>
                        <a:pt x="774" y="1574"/>
                        <a:pt x="780" y="1574"/>
                      </a:cubicBezTo>
                      <a:lnTo>
                        <a:pt x="799" y="1574"/>
                      </a:lnTo>
                      <a:cubicBezTo>
                        <a:pt x="811" y="1562"/>
                        <a:pt x="823" y="1550"/>
                        <a:pt x="811" y="1532"/>
                      </a:cubicBezTo>
                      <a:lnTo>
                        <a:pt x="62" y="15"/>
                      </a:lnTo>
                      <a:cubicBezTo>
                        <a:pt x="53" y="6"/>
                        <a:pt x="44" y="0"/>
                        <a:pt x="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9"/>
                <p:cNvSpPr/>
                <p:nvPr/>
              </p:nvSpPr>
              <p:spPr>
                <a:xfrm>
                  <a:off x="3026788" y="3272213"/>
                  <a:ext cx="28950" cy="12550"/>
                </a:xfrm>
                <a:custGeom>
                  <a:rect b="b" l="l" r="r" t="t"/>
                  <a:pathLst>
                    <a:path extrusionOk="0" h="502" w="1158">
                      <a:moveTo>
                        <a:pt x="1122" y="0"/>
                      </a:moveTo>
                      <a:cubicBezTo>
                        <a:pt x="1118" y="0"/>
                        <a:pt x="1113" y="1"/>
                        <a:pt x="1109" y="2"/>
                      </a:cubicBezTo>
                      <a:lnTo>
                        <a:pt x="24" y="453"/>
                      </a:lnTo>
                      <a:cubicBezTo>
                        <a:pt x="6" y="459"/>
                        <a:pt x="0" y="471"/>
                        <a:pt x="6" y="490"/>
                      </a:cubicBezTo>
                      <a:cubicBezTo>
                        <a:pt x="6" y="496"/>
                        <a:pt x="24" y="502"/>
                        <a:pt x="30" y="502"/>
                      </a:cubicBezTo>
                      <a:lnTo>
                        <a:pt x="43" y="502"/>
                      </a:lnTo>
                      <a:lnTo>
                        <a:pt x="1133" y="57"/>
                      </a:lnTo>
                      <a:cubicBezTo>
                        <a:pt x="1151" y="45"/>
                        <a:pt x="1157" y="33"/>
                        <a:pt x="1151" y="15"/>
                      </a:cubicBezTo>
                      <a:cubicBezTo>
                        <a:pt x="1142" y="6"/>
                        <a:pt x="1133"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9"/>
                <p:cNvSpPr/>
                <p:nvPr/>
              </p:nvSpPr>
              <p:spPr>
                <a:xfrm>
                  <a:off x="2990238" y="3277688"/>
                  <a:ext cx="21500" cy="45450"/>
                </a:xfrm>
                <a:custGeom>
                  <a:rect b="b" l="l" r="r" t="t"/>
                  <a:pathLst>
                    <a:path extrusionOk="0" h="1818" w="860">
                      <a:moveTo>
                        <a:pt x="35" y="0"/>
                      </a:moveTo>
                      <a:cubicBezTo>
                        <a:pt x="31" y="0"/>
                        <a:pt x="28" y="1"/>
                        <a:pt x="25" y="3"/>
                      </a:cubicBezTo>
                      <a:cubicBezTo>
                        <a:pt x="6" y="9"/>
                        <a:pt x="0" y="27"/>
                        <a:pt x="6" y="39"/>
                      </a:cubicBezTo>
                      <a:lnTo>
                        <a:pt x="798" y="1800"/>
                      </a:lnTo>
                      <a:cubicBezTo>
                        <a:pt x="798" y="1806"/>
                        <a:pt x="816" y="1818"/>
                        <a:pt x="822" y="1818"/>
                      </a:cubicBezTo>
                      <a:lnTo>
                        <a:pt x="835" y="1818"/>
                      </a:lnTo>
                      <a:cubicBezTo>
                        <a:pt x="853" y="1806"/>
                        <a:pt x="859" y="1793"/>
                        <a:pt x="853" y="1775"/>
                      </a:cubicBezTo>
                      <a:lnTo>
                        <a:pt x="61" y="21"/>
                      </a:lnTo>
                      <a:cubicBezTo>
                        <a:pt x="57" y="7"/>
                        <a:pt x="45" y="0"/>
                        <a:pt x="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9"/>
                <p:cNvSpPr/>
                <p:nvPr/>
              </p:nvSpPr>
              <p:spPr>
                <a:xfrm>
                  <a:off x="3005463" y="3321763"/>
                  <a:ext cx="47375" cy="9900"/>
                </a:xfrm>
                <a:custGeom>
                  <a:rect b="b" l="l" r="r" t="t"/>
                  <a:pathLst>
                    <a:path extrusionOk="0" h="396" w="1895">
                      <a:moveTo>
                        <a:pt x="1864" y="0"/>
                      </a:moveTo>
                      <a:lnTo>
                        <a:pt x="25" y="341"/>
                      </a:lnTo>
                      <a:cubicBezTo>
                        <a:pt x="6" y="341"/>
                        <a:pt x="0" y="359"/>
                        <a:pt x="0" y="372"/>
                      </a:cubicBezTo>
                      <a:cubicBezTo>
                        <a:pt x="0" y="390"/>
                        <a:pt x="6" y="396"/>
                        <a:pt x="25" y="396"/>
                      </a:cubicBezTo>
                      <a:lnTo>
                        <a:pt x="1870" y="55"/>
                      </a:lnTo>
                      <a:cubicBezTo>
                        <a:pt x="1888" y="55"/>
                        <a:pt x="1895" y="37"/>
                        <a:pt x="1895" y="24"/>
                      </a:cubicBezTo>
                      <a:cubicBezTo>
                        <a:pt x="1895" y="6"/>
                        <a:pt x="1882" y="0"/>
                        <a:pt x="1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9"/>
                <p:cNvSpPr/>
                <p:nvPr/>
              </p:nvSpPr>
              <p:spPr>
                <a:xfrm>
                  <a:off x="2964488" y="3314438"/>
                  <a:ext cx="15425" cy="54400"/>
                </a:xfrm>
                <a:custGeom>
                  <a:rect b="b" l="l" r="r" t="t"/>
                  <a:pathLst>
                    <a:path extrusionOk="0" h="2176" w="617">
                      <a:moveTo>
                        <a:pt x="19" y="1"/>
                      </a:moveTo>
                      <a:cubicBezTo>
                        <a:pt x="7" y="1"/>
                        <a:pt x="1" y="19"/>
                        <a:pt x="1" y="31"/>
                      </a:cubicBezTo>
                      <a:lnTo>
                        <a:pt x="567" y="2151"/>
                      </a:lnTo>
                      <a:cubicBezTo>
                        <a:pt x="567" y="2163"/>
                        <a:pt x="573" y="2175"/>
                        <a:pt x="586" y="2175"/>
                      </a:cubicBezTo>
                      <a:cubicBezTo>
                        <a:pt x="610" y="2175"/>
                        <a:pt x="616" y="2157"/>
                        <a:pt x="610" y="2132"/>
                      </a:cubicBezTo>
                      <a:lnTo>
                        <a:pt x="50" y="19"/>
                      </a:lnTo>
                      <a:cubicBezTo>
                        <a:pt x="50" y="13"/>
                        <a:pt x="31"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2973638" y="3372913"/>
                  <a:ext cx="63225" cy="3225"/>
                </a:xfrm>
                <a:custGeom>
                  <a:rect b="b" l="l" r="r" t="t"/>
                  <a:pathLst>
                    <a:path extrusionOk="0" h="129" w="2529">
                      <a:moveTo>
                        <a:pt x="31" y="1"/>
                      </a:moveTo>
                      <a:cubicBezTo>
                        <a:pt x="19" y="1"/>
                        <a:pt x="0" y="7"/>
                        <a:pt x="0" y="25"/>
                      </a:cubicBezTo>
                      <a:cubicBezTo>
                        <a:pt x="0" y="37"/>
                        <a:pt x="6" y="55"/>
                        <a:pt x="25" y="55"/>
                      </a:cubicBezTo>
                      <a:lnTo>
                        <a:pt x="2498" y="128"/>
                      </a:lnTo>
                      <a:cubicBezTo>
                        <a:pt x="2504" y="128"/>
                        <a:pt x="2522" y="122"/>
                        <a:pt x="2528" y="110"/>
                      </a:cubicBezTo>
                      <a:cubicBezTo>
                        <a:pt x="2528" y="92"/>
                        <a:pt x="2522" y="80"/>
                        <a:pt x="2504" y="80"/>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2930088" y="3347188"/>
                  <a:ext cx="14325" cy="63825"/>
                </a:xfrm>
                <a:custGeom>
                  <a:rect b="b" l="l" r="r" t="t"/>
                  <a:pathLst>
                    <a:path extrusionOk="0" h="2553" w="573">
                      <a:moveTo>
                        <a:pt x="25" y="0"/>
                      </a:moveTo>
                      <a:cubicBezTo>
                        <a:pt x="6" y="0"/>
                        <a:pt x="0" y="18"/>
                        <a:pt x="0" y="31"/>
                      </a:cubicBezTo>
                      <a:lnTo>
                        <a:pt x="518" y="2528"/>
                      </a:lnTo>
                      <a:cubicBezTo>
                        <a:pt x="518" y="2546"/>
                        <a:pt x="524" y="2552"/>
                        <a:pt x="542" y="2552"/>
                      </a:cubicBezTo>
                      <a:cubicBezTo>
                        <a:pt x="561" y="2552"/>
                        <a:pt x="573" y="2540"/>
                        <a:pt x="573" y="2522"/>
                      </a:cubicBezTo>
                      <a:lnTo>
                        <a:pt x="55" y="25"/>
                      </a:lnTo>
                      <a:cubicBezTo>
                        <a:pt x="55" y="12"/>
                        <a:pt x="37" y="0"/>
                        <a:pt x="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2939063" y="3415238"/>
                  <a:ext cx="66575" cy="10075"/>
                </a:xfrm>
                <a:custGeom>
                  <a:rect b="b" l="l" r="r" t="t"/>
                  <a:pathLst>
                    <a:path extrusionOk="0" h="403" w="2663">
                      <a:moveTo>
                        <a:pt x="31" y="1"/>
                      </a:moveTo>
                      <a:cubicBezTo>
                        <a:pt x="13" y="1"/>
                        <a:pt x="1" y="7"/>
                        <a:pt x="1" y="19"/>
                      </a:cubicBezTo>
                      <a:cubicBezTo>
                        <a:pt x="1" y="37"/>
                        <a:pt x="7" y="50"/>
                        <a:pt x="19" y="50"/>
                      </a:cubicBezTo>
                      <a:lnTo>
                        <a:pt x="2638" y="403"/>
                      </a:lnTo>
                      <a:cubicBezTo>
                        <a:pt x="2656" y="403"/>
                        <a:pt x="2662" y="385"/>
                        <a:pt x="2662" y="378"/>
                      </a:cubicBezTo>
                      <a:cubicBezTo>
                        <a:pt x="2662" y="366"/>
                        <a:pt x="2656" y="348"/>
                        <a:pt x="2638" y="348"/>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2904038" y="3395138"/>
                  <a:ext cx="14500" cy="58975"/>
                </a:xfrm>
                <a:custGeom>
                  <a:rect b="b" l="l" r="r" t="t"/>
                  <a:pathLst>
                    <a:path extrusionOk="0" h="2359" w="580">
                      <a:moveTo>
                        <a:pt x="19" y="1"/>
                      </a:moveTo>
                      <a:cubicBezTo>
                        <a:pt x="7" y="1"/>
                        <a:pt x="1" y="19"/>
                        <a:pt x="1" y="31"/>
                      </a:cubicBezTo>
                      <a:lnTo>
                        <a:pt x="525" y="2334"/>
                      </a:lnTo>
                      <a:cubicBezTo>
                        <a:pt x="525" y="2346"/>
                        <a:pt x="531" y="2358"/>
                        <a:pt x="549" y="2358"/>
                      </a:cubicBezTo>
                      <a:cubicBezTo>
                        <a:pt x="567" y="2346"/>
                        <a:pt x="579" y="2334"/>
                        <a:pt x="579" y="2328"/>
                      </a:cubicBezTo>
                      <a:lnTo>
                        <a:pt x="49" y="25"/>
                      </a:lnTo>
                      <a:cubicBezTo>
                        <a:pt x="49" y="7"/>
                        <a:pt x="3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2914088" y="3455138"/>
                  <a:ext cx="44800" cy="5200"/>
                </a:xfrm>
                <a:custGeom>
                  <a:rect b="b" l="l" r="r" t="t"/>
                  <a:pathLst>
                    <a:path extrusionOk="0" h="208" w="1792">
                      <a:moveTo>
                        <a:pt x="1761" y="1"/>
                      </a:moveTo>
                      <a:lnTo>
                        <a:pt x="25" y="153"/>
                      </a:lnTo>
                      <a:cubicBezTo>
                        <a:pt x="7" y="153"/>
                        <a:pt x="1" y="171"/>
                        <a:pt x="1" y="183"/>
                      </a:cubicBezTo>
                      <a:cubicBezTo>
                        <a:pt x="1" y="202"/>
                        <a:pt x="7" y="208"/>
                        <a:pt x="25" y="208"/>
                      </a:cubicBezTo>
                      <a:lnTo>
                        <a:pt x="1767" y="55"/>
                      </a:lnTo>
                      <a:cubicBezTo>
                        <a:pt x="1779" y="55"/>
                        <a:pt x="1791" y="37"/>
                        <a:pt x="1791" y="25"/>
                      </a:cubicBezTo>
                      <a:cubicBezTo>
                        <a:pt x="1791" y="7"/>
                        <a:pt x="1773" y="1"/>
                        <a:pt x="1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3" name="Google Shape;1613;p29"/>
            <p:cNvGrpSpPr/>
            <p:nvPr/>
          </p:nvGrpSpPr>
          <p:grpSpPr>
            <a:xfrm rot="1812318">
              <a:off x="115011" y="3503037"/>
              <a:ext cx="971350" cy="1959227"/>
              <a:chOff x="3189325" y="3908000"/>
              <a:chExt cx="138125" cy="278600"/>
            </a:xfrm>
          </p:grpSpPr>
          <p:sp>
            <p:nvSpPr>
              <p:cNvPr id="1614" name="Google Shape;1614;p29"/>
              <p:cNvSpPr/>
              <p:nvPr/>
            </p:nvSpPr>
            <p:spPr>
              <a:xfrm>
                <a:off x="3225725" y="3936450"/>
                <a:ext cx="74475" cy="250150"/>
              </a:xfrm>
              <a:custGeom>
                <a:rect b="b" l="l" r="r" t="t"/>
                <a:pathLst>
                  <a:path extrusionOk="0" h="10006" w="2979">
                    <a:moveTo>
                      <a:pt x="2919" y="1"/>
                    </a:moveTo>
                    <a:cubicBezTo>
                      <a:pt x="2907" y="1"/>
                      <a:pt x="2896" y="5"/>
                      <a:pt x="2887" y="14"/>
                    </a:cubicBezTo>
                    <a:cubicBezTo>
                      <a:pt x="1699" y="1055"/>
                      <a:pt x="877" y="2219"/>
                      <a:pt x="445" y="3492"/>
                    </a:cubicBezTo>
                    <a:cubicBezTo>
                      <a:pt x="98" y="4515"/>
                      <a:pt x="0" y="5593"/>
                      <a:pt x="146" y="6708"/>
                    </a:cubicBezTo>
                    <a:cubicBezTo>
                      <a:pt x="402" y="8602"/>
                      <a:pt x="1310" y="9966"/>
                      <a:pt x="1316" y="9979"/>
                    </a:cubicBezTo>
                    <a:cubicBezTo>
                      <a:pt x="1328" y="9985"/>
                      <a:pt x="1334" y="9985"/>
                      <a:pt x="1334" y="9997"/>
                    </a:cubicBezTo>
                    <a:cubicBezTo>
                      <a:pt x="1340" y="10003"/>
                      <a:pt x="1351" y="10006"/>
                      <a:pt x="1362" y="10006"/>
                    </a:cubicBezTo>
                    <a:cubicBezTo>
                      <a:pt x="1374" y="10006"/>
                      <a:pt x="1386" y="10003"/>
                      <a:pt x="1395" y="9997"/>
                    </a:cubicBezTo>
                    <a:cubicBezTo>
                      <a:pt x="1413" y="9979"/>
                      <a:pt x="1425" y="9942"/>
                      <a:pt x="1407" y="9918"/>
                    </a:cubicBezTo>
                    <a:cubicBezTo>
                      <a:pt x="1401" y="9905"/>
                      <a:pt x="512" y="8565"/>
                      <a:pt x="250" y="6689"/>
                    </a:cubicBezTo>
                    <a:cubicBezTo>
                      <a:pt x="18" y="4960"/>
                      <a:pt x="299" y="2420"/>
                      <a:pt x="2954" y="99"/>
                    </a:cubicBezTo>
                    <a:cubicBezTo>
                      <a:pt x="2979" y="75"/>
                      <a:pt x="2979" y="44"/>
                      <a:pt x="2960" y="20"/>
                    </a:cubicBezTo>
                    <a:cubicBezTo>
                      <a:pt x="2947" y="7"/>
                      <a:pt x="2932" y="1"/>
                      <a:pt x="2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3282825" y="3908000"/>
                <a:ext cx="44625" cy="40675"/>
              </a:xfrm>
              <a:custGeom>
                <a:rect b="b" l="l" r="r" t="t"/>
                <a:pathLst>
                  <a:path extrusionOk="0" h="1627" w="1785">
                    <a:moveTo>
                      <a:pt x="1785" y="1"/>
                    </a:moveTo>
                    <a:cubicBezTo>
                      <a:pt x="664" y="281"/>
                      <a:pt x="0" y="920"/>
                      <a:pt x="244" y="1554"/>
                    </a:cubicBezTo>
                    <a:cubicBezTo>
                      <a:pt x="244" y="1554"/>
                      <a:pt x="384" y="1627"/>
                      <a:pt x="584" y="1627"/>
                    </a:cubicBezTo>
                    <a:cubicBezTo>
                      <a:pt x="949" y="1627"/>
                      <a:pt x="1513" y="1383"/>
                      <a:pt x="17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3270625" y="3953975"/>
                <a:ext cx="54250" cy="25225"/>
              </a:xfrm>
              <a:custGeom>
                <a:rect b="b" l="l" r="r" t="t"/>
                <a:pathLst>
                  <a:path extrusionOk="0" h="1009" w="2170">
                    <a:moveTo>
                      <a:pt x="962" y="0"/>
                    </a:moveTo>
                    <a:cubicBezTo>
                      <a:pt x="478" y="0"/>
                      <a:pt x="121" y="190"/>
                      <a:pt x="1" y="568"/>
                    </a:cubicBezTo>
                    <a:cubicBezTo>
                      <a:pt x="1" y="568"/>
                      <a:pt x="199" y="1008"/>
                      <a:pt x="741" y="1008"/>
                    </a:cubicBezTo>
                    <a:cubicBezTo>
                      <a:pt x="1075" y="1008"/>
                      <a:pt x="1540" y="841"/>
                      <a:pt x="2169" y="300"/>
                    </a:cubicBezTo>
                    <a:cubicBezTo>
                      <a:pt x="1729" y="100"/>
                      <a:pt x="1312" y="0"/>
                      <a:pt x="9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3251600" y="3915625"/>
                <a:ext cx="45700" cy="54525"/>
              </a:xfrm>
              <a:custGeom>
                <a:rect b="b" l="l" r="r" t="t"/>
                <a:pathLst>
                  <a:path extrusionOk="0" h="2181" w="1828">
                    <a:moveTo>
                      <a:pt x="792" y="0"/>
                    </a:moveTo>
                    <a:cubicBezTo>
                      <a:pt x="98" y="932"/>
                      <a:pt x="1" y="1846"/>
                      <a:pt x="597" y="2181"/>
                    </a:cubicBezTo>
                    <a:cubicBezTo>
                      <a:pt x="597" y="2181"/>
                      <a:pt x="1828" y="1919"/>
                      <a:pt x="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9"/>
              <p:cNvSpPr/>
              <p:nvPr/>
            </p:nvSpPr>
            <p:spPr>
              <a:xfrm>
                <a:off x="3245675" y="3987650"/>
                <a:ext cx="53150" cy="26350"/>
              </a:xfrm>
              <a:custGeom>
                <a:rect b="b" l="l" r="r" t="t"/>
                <a:pathLst>
                  <a:path extrusionOk="0" h="1054" w="2126">
                    <a:moveTo>
                      <a:pt x="1140" y="0"/>
                    </a:moveTo>
                    <a:cubicBezTo>
                      <a:pt x="522" y="0"/>
                      <a:pt x="82" y="239"/>
                      <a:pt x="0" y="701"/>
                    </a:cubicBezTo>
                    <a:cubicBezTo>
                      <a:pt x="0" y="701"/>
                      <a:pt x="215" y="1053"/>
                      <a:pt x="674" y="1053"/>
                    </a:cubicBezTo>
                    <a:cubicBezTo>
                      <a:pt x="1017" y="1053"/>
                      <a:pt x="1497" y="856"/>
                      <a:pt x="2126" y="165"/>
                    </a:cubicBezTo>
                    <a:cubicBezTo>
                      <a:pt x="1770" y="55"/>
                      <a:pt x="1435" y="0"/>
                      <a:pt x="1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9"/>
              <p:cNvSpPr/>
              <p:nvPr/>
            </p:nvSpPr>
            <p:spPr>
              <a:xfrm>
                <a:off x="3222825" y="3952000"/>
                <a:ext cx="49050" cy="52725"/>
              </a:xfrm>
              <a:custGeom>
                <a:rect b="b" l="l" r="r" t="t"/>
                <a:pathLst>
                  <a:path extrusionOk="0" h="2109" w="1962">
                    <a:moveTo>
                      <a:pt x="323" y="1"/>
                    </a:moveTo>
                    <a:cubicBezTo>
                      <a:pt x="0" y="1103"/>
                      <a:pt x="226" y="2005"/>
                      <a:pt x="896" y="2108"/>
                    </a:cubicBezTo>
                    <a:cubicBezTo>
                      <a:pt x="896" y="2108"/>
                      <a:pt x="1962" y="1438"/>
                      <a:pt x="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3228925" y="4013675"/>
                <a:ext cx="47675" cy="36000"/>
              </a:xfrm>
              <a:custGeom>
                <a:rect b="b" l="l" r="r" t="t"/>
                <a:pathLst>
                  <a:path extrusionOk="0" h="1440" w="1907">
                    <a:moveTo>
                      <a:pt x="1906" y="1"/>
                    </a:moveTo>
                    <a:lnTo>
                      <a:pt x="1906" y="1"/>
                    </a:lnTo>
                    <a:cubicBezTo>
                      <a:pt x="755" y="104"/>
                      <a:pt x="0" y="646"/>
                      <a:pt x="152" y="1310"/>
                    </a:cubicBezTo>
                    <a:cubicBezTo>
                      <a:pt x="152" y="1310"/>
                      <a:pt x="332" y="1439"/>
                      <a:pt x="594" y="1439"/>
                    </a:cubicBezTo>
                    <a:cubicBezTo>
                      <a:pt x="958" y="1439"/>
                      <a:pt x="1482" y="1190"/>
                      <a:pt x="19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3198450" y="4003325"/>
                <a:ext cx="51800" cy="43650"/>
              </a:xfrm>
              <a:custGeom>
                <a:rect b="b" l="l" r="r" t="t"/>
                <a:pathLst>
                  <a:path extrusionOk="0" h="1746" w="2072">
                    <a:moveTo>
                      <a:pt x="1" y="1"/>
                    </a:moveTo>
                    <a:cubicBezTo>
                      <a:pt x="128" y="1042"/>
                      <a:pt x="593" y="1746"/>
                      <a:pt x="1175" y="1746"/>
                    </a:cubicBezTo>
                    <a:cubicBezTo>
                      <a:pt x="1234" y="1746"/>
                      <a:pt x="1293" y="1739"/>
                      <a:pt x="1353" y="1724"/>
                    </a:cubicBezTo>
                    <a:cubicBezTo>
                      <a:pt x="1353" y="1724"/>
                      <a:pt x="2072" y="68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3223275" y="4045650"/>
                <a:ext cx="44800" cy="40325"/>
              </a:xfrm>
              <a:custGeom>
                <a:rect b="b" l="l" r="r" t="t"/>
                <a:pathLst>
                  <a:path extrusionOk="0" h="1613" w="1792">
                    <a:moveTo>
                      <a:pt x="1791" y="1"/>
                    </a:moveTo>
                    <a:cubicBezTo>
                      <a:pt x="671" y="269"/>
                      <a:pt x="1" y="896"/>
                      <a:pt x="238" y="1536"/>
                    </a:cubicBezTo>
                    <a:cubicBezTo>
                      <a:pt x="238" y="1536"/>
                      <a:pt x="381" y="1613"/>
                      <a:pt x="585" y="1613"/>
                    </a:cubicBezTo>
                    <a:cubicBezTo>
                      <a:pt x="949" y="1613"/>
                      <a:pt x="1506" y="1367"/>
                      <a:pt x="1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3189325" y="4045975"/>
                <a:ext cx="53775" cy="39450"/>
              </a:xfrm>
              <a:custGeom>
                <a:rect b="b" l="l" r="r" t="t"/>
                <a:pathLst>
                  <a:path extrusionOk="0" h="1578" w="2151">
                    <a:moveTo>
                      <a:pt x="0" y="0"/>
                    </a:moveTo>
                    <a:cubicBezTo>
                      <a:pt x="250" y="958"/>
                      <a:pt x="758" y="1578"/>
                      <a:pt x="1296" y="1578"/>
                    </a:cubicBezTo>
                    <a:cubicBezTo>
                      <a:pt x="1388" y="1578"/>
                      <a:pt x="1480" y="1560"/>
                      <a:pt x="1572" y="1523"/>
                    </a:cubicBezTo>
                    <a:cubicBezTo>
                      <a:pt x="1572" y="1523"/>
                      <a:pt x="2150" y="40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3226475" y="4083575"/>
                <a:ext cx="34075" cy="40250"/>
              </a:xfrm>
              <a:custGeom>
                <a:rect b="b" l="l" r="r" t="t"/>
                <a:pathLst>
                  <a:path extrusionOk="0" h="1610" w="1363">
                    <a:moveTo>
                      <a:pt x="1310" y="0"/>
                    </a:moveTo>
                    <a:cubicBezTo>
                      <a:pt x="427" y="445"/>
                      <a:pt x="1" y="1109"/>
                      <a:pt x="336" y="1596"/>
                    </a:cubicBezTo>
                    <a:cubicBezTo>
                      <a:pt x="336" y="1596"/>
                      <a:pt x="388" y="1610"/>
                      <a:pt x="467" y="1610"/>
                    </a:cubicBezTo>
                    <a:cubicBezTo>
                      <a:pt x="746" y="1610"/>
                      <a:pt x="1362" y="1448"/>
                      <a:pt x="1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3193900" y="4099850"/>
                <a:ext cx="46175" cy="26725"/>
              </a:xfrm>
              <a:custGeom>
                <a:rect b="b" l="l" r="r" t="t"/>
                <a:pathLst>
                  <a:path extrusionOk="0" h="1069" w="1847">
                    <a:moveTo>
                      <a:pt x="250" y="0"/>
                    </a:moveTo>
                    <a:cubicBezTo>
                      <a:pt x="171" y="0"/>
                      <a:pt x="88" y="2"/>
                      <a:pt x="0" y="7"/>
                    </a:cubicBezTo>
                    <a:cubicBezTo>
                      <a:pt x="363" y="673"/>
                      <a:pt x="840" y="1068"/>
                      <a:pt x="1254" y="1068"/>
                    </a:cubicBezTo>
                    <a:cubicBezTo>
                      <a:pt x="1382" y="1068"/>
                      <a:pt x="1504" y="1030"/>
                      <a:pt x="1614" y="951"/>
                    </a:cubicBezTo>
                    <a:cubicBezTo>
                      <a:pt x="1614" y="951"/>
                      <a:pt x="1846" y="0"/>
                      <a:pt x="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29"/>
            <p:cNvGrpSpPr/>
            <p:nvPr/>
          </p:nvGrpSpPr>
          <p:grpSpPr>
            <a:xfrm rot="3135039">
              <a:off x="203478" y="4344403"/>
              <a:ext cx="1223437" cy="1566058"/>
              <a:chOff x="2756926" y="3021868"/>
              <a:chExt cx="326802" cy="418441"/>
            </a:xfrm>
          </p:grpSpPr>
          <p:sp>
            <p:nvSpPr>
              <p:cNvPr id="1627" name="Google Shape;1627;p29"/>
              <p:cNvSpPr/>
              <p:nvPr/>
            </p:nvSpPr>
            <p:spPr>
              <a:xfrm>
                <a:off x="2756926" y="3021868"/>
                <a:ext cx="326802" cy="403261"/>
              </a:xfrm>
              <a:custGeom>
                <a:rect b="b" l="l" r="r" t="t"/>
                <a:pathLst>
                  <a:path extrusionOk="0" h="6482" w="5253">
                    <a:moveTo>
                      <a:pt x="3946" y="1"/>
                    </a:moveTo>
                    <a:cubicBezTo>
                      <a:pt x="3662" y="1"/>
                      <a:pt x="3204" y="479"/>
                      <a:pt x="2634" y="2330"/>
                    </a:cubicBezTo>
                    <a:lnTo>
                      <a:pt x="2634" y="2330"/>
                    </a:lnTo>
                    <a:cubicBezTo>
                      <a:pt x="2661" y="2120"/>
                      <a:pt x="2701" y="567"/>
                      <a:pt x="2302" y="567"/>
                    </a:cubicBezTo>
                    <a:cubicBezTo>
                      <a:pt x="2287" y="567"/>
                      <a:pt x="2272" y="569"/>
                      <a:pt x="2256" y="574"/>
                    </a:cubicBezTo>
                    <a:cubicBezTo>
                      <a:pt x="1768" y="701"/>
                      <a:pt x="1592" y="1250"/>
                      <a:pt x="1701" y="3930"/>
                    </a:cubicBezTo>
                    <a:cubicBezTo>
                      <a:pt x="1695" y="3893"/>
                      <a:pt x="1177" y="1335"/>
                      <a:pt x="818" y="1335"/>
                    </a:cubicBezTo>
                    <a:cubicBezTo>
                      <a:pt x="465" y="1335"/>
                      <a:pt x="459" y="2291"/>
                      <a:pt x="1184" y="4368"/>
                    </a:cubicBezTo>
                    <a:cubicBezTo>
                      <a:pt x="970" y="3826"/>
                      <a:pt x="358" y="2954"/>
                      <a:pt x="123" y="2954"/>
                    </a:cubicBezTo>
                    <a:cubicBezTo>
                      <a:pt x="36" y="2954"/>
                      <a:pt x="1" y="3074"/>
                      <a:pt x="57" y="3375"/>
                    </a:cubicBezTo>
                    <a:cubicBezTo>
                      <a:pt x="264" y="4484"/>
                      <a:pt x="1348" y="6482"/>
                      <a:pt x="1348" y="6482"/>
                    </a:cubicBezTo>
                    <a:cubicBezTo>
                      <a:pt x="1348" y="6482"/>
                      <a:pt x="3827" y="5264"/>
                      <a:pt x="4479" y="4642"/>
                    </a:cubicBezTo>
                    <a:cubicBezTo>
                      <a:pt x="4767" y="4376"/>
                      <a:pt x="4821" y="4247"/>
                      <a:pt x="4631" y="4247"/>
                    </a:cubicBezTo>
                    <a:cubicBezTo>
                      <a:pt x="4387" y="4247"/>
                      <a:pt x="3739" y="4460"/>
                      <a:pt x="2664" y="4868"/>
                    </a:cubicBezTo>
                    <a:cubicBezTo>
                      <a:pt x="2664" y="4868"/>
                      <a:pt x="5003" y="3814"/>
                      <a:pt x="5191" y="3363"/>
                    </a:cubicBezTo>
                    <a:cubicBezTo>
                      <a:pt x="5252" y="3220"/>
                      <a:pt x="5175" y="3159"/>
                      <a:pt x="4997" y="3159"/>
                    </a:cubicBezTo>
                    <a:cubicBezTo>
                      <a:pt x="4622" y="3159"/>
                      <a:pt x="3799" y="3429"/>
                      <a:pt x="2871" y="3771"/>
                    </a:cubicBezTo>
                    <a:cubicBezTo>
                      <a:pt x="3571" y="3473"/>
                      <a:pt x="5167" y="2297"/>
                      <a:pt x="5033" y="1962"/>
                    </a:cubicBezTo>
                    <a:cubicBezTo>
                      <a:pt x="4992" y="1855"/>
                      <a:pt x="4870" y="1800"/>
                      <a:pt x="4697" y="1800"/>
                    </a:cubicBezTo>
                    <a:cubicBezTo>
                      <a:pt x="4328" y="1800"/>
                      <a:pt x="3727" y="2052"/>
                      <a:pt x="3187" y="2596"/>
                    </a:cubicBezTo>
                    <a:cubicBezTo>
                      <a:pt x="3894" y="1530"/>
                      <a:pt x="4296" y="98"/>
                      <a:pt x="4022" y="13"/>
                    </a:cubicBezTo>
                    <a:cubicBezTo>
                      <a:pt x="3998" y="5"/>
                      <a:pt x="3973" y="1"/>
                      <a:pt x="3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2836993" y="3048557"/>
                <a:ext cx="164490" cy="391752"/>
              </a:xfrm>
              <a:custGeom>
                <a:rect b="b" l="l" r="r" t="t"/>
                <a:pathLst>
                  <a:path extrusionOk="0" h="6297" w="2644">
                    <a:moveTo>
                      <a:pt x="2607" y="0"/>
                    </a:moveTo>
                    <a:cubicBezTo>
                      <a:pt x="2596" y="0"/>
                      <a:pt x="2586" y="3"/>
                      <a:pt x="2583" y="11"/>
                    </a:cubicBezTo>
                    <a:cubicBezTo>
                      <a:pt x="786" y="2892"/>
                      <a:pt x="18" y="6217"/>
                      <a:pt x="12" y="6248"/>
                    </a:cubicBezTo>
                    <a:cubicBezTo>
                      <a:pt x="0" y="6266"/>
                      <a:pt x="18" y="6284"/>
                      <a:pt x="31" y="6296"/>
                    </a:cubicBezTo>
                    <a:cubicBezTo>
                      <a:pt x="49" y="6284"/>
                      <a:pt x="55" y="6284"/>
                      <a:pt x="55" y="6284"/>
                    </a:cubicBezTo>
                    <a:cubicBezTo>
                      <a:pt x="73" y="6284"/>
                      <a:pt x="79" y="6272"/>
                      <a:pt x="79" y="6266"/>
                    </a:cubicBezTo>
                    <a:cubicBezTo>
                      <a:pt x="85" y="6235"/>
                      <a:pt x="847" y="2916"/>
                      <a:pt x="2637" y="53"/>
                    </a:cubicBezTo>
                    <a:cubicBezTo>
                      <a:pt x="2644" y="35"/>
                      <a:pt x="2644" y="11"/>
                      <a:pt x="2631" y="4"/>
                    </a:cubicBezTo>
                    <a:cubicBezTo>
                      <a:pt x="2624" y="2"/>
                      <a:pt x="2615"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2887385" y="3072696"/>
                <a:ext cx="143649" cy="189499"/>
              </a:xfrm>
              <a:custGeom>
                <a:rect b="b" l="l" r="r" t="t"/>
                <a:pathLst>
                  <a:path extrusionOk="0" h="3046" w="2309">
                    <a:moveTo>
                      <a:pt x="12" y="0"/>
                    </a:moveTo>
                    <a:cubicBezTo>
                      <a:pt x="6" y="0"/>
                      <a:pt x="0" y="6"/>
                      <a:pt x="0" y="12"/>
                    </a:cubicBezTo>
                    <a:lnTo>
                      <a:pt x="128" y="3046"/>
                    </a:lnTo>
                    <a:lnTo>
                      <a:pt x="2296" y="1450"/>
                    </a:lnTo>
                    <a:cubicBezTo>
                      <a:pt x="2309" y="1444"/>
                      <a:pt x="2309" y="1438"/>
                      <a:pt x="2309" y="1432"/>
                    </a:cubicBezTo>
                    <a:cubicBezTo>
                      <a:pt x="2296" y="1419"/>
                      <a:pt x="2290" y="1419"/>
                      <a:pt x="2284" y="1419"/>
                    </a:cubicBezTo>
                    <a:lnTo>
                      <a:pt x="165" y="2973"/>
                    </a:lnTo>
                    <a:lnTo>
                      <a:pt x="31" y="12"/>
                    </a:lnTo>
                    <a:cubicBezTo>
                      <a:pt x="31" y="6"/>
                      <a:pt x="25"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2801719" y="3121159"/>
                <a:ext cx="248290" cy="215317"/>
              </a:xfrm>
              <a:custGeom>
                <a:rect b="b" l="l" r="r" t="t"/>
                <a:pathLst>
                  <a:path extrusionOk="0" h="3461" w="3991">
                    <a:moveTo>
                      <a:pt x="13" y="1"/>
                    </a:moveTo>
                    <a:cubicBezTo>
                      <a:pt x="7" y="1"/>
                      <a:pt x="1" y="19"/>
                      <a:pt x="1" y="25"/>
                    </a:cubicBezTo>
                    <a:lnTo>
                      <a:pt x="1079" y="3460"/>
                    </a:lnTo>
                    <a:lnTo>
                      <a:pt x="3972" y="1962"/>
                    </a:lnTo>
                    <a:cubicBezTo>
                      <a:pt x="3978" y="1950"/>
                      <a:pt x="3990" y="1944"/>
                      <a:pt x="3978" y="1938"/>
                    </a:cubicBezTo>
                    <a:cubicBezTo>
                      <a:pt x="3974" y="1934"/>
                      <a:pt x="3970" y="1926"/>
                      <a:pt x="3965" y="1926"/>
                    </a:cubicBezTo>
                    <a:cubicBezTo>
                      <a:pt x="3963" y="1926"/>
                      <a:pt x="3962" y="1928"/>
                      <a:pt x="3960" y="1932"/>
                    </a:cubicBezTo>
                    <a:lnTo>
                      <a:pt x="1103" y="3412"/>
                    </a:lnTo>
                    <a:lnTo>
                      <a:pt x="37" y="19"/>
                    </a:lnTo>
                    <a:cubicBezTo>
                      <a:pt x="37" y="13"/>
                      <a:pt x="19"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2782806" y="3246642"/>
                <a:ext cx="222472" cy="144768"/>
              </a:xfrm>
              <a:custGeom>
                <a:rect b="b" l="l" r="r" t="t"/>
                <a:pathLst>
                  <a:path extrusionOk="0" h="2327" w="3576">
                    <a:moveTo>
                      <a:pt x="19" y="1"/>
                    </a:moveTo>
                    <a:cubicBezTo>
                      <a:pt x="17" y="1"/>
                      <a:pt x="14" y="2"/>
                      <a:pt x="12" y="6"/>
                    </a:cubicBezTo>
                    <a:cubicBezTo>
                      <a:pt x="6" y="12"/>
                      <a:pt x="0" y="18"/>
                      <a:pt x="6" y="24"/>
                    </a:cubicBezTo>
                    <a:lnTo>
                      <a:pt x="1115" y="2327"/>
                    </a:lnTo>
                    <a:lnTo>
                      <a:pt x="1133" y="2321"/>
                    </a:lnTo>
                    <a:lnTo>
                      <a:pt x="3563" y="1145"/>
                    </a:lnTo>
                    <a:cubicBezTo>
                      <a:pt x="3569" y="1139"/>
                      <a:pt x="3575" y="1133"/>
                      <a:pt x="3569" y="1121"/>
                    </a:cubicBezTo>
                    <a:cubicBezTo>
                      <a:pt x="3565" y="1116"/>
                      <a:pt x="3558" y="1112"/>
                      <a:pt x="3552" y="1112"/>
                    </a:cubicBezTo>
                    <a:cubicBezTo>
                      <a:pt x="3549" y="1112"/>
                      <a:pt x="3547" y="1113"/>
                      <a:pt x="3545" y="1115"/>
                    </a:cubicBezTo>
                    <a:lnTo>
                      <a:pt x="1133" y="2278"/>
                    </a:lnTo>
                    <a:lnTo>
                      <a:pt x="37" y="12"/>
                    </a:lnTo>
                    <a:cubicBezTo>
                      <a:pt x="32" y="8"/>
                      <a:pt x="25"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29"/>
            <p:cNvGrpSpPr/>
            <p:nvPr/>
          </p:nvGrpSpPr>
          <p:grpSpPr>
            <a:xfrm rot="-7327927">
              <a:off x="8366850" y="-192608"/>
              <a:ext cx="1204896" cy="1668296"/>
              <a:chOff x="1279975" y="3693775"/>
              <a:chExt cx="348725" cy="482875"/>
            </a:xfrm>
          </p:grpSpPr>
          <p:sp>
            <p:nvSpPr>
              <p:cNvPr id="1633" name="Google Shape;1633;p29"/>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9"/>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9"/>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9"/>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9"/>
            <p:cNvGrpSpPr/>
            <p:nvPr/>
          </p:nvGrpSpPr>
          <p:grpSpPr>
            <a:xfrm rot="-5557119">
              <a:off x="7891831" y="-827495"/>
              <a:ext cx="1193805" cy="1754543"/>
              <a:chOff x="1716375" y="3695063"/>
              <a:chExt cx="326800" cy="480300"/>
            </a:xfrm>
          </p:grpSpPr>
          <p:sp>
            <p:nvSpPr>
              <p:cNvPr id="1642" name="Google Shape;1642;p29"/>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9"/>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9"/>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650" name="Shape 1650"/>
        <p:cNvGrpSpPr/>
        <p:nvPr/>
      </p:nvGrpSpPr>
      <p:grpSpPr>
        <a:xfrm>
          <a:off x="0" y="0"/>
          <a:ext cx="0" cy="0"/>
          <a:chOff x="0" y="0"/>
          <a:chExt cx="0" cy="0"/>
        </a:xfrm>
      </p:grpSpPr>
      <p:sp>
        <p:nvSpPr>
          <p:cNvPr id="1651" name="Google Shape;1651;p30"/>
          <p:cNvSpPr txBox="1"/>
          <p:nvPr>
            <p:ph hasCustomPrompt="1" type="title"/>
          </p:nvPr>
        </p:nvSpPr>
        <p:spPr>
          <a:xfrm>
            <a:off x="1549900" y="1392383"/>
            <a:ext cx="950400" cy="5727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52" name="Google Shape;1652;p30"/>
          <p:cNvSpPr txBox="1"/>
          <p:nvPr>
            <p:ph idx="1" type="subTitle"/>
          </p:nvPr>
        </p:nvSpPr>
        <p:spPr>
          <a:xfrm>
            <a:off x="938500" y="3538092"/>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3" name="Google Shape;1653;p30"/>
          <p:cNvSpPr txBox="1"/>
          <p:nvPr>
            <p:ph idx="2" type="subTitle"/>
          </p:nvPr>
        </p:nvSpPr>
        <p:spPr>
          <a:xfrm>
            <a:off x="938500" y="321198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2pPr>
            <a:lvl3pPr lvl="2"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3pPr>
            <a:lvl4pPr lvl="3"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4pPr>
            <a:lvl5pPr lvl="4"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5pPr>
            <a:lvl6pPr lvl="5"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6pPr>
            <a:lvl7pPr lvl="6"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7pPr>
            <a:lvl8pPr lvl="7"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8pPr>
            <a:lvl9pPr lvl="8"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9pPr>
          </a:lstStyle>
          <a:p/>
        </p:txBody>
      </p:sp>
      <p:sp>
        <p:nvSpPr>
          <p:cNvPr id="1654" name="Google Shape;1654;p30"/>
          <p:cNvSpPr txBox="1"/>
          <p:nvPr>
            <p:ph hasCustomPrompt="1" idx="3" type="title"/>
          </p:nvPr>
        </p:nvSpPr>
        <p:spPr>
          <a:xfrm>
            <a:off x="4096500" y="1392383"/>
            <a:ext cx="951000" cy="572700"/>
          </a:xfrm>
          <a:prstGeom prst="rect">
            <a:avLst/>
          </a:prstGeom>
          <a:solidFill>
            <a:schemeClr val="accen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55" name="Google Shape;1655;p30"/>
          <p:cNvSpPr txBox="1"/>
          <p:nvPr>
            <p:ph idx="4" type="subTitle"/>
          </p:nvPr>
        </p:nvSpPr>
        <p:spPr>
          <a:xfrm>
            <a:off x="3485400" y="3538092"/>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6" name="Google Shape;1656;p30"/>
          <p:cNvSpPr txBox="1"/>
          <p:nvPr>
            <p:ph idx="5" type="subTitle"/>
          </p:nvPr>
        </p:nvSpPr>
        <p:spPr>
          <a:xfrm>
            <a:off x="3485400" y="321198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2pPr>
            <a:lvl3pPr lvl="2"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3pPr>
            <a:lvl4pPr lvl="3"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4pPr>
            <a:lvl5pPr lvl="4"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5pPr>
            <a:lvl6pPr lvl="5"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6pPr>
            <a:lvl7pPr lvl="6"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7pPr>
            <a:lvl8pPr lvl="7"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8pPr>
            <a:lvl9pPr lvl="8"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9pPr>
          </a:lstStyle>
          <a:p/>
        </p:txBody>
      </p:sp>
      <p:sp>
        <p:nvSpPr>
          <p:cNvPr id="1657" name="Google Shape;1657;p30"/>
          <p:cNvSpPr txBox="1"/>
          <p:nvPr>
            <p:ph hasCustomPrompt="1" idx="6" type="title"/>
          </p:nvPr>
        </p:nvSpPr>
        <p:spPr>
          <a:xfrm>
            <a:off x="6643400" y="1392383"/>
            <a:ext cx="951000" cy="572700"/>
          </a:xfrm>
          <a:prstGeom prst="rect">
            <a:avLst/>
          </a:prstGeom>
          <a:solidFill>
            <a:schemeClr val="accent3"/>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58" name="Google Shape;1658;p30"/>
          <p:cNvSpPr txBox="1"/>
          <p:nvPr>
            <p:ph idx="7" type="subTitle"/>
          </p:nvPr>
        </p:nvSpPr>
        <p:spPr>
          <a:xfrm>
            <a:off x="6032300" y="3538092"/>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9" name="Google Shape;1659;p30"/>
          <p:cNvSpPr txBox="1"/>
          <p:nvPr>
            <p:ph idx="8" type="subTitle"/>
          </p:nvPr>
        </p:nvSpPr>
        <p:spPr>
          <a:xfrm>
            <a:off x="6032300" y="321198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2pPr>
            <a:lvl3pPr lvl="2"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3pPr>
            <a:lvl4pPr lvl="3"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4pPr>
            <a:lvl5pPr lvl="4"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5pPr>
            <a:lvl6pPr lvl="5"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6pPr>
            <a:lvl7pPr lvl="6"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7pPr>
            <a:lvl8pPr lvl="7"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8pPr>
            <a:lvl9pPr lvl="8" rtl="0" algn="ctr">
              <a:lnSpc>
                <a:spcPct val="100000"/>
              </a:lnSpc>
              <a:spcBef>
                <a:spcPts val="0"/>
              </a:spcBef>
              <a:spcAft>
                <a:spcPts val="0"/>
              </a:spcAft>
              <a:buClr>
                <a:schemeClr val="dk1"/>
              </a:buClr>
              <a:buSzPts val="2400"/>
              <a:buFont typeface="Belanosima"/>
              <a:buNone/>
              <a:defRPr sz="2400">
                <a:solidFill>
                  <a:schemeClr val="dk1"/>
                </a:solidFill>
                <a:latin typeface="Belanosima"/>
                <a:ea typeface="Belanosima"/>
                <a:cs typeface="Belanosima"/>
                <a:sym typeface="Belanosima"/>
              </a:defRPr>
            </a:lvl9pPr>
          </a:lstStyle>
          <a:p/>
        </p:txBody>
      </p:sp>
      <p:sp>
        <p:nvSpPr>
          <p:cNvPr id="1660" name="Google Shape;1660;p30"/>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61" name="Google Shape;1661;p30"/>
          <p:cNvGrpSpPr/>
          <p:nvPr/>
        </p:nvGrpSpPr>
        <p:grpSpPr>
          <a:xfrm>
            <a:off x="-276874" y="-228879"/>
            <a:ext cx="9832683" cy="4945379"/>
            <a:chOff x="-276874" y="-228879"/>
            <a:chExt cx="9832683" cy="4945379"/>
          </a:xfrm>
        </p:grpSpPr>
        <p:sp>
          <p:nvSpPr>
            <p:cNvPr id="1662" name="Google Shape;1662;p30"/>
            <p:cNvSpPr/>
            <p:nvPr/>
          </p:nvSpPr>
          <p:spPr>
            <a:xfrm flipH="1">
              <a:off x="7729034" y="-228879"/>
              <a:ext cx="1826775" cy="1080650"/>
            </a:xfrm>
            <a:custGeom>
              <a:rect b="b" l="l" r="r" t="t"/>
              <a:pathLst>
                <a:path extrusionOk="0" h="43226" w="73071">
                  <a:moveTo>
                    <a:pt x="247" y="25823"/>
                  </a:moveTo>
                  <a:cubicBezTo>
                    <a:pt x="842" y="31578"/>
                    <a:pt x="4017" y="36043"/>
                    <a:pt x="8581" y="38920"/>
                  </a:cubicBezTo>
                  <a:cubicBezTo>
                    <a:pt x="13145" y="41797"/>
                    <a:pt x="22075" y="43782"/>
                    <a:pt x="27631" y="43087"/>
                  </a:cubicBezTo>
                  <a:cubicBezTo>
                    <a:pt x="33187" y="42393"/>
                    <a:pt x="39042" y="38623"/>
                    <a:pt x="41919" y="34753"/>
                  </a:cubicBezTo>
                  <a:cubicBezTo>
                    <a:pt x="44796" y="30884"/>
                    <a:pt x="42215" y="22152"/>
                    <a:pt x="44895" y="19870"/>
                  </a:cubicBezTo>
                  <a:cubicBezTo>
                    <a:pt x="47575" y="17588"/>
                    <a:pt x="53833" y="21557"/>
                    <a:pt x="58000" y="21061"/>
                  </a:cubicBezTo>
                  <a:cubicBezTo>
                    <a:pt x="62167" y="20565"/>
                    <a:pt x="67419" y="18977"/>
                    <a:pt x="69898" y="16893"/>
                  </a:cubicBezTo>
                  <a:cubicBezTo>
                    <a:pt x="72377" y="14809"/>
                    <a:pt x="73570" y="11139"/>
                    <a:pt x="72875" y="8559"/>
                  </a:cubicBezTo>
                  <a:cubicBezTo>
                    <a:pt x="72181" y="5979"/>
                    <a:pt x="72577" y="2804"/>
                    <a:pt x="65731" y="1415"/>
                  </a:cubicBezTo>
                  <a:cubicBezTo>
                    <a:pt x="58885" y="26"/>
                    <a:pt x="41918" y="-272"/>
                    <a:pt x="31798" y="224"/>
                  </a:cubicBezTo>
                  <a:cubicBezTo>
                    <a:pt x="21678" y="720"/>
                    <a:pt x="10268" y="126"/>
                    <a:pt x="5009" y="4392"/>
                  </a:cubicBezTo>
                  <a:cubicBezTo>
                    <a:pt x="-249" y="8659"/>
                    <a:pt x="-348" y="20068"/>
                    <a:pt x="247" y="25823"/>
                  </a:cubicBezTo>
                  <a:close/>
                </a:path>
              </a:pathLst>
            </a:custGeom>
            <a:solidFill>
              <a:srgbClr val="FFFFFF">
                <a:alpha val="24050"/>
              </a:srgbClr>
            </a:solidFill>
            <a:ln>
              <a:noFill/>
            </a:ln>
          </p:spPr>
        </p:sp>
        <p:sp>
          <p:nvSpPr>
            <p:cNvPr id="1663" name="Google Shape;1663;p30"/>
            <p:cNvSpPr/>
            <p:nvPr/>
          </p:nvSpPr>
          <p:spPr>
            <a:xfrm flipH="1">
              <a:off x="-276874" y="2165250"/>
              <a:ext cx="1014725" cy="2551250"/>
            </a:xfrm>
            <a:custGeom>
              <a:rect b="b" l="l" r="r" t="t"/>
              <a:pathLst>
                <a:path extrusionOk="0" h="102050" w="40589">
                  <a:moveTo>
                    <a:pt x="31724" y="5361"/>
                  </a:moveTo>
                  <a:cubicBezTo>
                    <a:pt x="26164" y="-4963"/>
                    <a:pt x="12486" y="2063"/>
                    <a:pt x="7210" y="6259"/>
                  </a:cubicBezTo>
                  <a:cubicBezTo>
                    <a:pt x="1934" y="10455"/>
                    <a:pt x="-439" y="23211"/>
                    <a:pt x="67" y="30535"/>
                  </a:cubicBezTo>
                  <a:cubicBezTo>
                    <a:pt x="573" y="37860"/>
                    <a:pt x="7998" y="44030"/>
                    <a:pt x="10245" y="50206"/>
                  </a:cubicBezTo>
                  <a:cubicBezTo>
                    <a:pt x="12492" y="56383"/>
                    <a:pt x="14155" y="61425"/>
                    <a:pt x="13550" y="67594"/>
                  </a:cubicBezTo>
                  <a:cubicBezTo>
                    <a:pt x="12945" y="73763"/>
                    <a:pt x="6742" y="81918"/>
                    <a:pt x="6615" y="87221"/>
                  </a:cubicBezTo>
                  <a:cubicBezTo>
                    <a:pt x="6488" y="92524"/>
                    <a:pt x="8324" y="97428"/>
                    <a:pt x="12789" y="99412"/>
                  </a:cubicBezTo>
                  <a:cubicBezTo>
                    <a:pt x="17254" y="101397"/>
                    <a:pt x="28774" y="104329"/>
                    <a:pt x="33404" y="99128"/>
                  </a:cubicBezTo>
                  <a:cubicBezTo>
                    <a:pt x="38034" y="93927"/>
                    <a:pt x="40850" y="83834"/>
                    <a:pt x="40570" y="68206"/>
                  </a:cubicBezTo>
                  <a:cubicBezTo>
                    <a:pt x="40290" y="52578"/>
                    <a:pt x="37284" y="15686"/>
                    <a:pt x="31724" y="5361"/>
                  </a:cubicBezTo>
                  <a:close/>
                </a:path>
              </a:pathLst>
            </a:custGeom>
            <a:solidFill>
              <a:srgbClr val="FFFFFF">
                <a:alpha val="24050"/>
              </a:srgbClr>
            </a:solidFill>
            <a:ln>
              <a:noFill/>
            </a:ln>
          </p:spPr>
        </p:sp>
      </p:grpSp>
      <p:grpSp>
        <p:nvGrpSpPr>
          <p:cNvPr id="1664" name="Google Shape;1664;p30"/>
          <p:cNvGrpSpPr/>
          <p:nvPr/>
        </p:nvGrpSpPr>
        <p:grpSpPr>
          <a:xfrm>
            <a:off x="-610571" y="-956621"/>
            <a:ext cx="1891493" cy="2363338"/>
            <a:chOff x="-610571" y="-956621"/>
            <a:chExt cx="1891493" cy="2363338"/>
          </a:xfrm>
        </p:grpSpPr>
        <p:grpSp>
          <p:nvGrpSpPr>
            <p:cNvPr id="1665" name="Google Shape;1665;p30"/>
            <p:cNvGrpSpPr/>
            <p:nvPr/>
          </p:nvGrpSpPr>
          <p:grpSpPr>
            <a:xfrm rot="8308742">
              <a:off x="-232290" y="-777903"/>
              <a:ext cx="1134931" cy="1571525"/>
              <a:chOff x="1279975" y="3693775"/>
              <a:chExt cx="348725" cy="482875"/>
            </a:xfrm>
          </p:grpSpPr>
          <p:sp>
            <p:nvSpPr>
              <p:cNvPr id="1666" name="Google Shape;1666;p30"/>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30"/>
            <p:cNvGrpSpPr/>
            <p:nvPr/>
          </p:nvGrpSpPr>
          <p:grpSpPr>
            <a:xfrm flipH="1" rot="-9414456">
              <a:off x="-382656" y="186231"/>
              <a:ext cx="887100" cy="1090194"/>
              <a:chOff x="2541575" y="2752700"/>
              <a:chExt cx="123600" cy="151900"/>
            </a:xfrm>
          </p:grpSpPr>
          <p:sp>
            <p:nvSpPr>
              <p:cNvPr id="1675" name="Google Shape;1675;p30"/>
              <p:cNvSpPr/>
              <p:nvPr/>
            </p:nvSpPr>
            <p:spPr>
              <a:xfrm>
                <a:off x="2548550" y="2769800"/>
                <a:ext cx="95200" cy="130650"/>
              </a:xfrm>
              <a:custGeom>
                <a:rect b="b" l="l" r="r" t="t"/>
                <a:pathLst>
                  <a:path extrusionOk="0" h="5226" w="3808">
                    <a:moveTo>
                      <a:pt x="3747" y="0"/>
                    </a:moveTo>
                    <a:cubicBezTo>
                      <a:pt x="3729" y="0"/>
                      <a:pt x="3708" y="12"/>
                      <a:pt x="3704" y="30"/>
                    </a:cubicBezTo>
                    <a:cubicBezTo>
                      <a:pt x="2285" y="3380"/>
                      <a:pt x="43" y="5122"/>
                      <a:pt x="19" y="5140"/>
                    </a:cubicBezTo>
                    <a:cubicBezTo>
                      <a:pt x="1" y="5152"/>
                      <a:pt x="1" y="5183"/>
                      <a:pt x="13" y="5207"/>
                    </a:cubicBezTo>
                    <a:cubicBezTo>
                      <a:pt x="19" y="5213"/>
                      <a:pt x="31" y="5225"/>
                      <a:pt x="37" y="5225"/>
                    </a:cubicBezTo>
                    <a:cubicBezTo>
                      <a:pt x="49" y="5225"/>
                      <a:pt x="68" y="5225"/>
                      <a:pt x="74" y="5213"/>
                    </a:cubicBezTo>
                    <a:cubicBezTo>
                      <a:pt x="98" y="5201"/>
                      <a:pt x="2358" y="3441"/>
                      <a:pt x="3789" y="66"/>
                    </a:cubicBezTo>
                    <a:cubicBezTo>
                      <a:pt x="3808" y="48"/>
                      <a:pt x="3789" y="11"/>
                      <a:pt x="3765" y="5"/>
                    </a:cubicBezTo>
                    <a:cubicBezTo>
                      <a:pt x="3760" y="2"/>
                      <a:pt x="3754" y="0"/>
                      <a:pt x="3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0"/>
              <p:cNvSpPr/>
              <p:nvPr/>
            </p:nvSpPr>
            <p:spPr>
              <a:xfrm>
                <a:off x="2622725" y="2752700"/>
                <a:ext cx="42450" cy="48150"/>
              </a:xfrm>
              <a:custGeom>
                <a:rect b="b" l="l" r="r" t="t"/>
                <a:pathLst>
                  <a:path extrusionOk="0" h="1926" w="1698">
                    <a:moveTo>
                      <a:pt x="1147" y="1"/>
                    </a:moveTo>
                    <a:cubicBezTo>
                      <a:pt x="1020" y="1"/>
                      <a:pt x="846" y="129"/>
                      <a:pt x="609" y="671"/>
                    </a:cubicBezTo>
                    <a:cubicBezTo>
                      <a:pt x="639" y="366"/>
                      <a:pt x="536" y="28"/>
                      <a:pt x="398" y="28"/>
                    </a:cubicBezTo>
                    <a:cubicBezTo>
                      <a:pt x="340" y="28"/>
                      <a:pt x="276" y="87"/>
                      <a:pt x="213" y="232"/>
                    </a:cubicBezTo>
                    <a:cubicBezTo>
                      <a:pt x="0" y="732"/>
                      <a:pt x="213" y="1926"/>
                      <a:pt x="213" y="1926"/>
                    </a:cubicBezTo>
                    <a:cubicBezTo>
                      <a:pt x="213" y="1926"/>
                      <a:pt x="1584" y="1536"/>
                      <a:pt x="1657" y="1189"/>
                    </a:cubicBezTo>
                    <a:cubicBezTo>
                      <a:pt x="1697" y="1010"/>
                      <a:pt x="1662" y="928"/>
                      <a:pt x="1543" y="928"/>
                    </a:cubicBezTo>
                    <a:cubicBezTo>
                      <a:pt x="1431" y="928"/>
                      <a:pt x="1244" y="1001"/>
                      <a:pt x="975" y="1134"/>
                    </a:cubicBezTo>
                    <a:cubicBezTo>
                      <a:pt x="1547" y="641"/>
                      <a:pt x="1450" y="147"/>
                      <a:pt x="1316" y="68"/>
                    </a:cubicBezTo>
                    <a:cubicBezTo>
                      <a:pt x="1271" y="38"/>
                      <a:pt x="1215" y="1"/>
                      <a:pt x="1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0"/>
              <p:cNvSpPr/>
              <p:nvPr/>
            </p:nvSpPr>
            <p:spPr>
              <a:xfrm>
                <a:off x="2606575" y="2806750"/>
                <a:ext cx="53100" cy="44350"/>
              </a:xfrm>
              <a:custGeom>
                <a:rect b="b" l="l" r="r" t="t"/>
                <a:pathLst>
                  <a:path extrusionOk="0" h="1774" w="2124">
                    <a:moveTo>
                      <a:pt x="1395" y="1"/>
                    </a:moveTo>
                    <a:cubicBezTo>
                      <a:pt x="1349" y="1"/>
                      <a:pt x="1289" y="14"/>
                      <a:pt x="1212" y="44"/>
                    </a:cubicBezTo>
                    <a:cubicBezTo>
                      <a:pt x="707" y="245"/>
                      <a:pt x="0" y="1226"/>
                      <a:pt x="0" y="1226"/>
                    </a:cubicBezTo>
                    <a:cubicBezTo>
                      <a:pt x="0" y="1226"/>
                      <a:pt x="958" y="1774"/>
                      <a:pt x="1390" y="1774"/>
                    </a:cubicBezTo>
                    <a:cubicBezTo>
                      <a:pt x="1447" y="1774"/>
                      <a:pt x="1494" y="1764"/>
                      <a:pt x="1529" y="1743"/>
                    </a:cubicBezTo>
                    <a:cubicBezTo>
                      <a:pt x="1834" y="1561"/>
                      <a:pt x="1675" y="1420"/>
                      <a:pt x="1085" y="1219"/>
                    </a:cubicBezTo>
                    <a:lnTo>
                      <a:pt x="1085" y="1219"/>
                    </a:lnTo>
                    <a:cubicBezTo>
                      <a:pt x="1140" y="1224"/>
                      <a:pt x="1194" y="1227"/>
                      <a:pt x="1244" y="1227"/>
                    </a:cubicBezTo>
                    <a:cubicBezTo>
                      <a:pt x="1880" y="1227"/>
                      <a:pt x="2124" y="861"/>
                      <a:pt x="2096" y="720"/>
                    </a:cubicBezTo>
                    <a:cubicBezTo>
                      <a:pt x="2076" y="621"/>
                      <a:pt x="2048" y="477"/>
                      <a:pt x="1797" y="477"/>
                    </a:cubicBezTo>
                    <a:cubicBezTo>
                      <a:pt x="1663" y="477"/>
                      <a:pt x="1465" y="518"/>
                      <a:pt x="1170" y="629"/>
                    </a:cubicBezTo>
                    <a:cubicBezTo>
                      <a:pt x="1464" y="407"/>
                      <a:pt x="1649" y="1"/>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0"/>
              <p:cNvSpPr/>
              <p:nvPr/>
            </p:nvSpPr>
            <p:spPr>
              <a:xfrm>
                <a:off x="2571075" y="2785450"/>
                <a:ext cx="49975" cy="51025"/>
              </a:xfrm>
              <a:custGeom>
                <a:rect b="b" l="l" r="r" t="t"/>
                <a:pathLst>
                  <a:path extrusionOk="0" h="2041" w="1999">
                    <a:moveTo>
                      <a:pt x="731" y="1"/>
                    </a:moveTo>
                    <a:cubicBezTo>
                      <a:pt x="716" y="1"/>
                      <a:pt x="701" y="3"/>
                      <a:pt x="689" y="7"/>
                    </a:cubicBezTo>
                    <a:cubicBezTo>
                      <a:pt x="543" y="61"/>
                      <a:pt x="294" y="128"/>
                      <a:pt x="702" y="932"/>
                    </a:cubicBezTo>
                    <a:cubicBezTo>
                      <a:pt x="539" y="770"/>
                      <a:pt x="312" y="654"/>
                      <a:pt x="174" y="654"/>
                    </a:cubicBezTo>
                    <a:cubicBezTo>
                      <a:pt x="53" y="654"/>
                      <a:pt x="1" y="742"/>
                      <a:pt x="117" y="963"/>
                    </a:cubicBezTo>
                    <a:cubicBezTo>
                      <a:pt x="367" y="1444"/>
                      <a:pt x="1426" y="2041"/>
                      <a:pt x="1426" y="2041"/>
                    </a:cubicBezTo>
                    <a:cubicBezTo>
                      <a:pt x="1426" y="2041"/>
                      <a:pt x="1999" y="738"/>
                      <a:pt x="1780" y="457"/>
                    </a:cubicBezTo>
                    <a:cubicBezTo>
                      <a:pt x="1709" y="368"/>
                      <a:pt x="1649" y="323"/>
                      <a:pt x="1595" y="323"/>
                    </a:cubicBezTo>
                    <a:cubicBezTo>
                      <a:pt x="1477" y="323"/>
                      <a:pt x="1391" y="536"/>
                      <a:pt x="1299" y="951"/>
                    </a:cubicBezTo>
                    <a:cubicBezTo>
                      <a:pt x="1276" y="258"/>
                      <a:pt x="905" y="1"/>
                      <a:pt x="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a:off x="2568350" y="2860950"/>
                <a:ext cx="54250" cy="43650"/>
              </a:xfrm>
              <a:custGeom>
                <a:rect b="b" l="l" r="r" t="t"/>
                <a:pathLst>
                  <a:path extrusionOk="0" h="1746" w="2170">
                    <a:moveTo>
                      <a:pt x="1543" y="1"/>
                    </a:moveTo>
                    <a:cubicBezTo>
                      <a:pt x="1514" y="1"/>
                      <a:pt x="1481" y="3"/>
                      <a:pt x="1444" y="8"/>
                    </a:cubicBezTo>
                    <a:cubicBezTo>
                      <a:pt x="914" y="75"/>
                      <a:pt x="1" y="879"/>
                      <a:pt x="1" y="879"/>
                    </a:cubicBezTo>
                    <a:cubicBezTo>
                      <a:pt x="1" y="879"/>
                      <a:pt x="933" y="1745"/>
                      <a:pt x="1309" y="1745"/>
                    </a:cubicBezTo>
                    <a:cubicBezTo>
                      <a:pt x="1329" y="1745"/>
                      <a:pt x="1348" y="1743"/>
                      <a:pt x="1365" y="1738"/>
                    </a:cubicBezTo>
                    <a:cubicBezTo>
                      <a:pt x="1712" y="1622"/>
                      <a:pt x="1590" y="1457"/>
                      <a:pt x="1060" y="1122"/>
                    </a:cubicBezTo>
                    <a:lnTo>
                      <a:pt x="1060" y="1122"/>
                    </a:lnTo>
                    <a:cubicBezTo>
                      <a:pt x="1237" y="1179"/>
                      <a:pt x="1392" y="1201"/>
                      <a:pt x="1527" y="1201"/>
                    </a:cubicBezTo>
                    <a:cubicBezTo>
                      <a:pt x="1944" y="1201"/>
                      <a:pt x="2157" y="982"/>
                      <a:pt x="2157" y="867"/>
                    </a:cubicBezTo>
                    <a:cubicBezTo>
                      <a:pt x="2157" y="741"/>
                      <a:pt x="2169" y="545"/>
                      <a:pt x="1672" y="545"/>
                    </a:cubicBezTo>
                    <a:cubicBezTo>
                      <a:pt x="1566" y="545"/>
                      <a:pt x="1437" y="554"/>
                      <a:pt x="1280" y="574"/>
                    </a:cubicBezTo>
                    <a:cubicBezTo>
                      <a:pt x="1637" y="398"/>
                      <a:pt x="1936" y="1"/>
                      <a:pt x="15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a:off x="2541575" y="2828375"/>
                <a:ext cx="48425" cy="53500"/>
              </a:xfrm>
              <a:custGeom>
                <a:rect b="b" l="l" r="r" t="t"/>
                <a:pathLst>
                  <a:path extrusionOk="0" h="2140" w="1937">
                    <a:moveTo>
                      <a:pt x="842" y="1"/>
                    </a:moveTo>
                    <a:cubicBezTo>
                      <a:pt x="839" y="1"/>
                      <a:pt x="837" y="1"/>
                      <a:pt x="834" y="1"/>
                    </a:cubicBezTo>
                    <a:cubicBezTo>
                      <a:pt x="682" y="19"/>
                      <a:pt x="420" y="26"/>
                      <a:pt x="633" y="909"/>
                    </a:cubicBezTo>
                    <a:cubicBezTo>
                      <a:pt x="498" y="690"/>
                      <a:pt x="269" y="506"/>
                      <a:pt x="136" y="506"/>
                    </a:cubicBezTo>
                    <a:cubicBezTo>
                      <a:pt x="47" y="506"/>
                      <a:pt x="1" y="589"/>
                      <a:pt x="54" y="799"/>
                    </a:cubicBezTo>
                    <a:cubicBezTo>
                      <a:pt x="194" y="1323"/>
                      <a:pt x="1084" y="2139"/>
                      <a:pt x="1084" y="2139"/>
                    </a:cubicBezTo>
                    <a:cubicBezTo>
                      <a:pt x="1084" y="2139"/>
                      <a:pt x="1936" y="1000"/>
                      <a:pt x="1784" y="689"/>
                    </a:cubicBezTo>
                    <a:cubicBezTo>
                      <a:pt x="1730" y="575"/>
                      <a:pt x="1676" y="518"/>
                      <a:pt x="1616" y="518"/>
                    </a:cubicBezTo>
                    <a:cubicBezTo>
                      <a:pt x="1508" y="518"/>
                      <a:pt x="1382" y="704"/>
                      <a:pt x="1206" y="1061"/>
                    </a:cubicBezTo>
                    <a:cubicBezTo>
                      <a:pt x="1355" y="337"/>
                      <a:pt x="999" y="1"/>
                      <a:pt x="8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81" name="Google Shape;1681;p30"/>
          <p:cNvGrpSpPr/>
          <p:nvPr/>
        </p:nvGrpSpPr>
        <p:grpSpPr>
          <a:xfrm>
            <a:off x="646252" y="154203"/>
            <a:ext cx="8142261" cy="4870337"/>
            <a:chOff x="646252" y="154203"/>
            <a:chExt cx="8142261" cy="4870337"/>
          </a:xfrm>
        </p:grpSpPr>
        <p:grpSp>
          <p:nvGrpSpPr>
            <p:cNvPr id="1682" name="Google Shape;1682;p30"/>
            <p:cNvGrpSpPr/>
            <p:nvPr/>
          </p:nvGrpSpPr>
          <p:grpSpPr>
            <a:xfrm rot="9083537">
              <a:off x="681813" y="4764026"/>
              <a:ext cx="252795" cy="212995"/>
              <a:chOff x="3997900" y="3858575"/>
              <a:chExt cx="252801" cy="213000"/>
            </a:xfrm>
          </p:grpSpPr>
          <p:sp>
            <p:nvSpPr>
              <p:cNvPr id="1683" name="Google Shape;1683;p3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30"/>
            <p:cNvGrpSpPr/>
            <p:nvPr/>
          </p:nvGrpSpPr>
          <p:grpSpPr>
            <a:xfrm rot="1916315">
              <a:off x="8498513" y="204947"/>
              <a:ext cx="252796" cy="212996"/>
              <a:chOff x="3997900" y="3858575"/>
              <a:chExt cx="252801" cy="213000"/>
            </a:xfrm>
          </p:grpSpPr>
          <p:sp>
            <p:nvSpPr>
              <p:cNvPr id="1686" name="Google Shape;1686;p3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30"/>
            <p:cNvGrpSpPr/>
            <p:nvPr/>
          </p:nvGrpSpPr>
          <p:grpSpPr>
            <a:xfrm rot="5787245">
              <a:off x="8399775" y="4328762"/>
              <a:ext cx="252785" cy="212987"/>
              <a:chOff x="3997900" y="3858575"/>
              <a:chExt cx="252801" cy="213000"/>
            </a:xfrm>
          </p:grpSpPr>
          <p:sp>
            <p:nvSpPr>
              <p:cNvPr id="1689" name="Google Shape;1689;p3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1" name="Google Shape;1691;p30"/>
            <p:cNvGrpSpPr/>
            <p:nvPr/>
          </p:nvGrpSpPr>
          <p:grpSpPr>
            <a:xfrm rot="1916315">
              <a:off x="8007338" y="4740860"/>
              <a:ext cx="252796" cy="212996"/>
              <a:chOff x="3997900" y="3858575"/>
              <a:chExt cx="252801" cy="213000"/>
            </a:xfrm>
          </p:grpSpPr>
          <p:sp>
            <p:nvSpPr>
              <p:cNvPr id="1692" name="Google Shape;1692;p30"/>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grpSp>
        <p:nvGrpSpPr>
          <p:cNvPr id="131" name="Google Shape;131;p4"/>
          <p:cNvGrpSpPr/>
          <p:nvPr/>
        </p:nvGrpSpPr>
        <p:grpSpPr>
          <a:xfrm>
            <a:off x="-467839" y="-481792"/>
            <a:ext cx="10120839" cy="6038578"/>
            <a:chOff x="-467839" y="-481792"/>
            <a:chExt cx="10120839" cy="6038578"/>
          </a:xfrm>
        </p:grpSpPr>
        <p:sp>
          <p:nvSpPr>
            <p:cNvPr id="132" name="Google Shape;132;p4"/>
            <p:cNvSpPr/>
            <p:nvPr/>
          </p:nvSpPr>
          <p:spPr>
            <a:xfrm>
              <a:off x="8358724" y="4089437"/>
              <a:ext cx="1176325" cy="1467350"/>
            </a:xfrm>
            <a:custGeom>
              <a:rect b="b" l="l" r="r" t="t"/>
              <a:pathLst>
                <a:path extrusionOk="0" h="58694" w="47053">
                  <a:moveTo>
                    <a:pt x="44377" y="3039"/>
                  </a:moveTo>
                  <a:cubicBezTo>
                    <a:pt x="39638" y="-1605"/>
                    <a:pt x="22863" y="-373"/>
                    <a:pt x="17082" y="3039"/>
                  </a:cubicBezTo>
                  <a:cubicBezTo>
                    <a:pt x="11301" y="6451"/>
                    <a:pt x="12532" y="16118"/>
                    <a:pt x="9689" y="23511"/>
                  </a:cubicBezTo>
                  <a:cubicBezTo>
                    <a:pt x="6846" y="30904"/>
                    <a:pt x="-452" y="41709"/>
                    <a:pt x="22" y="47395"/>
                  </a:cubicBezTo>
                  <a:cubicBezTo>
                    <a:pt x="496" y="53082"/>
                    <a:pt x="5899" y="56303"/>
                    <a:pt x="12533" y="57630"/>
                  </a:cubicBezTo>
                  <a:cubicBezTo>
                    <a:pt x="19167" y="58957"/>
                    <a:pt x="34330" y="59810"/>
                    <a:pt x="39827" y="55356"/>
                  </a:cubicBezTo>
                  <a:cubicBezTo>
                    <a:pt x="45324" y="50902"/>
                    <a:pt x="44757" y="39624"/>
                    <a:pt x="45515" y="30904"/>
                  </a:cubicBezTo>
                  <a:cubicBezTo>
                    <a:pt x="46273" y="22185"/>
                    <a:pt x="49116" y="7683"/>
                    <a:pt x="44377" y="3039"/>
                  </a:cubicBezTo>
                  <a:close/>
                </a:path>
              </a:pathLst>
            </a:custGeom>
            <a:solidFill>
              <a:srgbClr val="FFFFFF">
                <a:alpha val="24050"/>
              </a:srgbClr>
            </a:solidFill>
            <a:ln>
              <a:noFill/>
            </a:ln>
          </p:spPr>
        </p:sp>
        <p:sp>
          <p:nvSpPr>
            <p:cNvPr id="133" name="Google Shape;133;p4"/>
            <p:cNvSpPr/>
            <p:nvPr/>
          </p:nvSpPr>
          <p:spPr>
            <a:xfrm>
              <a:off x="-467839" y="2656303"/>
              <a:ext cx="1037050" cy="2813525"/>
            </a:xfrm>
            <a:custGeom>
              <a:rect b="b" l="l" r="r" t="t"/>
              <a:pathLst>
                <a:path extrusionOk="0" h="112541" w="41482">
                  <a:moveTo>
                    <a:pt x="35774" y="110690"/>
                  </a:moveTo>
                  <a:cubicBezTo>
                    <a:pt x="41366" y="107989"/>
                    <a:pt x="42029" y="98180"/>
                    <a:pt x="41176" y="91640"/>
                  </a:cubicBezTo>
                  <a:cubicBezTo>
                    <a:pt x="40323" y="85101"/>
                    <a:pt x="32789" y="78656"/>
                    <a:pt x="30656" y="71453"/>
                  </a:cubicBezTo>
                  <a:cubicBezTo>
                    <a:pt x="28524" y="64250"/>
                    <a:pt x="28097" y="57947"/>
                    <a:pt x="28381" y="48422"/>
                  </a:cubicBezTo>
                  <a:cubicBezTo>
                    <a:pt x="28665" y="38897"/>
                    <a:pt x="33073" y="22264"/>
                    <a:pt x="32362" y="14303"/>
                  </a:cubicBezTo>
                  <a:cubicBezTo>
                    <a:pt x="31651" y="6342"/>
                    <a:pt x="28191" y="2266"/>
                    <a:pt x="24116" y="655"/>
                  </a:cubicBezTo>
                  <a:cubicBezTo>
                    <a:pt x="20041" y="-956"/>
                    <a:pt x="11701" y="419"/>
                    <a:pt x="7910" y="4636"/>
                  </a:cubicBezTo>
                  <a:cubicBezTo>
                    <a:pt x="4119" y="8854"/>
                    <a:pt x="2602" y="14113"/>
                    <a:pt x="1370" y="25960"/>
                  </a:cubicBezTo>
                  <a:cubicBezTo>
                    <a:pt x="138" y="37807"/>
                    <a:pt x="-525" y="62070"/>
                    <a:pt x="517" y="75718"/>
                  </a:cubicBezTo>
                  <a:cubicBezTo>
                    <a:pt x="1560" y="89366"/>
                    <a:pt x="1749" y="102018"/>
                    <a:pt x="7625" y="107847"/>
                  </a:cubicBezTo>
                  <a:cubicBezTo>
                    <a:pt x="13501" y="113676"/>
                    <a:pt x="30182" y="113391"/>
                    <a:pt x="35774" y="110690"/>
                  </a:cubicBezTo>
                  <a:close/>
                </a:path>
              </a:pathLst>
            </a:custGeom>
            <a:solidFill>
              <a:srgbClr val="FFFFFF">
                <a:alpha val="24050"/>
              </a:srgbClr>
            </a:solidFill>
            <a:ln>
              <a:noFill/>
            </a:ln>
          </p:spPr>
        </p:sp>
        <p:sp>
          <p:nvSpPr>
            <p:cNvPr id="134" name="Google Shape;134;p4"/>
            <p:cNvSpPr/>
            <p:nvPr/>
          </p:nvSpPr>
          <p:spPr>
            <a:xfrm>
              <a:off x="6469775" y="-481792"/>
              <a:ext cx="3183225" cy="926825"/>
            </a:xfrm>
            <a:custGeom>
              <a:rect b="b" l="l" r="r" t="t"/>
              <a:pathLst>
                <a:path extrusionOk="0" h="37073" w="127329">
                  <a:moveTo>
                    <a:pt x="800" y="15343"/>
                  </a:moveTo>
                  <a:cubicBezTo>
                    <a:pt x="-2327" y="20556"/>
                    <a:pt x="4165" y="30934"/>
                    <a:pt x="12458" y="34393"/>
                  </a:cubicBezTo>
                  <a:cubicBezTo>
                    <a:pt x="20751" y="37852"/>
                    <a:pt x="37669" y="37426"/>
                    <a:pt x="50558" y="36099"/>
                  </a:cubicBezTo>
                  <a:cubicBezTo>
                    <a:pt x="63448" y="34772"/>
                    <a:pt x="80128" y="26622"/>
                    <a:pt x="89795" y="26432"/>
                  </a:cubicBezTo>
                  <a:cubicBezTo>
                    <a:pt x="99462" y="26243"/>
                    <a:pt x="102306" y="33920"/>
                    <a:pt x="108561" y="34962"/>
                  </a:cubicBezTo>
                  <a:cubicBezTo>
                    <a:pt x="114816" y="36005"/>
                    <a:pt x="127231" y="38089"/>
                    <a:pt x="127326" y="32687"/>
                  </a:cubicBezTo>
                  <a:cubicBezTo>
                    <a:pt x="127421" y="27285"/>
                    <a:pt x="125146" y="7477"/>
                    <a:pt x="109129" y="2549"/>
                  </a:cubicBezTo>
                  <a:cubicBezTo>
                    <a:pt x="93112" y="-2379"/>
                    <a:pt x="49278" y="985"/>
                    <a:pt x="31223" y="3117"/>
                  </a:cubicBezTo>
                  <a:cubicBezTo>
                    <a:pt x="13168" y="5249"/>
                    <a:pt x="3928" y="10130"/>
                    <a:pt x="800" y="15343"/>
                  </a:cubicBezTo>
                  <a:close/>
                </a:path>
              </a:pathLst>
            </a:custGeom>
            <a:solidFill>
              <a:srgbClr val="FFFFFF">
                <a:alpha val="24050"/>
              </a:srgbClr>
            </a:solidFill>
            <a:ln>
              <a:noFill/>
            </a:ln>
          </p:spPr>
        </p:sp>
      </p:grpSp>
      <p:grpSp>
        <p:nvGrpSpPr>
          <p:cNvPr id="135" name="Google Shape;135;p4"/>
          <p:cNvGrpSpPr/>
          <p:nvPr/>
        </p:nvGrpSpPr>
        <p:grpSpPr>
          <a:xfrm>
            <a:off x="196300" y="119222"/>
            <a:ext cx="8828986" cy="5051803"/>
            <a:chOff x="196300" y="119222"/>
            <a:chExt cx="8828986" cy="5051803"/>
          </a:xfrm>
        </p:grpSpPr>
        <p:grpSp>
          <p:nvGrpSpPr>
            <p:cNvPr id="136" name="Google Shape;136;p4"/>
            <p:cNvGrpSpPr/>
            <p:nvPr/>
          </p:nvGrpSpPr>
          <p:grpSpPr>
            <a:xfrm>
              <a:off x="196300" y="3610938"/>
              <a:ext cx="252801" cy="213000"/>
              <a:chOff x="3997900" y="3858575"/>
              <a:chExt cx="252801" cy="213000"/>
            </a:xfrm>
          </p:grpSpPr>
          <p:sp>
            <p:nvSpPr>
              <p:cNvPr id="137" name="Google Shape;137;p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4"/>
            <p:cNvGrpSpPr/>
            <p:nvPr/>
          </p:nvGrpSpPr>
          <p:grpSpPr>
            <a:xfrm rot="5400000">
              <a:off x="1329425" y="4938125"/>
              <a:ext cx="252801" cy="213000"/>
              <a:chOff x="3997900" y="3858575"/>
              <a:chExt cx="252801" cy="213000"/>
            </a:xfrm>
          </p:grpSpPr>
          <p:sp>
            <p:nvSpPr>
              <p:cNvPr id="140" name="Google Shape;140;p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4"/>
            <p:cNvGrpSpPr/>
            <p:nvPr/>
          </p:nvGrpSpPr>
          <p:grpSpPr>
            <a:xfrm rot="8511068">
              <a:off x="8733701" y="3666606"/>
              <a:ext cx="252798" cy="212998"/>
              <a:chOff x="3997900" y="3858575"/>
              <a:chExt cx="252801" cy="213000"/>
            </a:xfrm>
          </p:grpSpPr>
          <p:sp>
            <p:nvSpPr>
              <p:cNvPr id="143" name="Google Shape;143;p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4"/>
            <p:cNvGrpSpPr/>
            <p:nvPr/>
          </p:nvGrpSpPr>
          <p:grpSpPr>
            <a:xfrm rot="3956038">
              <a:off x="8733778" y="541458"/>
              <a:ext cx="252807" cy="213005"/>
              <a:chOff x="3997900" y="3858575"/>
              <a:chExt cx="252801" cy="213000"/>
            </a:xfrm>
          </p:grpSpPr>
          <p:sp>
            <p:nvSpPr>
              <p:cNvPr id="146" name="Google Shape;146;p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8511068">
              <a:off x="8525351" y="295631"/>
              <a:ext cx="252798" cy="212998"/>
              <a:chOff x="3997900" y="3858575"/>
              <a:chExt cx="252801" cy="213000"/>
            </a:xfrm>
          </p:grpSpPr>
          <p:sp>
            <p:nvSpPr>
              <p:cNvPr id="149" name="Google Shape;149;p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4"/>
            <p:cNvGrpSpPr/>
            <p:nvPr/>
          </p:nvGrpSpPr>
          <p:grpSpPr>
            <a:xfrm rot="-8391814">
              <a:off x="316396" y="175621"/>
              <a:ext cx="252797" cy="212997"/>
              <a:chOff x="3997900" y="3858575"/>
              <a:chExt cx="252801" cy="213000"/>
            </a:xfrm>
          </p:grpSpPr>
          <p:sp>
            <p:nvSpPr>
              <p:cNvPr id="152" name="Google Shape;152;p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 name="Google Shape;154;p4"/>
          <p:cNvGrpSpPr/>
          <p:nvPr/>
        </p:nvGrpSpPr>
        <p:grpSpPr>
          <a:xfrm>
            <a:off x="-637584" y="3895723"/>
            <a:ext cx="10670866" cy="2393967"/>
            <a:chOff x="-637584" y="3895723"/>
            <a:chExt cx="10670866" cy="2393967"/>
          </a:xfrm>
        </p:grpSpPr>
        <p:grpSp>
          <p:nvGrpSpPr>
            <p:cNvPr id="155" name="Google Shape;155;p4"/>
            <p:cNvGrpSpPr/>
            <p:nvPr/>
          </p:nvGrpSpPr>
          <p:grpSpPr>
            <a:xfrm rot="-2131059">
              <a:off x="8328905" y="4244014"/>
              <a:ext cx="797283" cy="1396391"/>
              <a:chOff x="1644050" y="2860375"/>
              <a:chExt cx="242150" cy="424100"/>
            </a:xfrm>
          </p:grpSpPr>
          <p:sp>
            <p:nvSpPr>
              <p:cNvPr id="156" name="Google Shape;156;p4"/>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4"/>
            <p:cNvGrpSpPr/>
            <p:nvPr/>
          </p:nvGrpSpPr>
          <p:grpSpPr>
            <a:xfrm rot="2195014">
              <a:off x="-172215" y="4263764"/>
              <a:ext cx="1037070" cy="1904481"/>
              <a:chOff x="351300" y="4055300"/>
              <a:chExt cx="238175" cy="437400"/>
            </a:xfrm>
          </p:grpSpPr>
          <p:sp>
            <p:nvSpPr>
              <p:cNvPr id="163" name="Google Shape;163;p4"/>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4"/>
            <p:cNvGrpSpPr/>
            <p:nvPr/>
          </p:nvGrpSpPr>
          <p:grpSpPr>
            <a:xfrm rot="-1172370">
              <a:off x="8720611" y="4030455"/>
              <a:ext cx="1078628" cy="1585312"/>
              <a:chOff x="1716375" y="3695063"/>
              <a:chExt cx="326800" cy="480300"/>
            </a:xfrm>
          </p:grpSpPr>
          <p:sp>
            <p:nvSpPr>
              <p:cNvPr id="172" name="Google Shape;172;p4"/>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4"/>
            <p:cNvGrpSpPr/>
            <p:nvPr/>
          </p:nvGrpSpPr>
          <p:grpSpPr>
            <a:xfrm>
              <a:off x="-179786" y="4154349"/>
              <a:ext cx="891538" cy="1241289"/>
              <a:chOff x="1426600" y="4374100"/>
              <a:chExt cx="292250" cy="406900"/>
            </a:xfrm>
          </p:grpSpPr>
          <p:sp>
            <p:nvSpPr>
              <p:cNvPr id="181" name="Google Shape;181;p4"/>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1" name="Google Shape;221;p4"/>
          <p:cNvSpPr txBox="1"/>
          <p:nvPr>
            <p:ph idx="1" type="body"/>
          </p:nvPr>
        </p:nvSpPr>
        <p:spPr>
          <a:xfrm>
            <a:off x="720000" y="1215751"/>
            <a:ext cx="7704000" cy="377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94" name="Shape 1694"/>
        <p:cNvGrpSpPr/>
        <p:nvPr/>
      </p:nvGrpSpPr>
      <p:grpSpPr>
        <a:xfrm>
          <a:off x="0" y="0"/>
          <a:ext cx="0" cy="0"/>
          <a:chOff x="0" y="0"/>
          <a:chExt cx="0" cy="0"/>
        </a:xfrm>
      </p:grpSpPr>
      <p:grpSp>
        <p:nvGrpSpPr>
          <p:cNvPr id="1695" name="Google Shape;1695;p31"/>
          <p:cNvGrpSpPr/>
          <p:nvPr/>
        </p:nvGrpSpPr>
        <p:grpSpPr>
          <a:xfrm>
            <a:off x="-276567" y="-248737"/>
            <a:ext cx="10346459" cy="5954419"/>
            <a:chOff x="-276567" y="-248737"/>
            <a:chExt cx="10346459" cy="5954419"/>
          </a:xfrm>
        </p:grpSpPr>
        <p:sp>
          <p:nvSpPr>
            <p:cNvPr id="1696" name="Google Shape;1696;p31"/>
            <p:cNvSpPr/>
            <p:nvPr/>
          </p:nvSpPr>
          <p:spPr>
            <a:xfrm>
              <a:off x="-276567" y="-248737"/>
              <a:ext cx="1569400" cy="1322950"/>
            </a:xfrm>
            <a:custGeom>
              <a:rect b="b" l="l" r="r" t="t"/>
              <a:pathLst>
                <a:path extrusionOk="0" h="52918" w="62776">
                  <a:moveTo>
                    <a:pt x="3812" y="46281"/>
                  </a:moveTo>
                  <a:cubicBezTo>
                    <a:pt x="5906" y="50271"/>
                    <a:pt x="8355" y="52878"/>
                    <a:pt x="12582" y="52917"/>
                  </a:cubicBezTo>
                  <a:cubicBezTo>
                    <a:pt x="16809" y="52956"/>
                    <a:pt x="25263" y="51218"/>
                    <a:pt x="29174" y="46517"/>
                  </a:cubicBezTo>
                  <a:cubicBezTo>
                    <a:pt x="33085" y="41816"/>
                    <a:pt x="31140" y="28945"/>
                    <a:pt x="36047" y="24712"/>
                  </a:cubicBezTo>
                  <a:cubicBezTo>
                    <a:pt x="40954" y="20479"/>
                    <a:pt x="54389" y="23926"/>
                    <a:pt x="58616" y="21121"/>
                  </a:cubicBezTo>
                  <a:cubicBezTo>
                    <a:pt x="62843" y="18316"/>
                    <a:pt x="63987" y="11177"/>
                    <a:pt x="61409" y="7883"/>
                  </a:cubicBezTo>
                  <a:cubicBezTo>
                    <a:pt x="58831" y="4589"/>
                    <a:pt x="51156" y="2539"/>
                    <a:pt x="43147" y="1355"/>
                  </a:cubicBezTo>
                  <a:cubicBezTo>
                    <a:pt x="35138" y="172"/>
                    <a:pt x="20069" y="-701"/>
                    <a:pt x="13355" y="782"/>
                  </a:cubicBezTo>
                  <a:cubicBezTo>
                    <a:pt x="6641" y="2265"/>
                    <a:pt x="5087" y="5554"/>
                    <a:pt x="2864" y="10253"/>
                  </a:cubicBezTo>
                  <a:cubicBezTo>
                    <a:pt x="642" y="14952"/>
                    <a:pt x="-138" y="22973"/>
                    <a:pt x="20" y="28978"/>
                  </a:cubicBezTo>
                  <a:cubicBezTo>
                    <a:pt x="178" y="34983"/>
                    <a:pt x="1718" y="42291"/>
                    <a:pt x="3812" y="46281"/>
                  </a:cubicBezTo>
                  <a:close/>
                </a:path>
              </a:pathLst>
            </a:custGeom>
            <a:solidFill>
              <a:srgbClr val="FFFFFF">
                <a:alpha val="24050"/>
              </a:srgbClr>
            </a:solidFill>
            <a:ln>
              <a:noFill/>
            </a:ln>
          </p:spPr>
        </p:sp>
        <p:sp>
          <p:nvSpPr>
            <p:cNvPr id="1697" name="Google Shape;1697;p31"/>
            <p:cNvSpPr/>
            <p:nvPr/>
          </p:nvSpPr>
          <p:spPr>
            <a:xfrm flipH="1" rot="900088">
              <a:off x="7990522" y="4013146"/>
              <a:ext cx="1554550" cy="1517197"/>
            </a:xfrm>
            <a:custGeom>
              <a:rect b="b" l="l" r="r" t="t"/>
              <a:pathLst>
                <a:path extrusionOk="0" h="83468" w="85523">
                  <a:moveTo>
                    <a:pt x="5752" y="15814"/>
                  </a:moveTo>
                  <a:cubicBezTo>
                    <a:pt x="8832" y="4820"/>
                    <a:pt x="13192" y="1834"/>
                    <a:pt x="19684" y="460"/>
                  </a:cubicBezTo>
                  <a:cubicBezTo>
                    <a:pt x="26176" y="-914"/>
                    <a:pt x="38924" y="602"/>
                    <a:pt x="44705" y="7568"/>
                  </a:cubicBezTo>
                  <a:cubicBezTo>
                    <a:pt x="50486" y="14534"/>
                    <a:pt x="48780" y="35100"/>
                    <a:pt x="54372" y="42256"/>
                  </a:cubicBezTo>
                  <a:cubicBezTo>
                    <a:pt x="59964" y="49412"/>
                    <a:pt x="73138" y="46284"/>
                    <a:pt x="78256" y="50502"/>
                  </a:cubicBezTo>
                  <a:cubicBezTo>
                    <a:pt x="83374" y="54720"/>
                    <a:pt x="86785" y="62255"/>
                    <a:pt x="85079" y="67562"/>
                  </a:cubicBezTo>
                  <a:cubicBezTo>
                    <a:pt x="83373" y="72870"/>
                    <a:pt x="77735" y="80167"/>
                    <a:pt x="68020" y="82347"/>
                  </a:cubicBezTo>
                  <a:cubicBezTo>
                    <a:pt x="58306" y="84527"/>
                    <a:pt x="37928" y="83295"/>
                    <a:pt x="26792" y="80641"/>
                  </a:cubicBezTo>
                  <a:cubicBezTo>
                    <a:pt x="15656" y="77987"/>
                    <a:pt x="4710" y="77229"/>
                    <a:pt x="1203" y="66424"/>
                  </a:cubicBezTo>
                  <a:cubicBezTo>
                    <a:pt x="-2304" y="55620"/>
                    <a:pt x="2672" y="26808"/>
                    <a:pt x="5752" y="15814"/>
                  </a:cubicBezTo>
                  <a:close/>
                </a:path>
              </a:pathLst>
            </a:custGeom>
            <a:solidFill>
              <a:srgbClr val="FFFFFF">
                <a:alpha val="24050"/>
              </a:srgbClr>
            </a:solidFill>
            <a:ln>
              <a:noFill/>
            </a:ln>
          </p:spPr>
        </p:sp>
        <p:sp>
          <p:nvSpPr>
            <p:cNvPr id="1698" name="Google Shape;1698;p31"/>
            <p:cNvSpPr/>
            <p:nvPr/>
          </p:nvSpPr>
          <p:spPr>
            <a:xfrm rot="10800000">
              <a:off x="7221042" y="-248731"/>
              <a:ext cx="2848850" cy="1147575"/>
            </a:xfrm>
            <a:custGeom>
              <a:rect b="b" l="l" r="r" t="t"/>
              <a:pathLst>
                <a:path extrusionOk="0" h="45903" w="113954">
                  <a:moveTo>
                    <a:pt x="23" y="23157"/>
                  </a:moveTo>
                  <a:cubicBezTo>
                    <a:pt x="213" y="17091"/>
                    <a:pt x="4856" y="7425"/>
                    <a:pt x="11395" y="3767"/>
                  </a:cubicBezTo>
                  <a:cubicBezTo>
                    <a:pt x="17935" y="109"/>
                    <a:pt x="30635" y="-1171"/>
                    <a:pt x="39260" y="1208"/>
                  </a:cubicBezTo>
                  <a:cubicBezTo>
                    <a:pt x="47885" y="3587"/>
                    <a:pt x="53477" y="15518"/>
                    <a:pt x="63144" y="18039"/>
                  </a:cubicBezTo>
                  <a:cubicBezTo>
                    <a:pt x="72811" y="20560"/>
                    <a:pt x="88923" y="14627"/>
                    <a:pt x="97263" y="16333"/>
                  </a:cubicBezTo>
                  <a:cubicBezTo>
                    <a:pt x="105603" y="18039"/>
                    <a:pt x="111764" y="24294"/>
                    <a:pt x="113186" y="28274"/>
                  </a:cubicBezTo>
                  <a:cubicBezTo>
                    <a:pt x="114608" y="32255"/>
                    <a:pt x="114986" y="37278"/>
                    <a:pt x="105793" y="40216"/>
                  </a:cubicBezTo>
                  <a:cubicBezTo>
                    <a:pt x="96600" y="43154"/>
                    <a:pt x="73949" y="45912"/>
                    <a:pt x="58026" y="45903"/>
                  </a:cubicBezTo>
                  <a:cubicBezTo>
                    <a:pt x="42104" y="45894"/>
                    <a:pt x="19925" y="43952"/>
                    <a:pt x="10258" y="40161"/>
                  </a:cubicBezTo>
                  <a:cubicBezTo>
                    <a:pt x="591" y="36370"/>
                    <a:pt x="-166" y="29223"/>
                    <a:pt x="23" y="23157"/>
                  </a:cubicBezTo>
                  <a:close/>
                </a:path>
              </a:pathLst>
            </a:custGeom>
            <a:solidFill>
              <a:srgbClr val="FFFFFF">
                <a:alpha val="24050"/>
              </a:srgbClr>
            </a:solidFill>
            <a:ln>
              <a:noFill/>
            </a:ln>
          </p:spPr>
        </p:sp>
      </p:grpSp>
      <p:grpSp>
        <p:nvGrpSpPr>
          <p:cNvPr id="1699" name="Google Shape;1699;p31"/>
          <p:cNvGrpSpPr/>
          <p:nvPr/>
        </p:nvGrpSpPr>
        <p:grpSpPr>
          <a:xfrm>
            <a:off x="7611936" y="-542620"/>
            <a:ext cx="2311739" cy="6786800"/>
            <a:chOff x="7611936" y="-542620"/>
            <a:chExt cx="2311739" cy="6786800"/>
          </a:xfrm>
        </p:grpSpPr>
        <p:grpSp>
          <p:nvGrpSpPr>
            <p:cNvPr id="1700" name="Google Shape;1700;p31"/>
            <p:cNvGrpSpPr/>
            <p:nvPr/>
          </p:nvGrpSpPr>
          <p:grpSpPr>
            <a:xfrm rot="-6562434">
              <a:off x="8345442" y="-124773"/>
              <a:ext cx="1316497" cy="1487471"/>
              <a:chOff x="1890725" y="2766800"/>
              <a:chExt cx="162200" cy="183275"/>
            </a:xfrm>
          </p:grpSpPr>
          <p:sp>
            <p:nvSpPr>
              <p:cNvPr id="1701" name="Google Shape;1701;p31"/>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1"/>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1"/>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1"/>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1"/>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1"/>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1"/>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1"/>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1"/>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1"/>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1"/>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31"/>
            <p:cNvGrpSpPr/>
            <p:nvPr/>
          </p:nvGrpSpPr>
          <p:grpSpPr>
            <a:xfrm rot="-6168488">
              <a:off x="8055136" y="-727643"/>
              <a:ext cx="953583" cy="1670141"/>
              <a:chOff x="1644050" y="2860375"/>
              <a:chExt cx="242150" cy="424100"/>
            </a:xfrm>
          </p:grpSpPr>
          <p:sp>
            <p:nvSpPr>
              <p:cNvPr id="1713" name="Google Shape;1713;p31"/>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1"/>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1"/>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1"/>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1"/>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1"/>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9" name="Google Shape;1719;p31"/>
            <p:cNvGrpSpPr/>
            <p:nvPr/>
          </p:nvGrpSpPr>
          <p:grpSpPr>
            <a:xfrm rot="-996429">
              <a:off x="8771550" y="4250955"/>
              <a:ext cx="950301" cy="1396663"/>
              <a:chOff x="1716375" y="3695063"/>
              <a:chExt cx="326800" cy="480300"/>
            </a:xfrm>
          </p:grpSpPr>
          <p:sp>
            <p:nvSpPr>
              <p:cNvPr id="1720" name="Google Shape;1720;p31"/>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1"/>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1"/>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1"/>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1"/>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1"/>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1"/>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1"/>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31"/>
            <p:cNvGrpSpPr/>
            <p:nvPr/>
          </p:nvGrpSpPr>
          <p:grpSpPr>
            <a:xfrm flipH="1" rot="-1772935">
              <a:off x="8050055" y="4649914"/>
              <a:ext cx="1104524" cy="1413850"/>
              <a:chOff x="2756926" y="3021868"/>
              <a:chExt cx="326802" cy="418441"/>
            </a:xfrm>
          </p:grpSpPr>
          <p:sp>
            <p:nvSpPr>
              <p:cNvPr id="1729" name="Google Shape;1729;p31"/>
              <p:cNvSpPr/>
              <p:nvPr/>
            </p:nvSpPr>
            <p:spPr>
              <a:xfrm>
                <a:off x="2756926" y="3021868"/>
                <a:ext cx="326802" cy="403261"/>
              </a:xfrm>
              <a:custGeom>
                <a:rect b="b" l="l" r="r" t="t"/>
                <a:pathLst>
                  <a:path extrusionOk="0" h="6482" w="5253">
                    <a:moveTo>
                      <a:pt x="3946" y="1"/>
                    </a:moveTo>
                    <a:cubicBezTo>
                      <a:pt x="3662" y="1"/>
                      <a:pt x="3204" y="479"/>
                      <a:pt x="2634" y="2330"/>
                    </a:cubicBezTo>
                    <a:lnTo>
                      <a:pt x="2634" y="2330"/>
                    </a:lnTo>
                    <a:cubicBezTo>
                      <a:pt x="2661" y="2120"/>
                      <a:pt x="2701" y="567"/>
                      <a:pt x="2302" y="567"/>
                    </a:cubicBezTo>
                    <a:cubicBezTo>
                      <a:pt x="2287" y="567"/>
                      <a:pt x="2272" y="569"/>
                      <a:pt x="2256" y="574"/>
                    </a:cubicBezTo>
                    <a:cubicBezTo>
                      <a:pt x="1768" y="701"/>
                      <a:pt x="1592" y="1250"/>
                      <a:pt x="1701" y="3930"/>
                    </a:cubicBezTo>
                    <a:cubicBezTo>
                      <a:pt x="1695" y="3893"/>
                      <a:pt x="1177" y="1335"/>
                      <a:pt x="818" y="1335"/>
                    </a:cubicBezTo>
                    <a:cubicBezTo>
                      <a:pt x="465" y="1335"/>
                      <a:pt x="459" y="2291"/>
                      <a:pt x="1184" y="4368"/>
                    </a:cubicBezTo>
                    <a:cubicBezTo>
                      <a:pt x="970" y="3826"/>
                      <a:pt x="358" y="2954"/>
                      <a:pt x="123" y="2954"/>
                    </a:cubicBezTo>
                    <a:cubicBezTo>
                      <a:pt x="36" y="2954"/>
                      <a:pt x="1" y="3074"/>
                      <a:pt x="57" y="3375"/>
                    </a:cubicBezTo>
                    <a:cubicBezTo>
                      <a:pt x="264" y="4484"/>
                      <a:pt x="1348" y="6482"/>
                      <a:pt x="1348" y="6482"/>
                    </a:cubicBezTo>
                    <a:cubicBezTo>
                      <a:pt x="1348" y="6482"/>
                      <a:pt x="3827" y="5264"/>
                      <a:pt x="4479" y="4642"/>
                    </a:cubicBezTo>
                    <a:cubicBezTo>
                      <a:pt x="4767" y="4376"/>
                      <a:pt x="4821" y="4247"/>
                      <a:pt x="4631" y="4247"/>
                    </a:cubicBezTo>
                    <a:cubicBezTo>
                      <a:pt x="4387" y="4247"/>
                      <a:pt x="3739" y="4460"/>
                      <a:pt x="2664" y="4868"/>
                    </a:cubicBezTo>
                    <a:cubicBezTo>
                      <a:pt x="2664" y="4868"/>
                      <a:pt x="5003" y="3814"/>
                      <a:pt x="5191" y="3363"/>
                    </a:cubicBezTo>
                    <a:cubicBezTo>
                      <a:pt x="5252" y="3220"/>
                      <a:pt x="5175" y="3159"/>
                      <a:pt x="4997" y="3159"/>
                    </a:cubicBezTo>
                    <a:cubicBezTo>
                      <a:pt x="4622" y="3159"/>
                      <a:pt x="3799" y="3429"/>
                      <a:pt x="2871" y="3771"/>
                    </a:cubicBezTo>
                    <a:cubicBezTo>
                      <a:pt x="3571" y="3473"/>
                      <a:pt x="5167" y="2297"/>
                      <a:pt x="5033" y="1962"/>
                    </a:cubicBezTo>
                    <a:cubicBezTo>
                      <a:pt x="4992" y="1855"/>
                      <a:pt x="4870" y="1800"/>
                      <a:pt x="4697" y="1800"/>
                    </a:cubicBezTo>
                    <a:cubicBezTo>
                      <a:pt x="4328" y="1800"/>
                      <a:pt x="3727" y="2052"/>
                      <a:pt x="3187" y="2596"/>
                    </a:cubicBezTo>
                    <a:cubicBezTo>
                      <a:pt x="3894" y="1530"/>
                      <a:pt x="4296" y="98"/>
                      <a:pt x="4022" y="13"/>
                    </a:cubicBezTo>
                    <a:cubicBezTo>
                      <a:pt x="3998" y="5"/>
                      <a:pt x="3973" y="1"/>
                      <a:pt x="3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1"/>
              <p:cNvSpPr/>
              <p:nvPr/>
            </p:nvSpPr>
            <p:spPr>
              <a:xfrm>
                <a:off x="2836993" y="3048557"/>
                <a:ext cx="164490" cy="391752"/>
              </a:xfrm>
              <a:custGeom>
                <a:rect b="b" l="l" r="r" t="t"/>
                <a:pathLst>
                  <a:path extrusionOk="0" h="6297" w="2644">
                    <a:moveTo>
                      <a:pt x="2607" y="0"/>
                    </a:moveTo>
                    <a:cubicBezTo>
                      <a:pt x="2596" y="0"/>
                      <a:pt x="2586" y="3"/>
                      <a:pt x="2583" y="11"/>
                    </a:cubicBezTo>
                    <a:cubicBezTo>
                      <a:pt x="786" y="2892"/>
                      <a:pt x="18" y="6217"/>
                      <a:pt x="12" y="6248"/>
                    </a:cubicBezTo>
                    <a:cubicBezTo>
                      <a:pt x="0" y="6266"/>
                      <a:pt x="18" y="6284"/>
                      <a:pt x="31" y="6296"/>
                    </a:cubicBezTo>
                    <a:cubicBezTo>
                      <a:pt x="49" y="6284"/>
                      <a:pt x="55" y="6284"/>
                      <a:pt x="55" y="6284"/>
                    </a:cubicBezTo>
                    <a:cubicBezTo>
                      <a:pt x="73" y="6284"/>
                      <a:pt x="79" y="6272"/>
                      <a:pt x="79" y="6266"/>
                    </a:cubicBezTo>
                    <a:cubicBezTo>
                      <a:pt x="85" y="6235"/>
                      <a:pt x="847" y="2916"/>
                      <a:pt x="2637" y="53"/>
                    </a:cubicBezTo>
                    <a:cubicBezTo>
                      <a:pt x="2644" y="35"/>
                      <a:pt x="2644" y="11"/>
                      <a:pt x="2631" y="4"/>
                    </a:cubicBezTo>
                    <a:cubicBezTo>
                      <a:pt x="2624" y="2"/>
                      <a:pt x="2615"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1"/>
              <p:cNvSpPr/>
              <p:nvPr/>
            </p:nvSpPr>
            <p:spPr>
              <a:xfrm>
                <a:off x="2887385" y="3072696"/>
                <a:ext cx="143649" cy="189499"/>
              </a:xfrm>
              <a:custGeom>
                <a:rect b="b" l="l" r="r" t="t"/>
                <a:pathLst>
                  <a:path extrusionOk="0" h="3046" w="2309">
                    <a:moveTo>
                      <a:pt x="12" y="0"/>
                    </a:moveTo>
                    <a:cubicBezTo>
                      <a:pt x="6" y="0"/>
                      <a:pt x="0" y="6"/>
                      <a:pt x="0" y="12"/>
                    </a:cubicBezTo>
                    <a:lnTo>
                      <a:pt x="128" y="3046"/>
                    </a:lnTo>
                    <a:lnTo>
                      <a:pt x="2296" y="1450"/>
                    </a:lnTo>
                    <a:cubicBezTo>
                      <a:pt x="2309" y="1444"/>
                      <a:pt x="2309" y="1438"/>
                      <a:pt x="2309" y="1432"/>
                    </a:cubicBezTo>
                    <a:cubicBezTo>
                      <a:pt x="2296" y="1419"/>
                      <a:pt x="2290" y="1419"/>
                      <a:pt x="2284" y="1419"/>
                    </a:cubicBezTo>
                    <a:lnTo>
                      <a:pt x="165" y="2973"/>
                    </a:lnTo>
                    <a:lnTo>
                      <a:pt x="31" y="12"/>
                    </a:lnTo>
                    <a:cubicBezTo>
                      <a:pt x="31" y="6"/>
                      <a:pt x="25"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1"/>
              <p:cNvSpPr/>
              <p:nvPr/>
            </p:nvSpPr>
            <p:spPr>
              <a:xfrm>
                <a:off x="2801719" y="3121159"/>
                <a:ext cx="248290" cy="215317"/>
              </a:xfrm>
              <a:custGeom>
                <a:rect b="b" l="l" r="r" t="t"/>
                <a:pathLst>
                  <a:path extrusionOk="0" h="3461" w="3991">
                    <a:moveTo>
                      <a:pt x="13" y="1"/>
                    </a:moveTo>
                    <a:cubicBezTo>
                      <a:pt x="7" y="1"/>
                      <a:pt x="1" y="19"/>
                      <a:pt x="1" y="25"/>
                    </a:cubicBezTo>
                    <a:lnTo>
                      <a:pt x="1079" y="3460"/>
                    </a:lnTo>
                    <a:lnTo>
                      <a:pt x="3972" y="1962"/>
                    </a:lnTo>
                    <a:cubicBezTo>
                      <a:pt x="3978" y="1950"/>
                      <a:pt x="3990" y="1944"/>
                      <a:pt x="3978" y="1938"/>
                    </a:cubicBezTo>
                    <a:cubicBezTo>
                      <a:pt x="3974" y="1934"/>
                      <a:pt x="3970" y="1926"/>
                      <a:pt x="3965" y="1926"/>
                    </a:cubicBezTo>
                    <a:cubicBezTo>
                      <a:pt x="3963" y="1926"/>
                      <a:pt x="3962" y="1928"/>
                      <a:pt x="3960" y="1932"/>
                    </a:cubicBezTo>
                    <a:lnTo>
                      <a:pt x="1103" y="3412"/>
                    </a:lnTo>
                    <a:lnTo>
                      <a:pt x="37" y="19"/>
                    </a:lnTo>
                    <a:cubicBezTo>
                      <a:pt x="37" y="13"/>
                      <a:pt x="19"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1"/>
              <p:cNvSpPr/>
              <p:nvPr/>
            </p:nvSpPr>
            <p:spPr>
              <a:xfrm>
                <a:off x="2782806" y="3246642"/>
                <a:ext cx="222472" cy="144768"/>
              </a:xfrm>
              <a:custGeom>
                <a:rect b="b" l="l" r="r" t="t"/>
                <a:pathLst>
                  <a:path extrusionOk="0" h="2327" w="3576">
                    <a:moveTo>
                      <a:pt x="19" y="1"/>
                    </a:moveTo>
                    <a:cubicBezTo>
                      <a:pt x="17" y="1"/>
                      <a:pt x="14" y="2"/>
                      <a:pt x="12" y="6"/>
                    </a:cubicBezTo>
                    <a:cubicBezTo>
                      <a:pt x="6" y="12"/>
                      <a:pt x="0" y="18"/>
                      <a:pt x="6" y="24"/>
                    </a:cubicBezTo>
                    <a:lnTo>
                      <a:pt x="1115" y="2327"/>
                    </a:lnTo>
                    <a:lnTo>
                      <a:pt x="1133" y="2321"/>
                    </a:lnTo>
                    <a:lnTo>
                      <a:pt x="3563" y="1145"/>
                    </a:lnTo>
                    <a:cubicBezTo>
                      <a:pt x="3569" y="1139"/>
                      <a:pt x="3575" y="1133"/>
                      <a:pt x="3569" y="1121"/>
                    </a:cubicBezTo>
                    <a:cubicBezTo>
                      <a:pt x="3565" y="1116"/>
                      <a:pt x="3558" y="1112"/>
                      <a:pt x="3552" y="1112"/>
                    </a:cubicBezTo>
                    <a:cubicBezTo>
                      <a:pt x="3549" y="1112"/>
                      <a:pt x="3547" y="1113"/>
                      <a:pt x="3545" y="1115"/>
                    </a:cubicBezTo>
                    <a:lnTo>
                      <a:pt x="1133" y="2278"/>
                    </a:lnTo>
                    <a:lnTo>
                      <a:pt x="37" y="12"/>
                    </a:lnTo>
                    <a:cubicBezTo>
                      <a:pt x="32" y="8"/>
                      <a:pt x="25"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34" name="Google Shape;1734;p31"/>
          <p:cNvSpPr txBox="1"/>
          <p:nvPr>
            <p:ph type="title"/>
          </p:nvPr>
        </p:nvSpPr>
        <p:spPr>
          <a:xfrm>
            <a:off x="3483775" y="999214"/>
            <a:ext cx="4947000" cy="122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5" name="Google Shape;1735;p31"/>
          <p:cNvSpPr txBox="1"/>
          <p:nvPr>
            <p:ph idx="1" type="subTitle"/>
          </p:nvPr>
        </p:nvSpPr>
        <p:spPr>
          <a:xfrm>
            <a:off x="3483775" y="1958162"/>
            <a:ext cx="49470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36" name="Google Shape;1736;p31"/>
          <p:cNvSpPr txBox="1"/>
          <p:nvPr/>
        </p:nvSpPr>
        <p:spPr>
          <a:xfrm>
            <a:off x="3484375" y="3401538"/>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Heebo"/>
                <a:ea typeface="Heebo"/>
                <a:cs typeface="Heebo"/>
                <a:sym typeface="Heebo"/>
              </a:rPr>
              <a:t>CREDITS:</a:t>
            </a:r>
            <a:r>
              <a:rPr lang="en" sz="1200">
                <a:solidFill>
                  <a:schemeClr val="dk1"/>
                </a:solidFill>
                <a:latin typeface="Heebo"/>
                <a:ea typeface="Heebo"/>
                <a:cs typeface="Heebo"/>
                <a:sym typeface="Heebo"/>
              </a:rPr>
              <a:t> This presentation template was created by </a:t>
            </a:r>
            <a:r>
              <a:rPr b="1" lang="en" sz="1200" u="sng">
                <a:solidFill>
                  <a:schemeClr val="dk1"/>
                </a:solidFill>
                <a:latin typeface="Heebo"/>
                <a:ea typeface="Heebo"/>
                <a:cs typeface="Heebo"/>
                <a:sym typeface="Heebo"/>
                <a:hlinkClick r:id="rId2">
                  <a:extLst>
                    <a:ext uri="{A12FA001-AC4F-418D-AE19-62706E023703}">
                      <ahyp:hlinkClr val="tx"/>
                    </a:ext>
                  </a:extLst>
                </a:hlinkClick>
              </a:rPr>
              <a:t>Slidesgo</a:t>
            </a:r>
            <a:r>
              <a:rPr lang="en" sz="1200">
                <a:solidFill>
                  <a:schemeClr val="dk1"/>
                </a:solidFill>
                <a:latin typeface="Heebo"/>
                <a:ea typeface="Heebo"/>
                <a:cs typeface="Heebo"/>
                <a:sym typeface="Heebo"/>
              </a:rPr>
              <a:t>, and includes icons by </a:t>
            </a:r>
            <a:r>
              <a:rPr b="1" lang="en" sz="1200" u="sng">
                <a:solidFill>
                  <a:schemeClr val="dk1"/>
                </a:solidFill>
                <a:latin typeface="Heebo"/>
                <a:ea typeface="Heebo"/>
                <a:cs typeface="Heebo"/>
                <a:sym typeface="Heebo"/>
                <a:hlinkClick r:id="rId3">
                  <a:extLst>
                    <a:ext uri="{A12FA001-AC4F-418D-AE19-62706E023703}">
                      <ahyp:hlinkClr val="tx"/>
                    </a:ext>
                  </a:extLst>
                </a:hlinkClick>
              </a:rPr>
              <a:t>Flaticon</a:t>
            </a:r>
            <a:r>
              <a:rPr lang="en" sz="1200">
                <a:solidFill>
                  <a:schemeClr val="dk1"/>
                </a:solidFill>
                <a:latin typeface="Heebo"/>
                <a:ea typeface="Heebo"/>
                <a:cs typeface="Heebo"/>
                <a:sym typeface="Heebo"/>
              </a:rPr>
              <a:t>, and infographics &amp; images by </a:t>
            </a:r>
            <a:r>
              <a:rPr b="1" lang="en" sz="1200" u="sng">
                <a:solidFill>
                  <a:schemeClr val="dk1"/>
                </a:solidFill>
                <a:latin typeface="Heebo"/>
                <a:ea typeface="Heebo"/>
                <a:cs typeface="Heebo"/>
                <a:sym typeface="Heebo"/>
                <a:hlinkClick r:id="rId4">
                  <a:extLst>
                    <a:ext uri="{A12FA001-AC4F-418D-AE19-62706E023703}">
                      <ahyp:hlinkClr val="tx"/>
                    </a:ext>
                  </a:extLst>
                </a:hlinkClick>
              </a:rPr>
              <a:t>Freepik</a:t>
            </a:r>
            <a:r>
              <a:rPr lang="en" sz="1200" u="sng">
                <a:solidFill>
                  <a:schemeClr val="dk1"/>
                </a:solidFill>
                <a:latin typeface="Heebo"/>
                <a:ea typeface="Heebo"/>
                <a:cs typeface="Heebo"/>
                <a:sym typeface="Heebo"/>
              </a:rPr>
              <a:t> </a:t>
            </a:r>
            <a:endParaRPr b="1" sz="1200" u="sng">
              <a:solidFill>
                <a:schemeClr val="dk1"/>
              </a:solidFill>
              <a:latin typeface="Heebo"/>
              <a:ea typeface="Heebo"/>
              <a:cs typeface="Heebo"/>
              <a:sym typeface="Heebo"/>
            </a:endParaRPr>
          </a:p>
        </p:txBody>
      </p:sp>
      <p:grpSp>
        <p:nvGrpSpPr>
          <p:cNvPr id="1737" name="Google Shape;1737;p31"/>
          <p:cNvGrpSpPr/>
          <p:nvPr/>
        </p:nvGrpSpPr>
        <p:grpSpPr>
          <a:xfrm>
            <a:off x="231850" y="137433"/>
            <a:ext cx="8798150" cy="2210317"/>
            <a:chOff x="231850" y="137433"/>
            <a:chExt cx="8798150" cy="2210317"/>
          </a:xfrm>
        </p:grpSpPr>
        <p:grpSp>
          <p:nvGrpSpPr>
            <p:cNvPr id="1738" name="Google Shape;1738;p31"/>
            <p:cNvGrpSpPr/>
            <p:nvPr/>
          </p:nvGrpSpPr>
          <p:grpSpPr>
            <a:xfrm rot="6981143">
              <a:off x="256990" y="194916"/>
              <a:ext cx="252806" cy="213004"/>
              <a:chOff x="3997900" y="3858575"/>
              <a:chExt cx="252801" cy="213000"/>
            </a:xfrm>
          </p:grpSpPr>
          <p:sp>
            <p:nvSpPr>
              <p:cNvPr id="1739" name="Google Shape;1739;p3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31"/>
            <p:cNvGrpSpPr/>
            <p:nvPr/>
          </p:nvGrpSpPr>
          <p:grpSpPr>
            <a:xfrm rot="3423410">
              <a:off x="6668925" y="194925"/>
              <a:ext cx="252798" cy="212997"/>
              <a:chOff x="3997900" y="3858575"/>
              <a:chExt cx="252801" cy="213000"/>
            </a:xfrm>
          </p:grpSpPr>
          <p:sp>
            <p:nvSpPr>
              <p:cNvPr id="1742" name="Google Shape;1742;p3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4" name="Google Shape;1744;p31"/>
            <p:cNvGrpSpPr/>
            <p:nvPr/>
          </p:nvGrpSpPr>
          <p:grpSpPr>
            <a:xfrm rot="5400000">
              <a:off x="8797100" y="2114850"/>
              <a:ext cx="252801" cy="213000"/>
              <a:chOff x="3997900" y="3858575"/>
              <a:chExt cx="252801" cy="213000"/>
            </a:xfrm>
          </p:grpSpPr>
          <p:sp>
            <p:nvSpPr>
              <p:cNvPr id="1745" name="Google Shape;1745;p31"/>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47" name="Shape 1747"/>
        <p:cNvGrpSpPr/>
        <p:nvPr/>
      </p:nvGrpSpPr>
      <p:grpSpPr>
        <a:xfrm>
          <a:off x="0" y="0"/>
          <a:ext cx="0" cy="0"/>
          <a:chOff x="0" y="0"/>
          <a:chExt cx="0" cy="0"/>
        </a:xfrm>
      </p:grpSpPr>
      <p:grpSp>
        <p:nvGrpSpPr>
          <p:cNvPr id="1748" name="Google Shape;1748;p32"/>
          <p:cNvGrpSpPr/>
          <p:nvPr/>
        </p:nvGrpSpPr>
        <p:grpSpPr>
          <a:xfrm>
            <a:off x="-435190" y="-164894"/>
            <a:ext cx="9838646" cy="5541731"/>
            <a:chOff x="-435190" y="-164894"/>
            <a:chExt cx="9838646" cy="5541731"/>
          </a:xfrm>
        </p:grpSpPr>
        <p:sp>
          <p:nvSpPr>
            <p:cNvPr id="1749" name="Google Shape;1749;p32"/>
            <p:cNvSpPr/>
            <p:nvPr/>
          </p:nvSpPr>
          <p:spPr>
            <a:xfrm>
              <a:off x="-435190" y="-164894"/>
              <a:ext cx="1706400" cy="1738925"/>
            </a:xfrm>
            <a:custGeom>
              <a:rect b="b" l="l" r="r" t="t"/>
              <a:pathLst>
                <a:path extrusionOk="0" h="69557" w="68256">
                  <a:moveTo>
                    <a:pt x="3418" y="50054"/>
                  </a:moveTo>
                  <a:cubicBezTo>
                    <a:pt x="6246" y="57297"/>
                    <a:pt x="10462" y="66177"/>
                    <a:pt x="17110" y="68509"/>
                  </a:cubicBezTo>
                  <a:cubicBezTo>
                    <a:pt x="23758" y="70841"/>
                    <a:pt x="38988" y="69253"/>
                    <a:pt x="43304" y="64044"/>
                  </a:cubicBezTo>
                  <a:cubicBezTo>
                    <a:pt x="47620" y="58835"/>
                    <a:pt x="41865" y="43804"/>
                    <a:pt x="43006" y="37255"/>
                  </a:cubicBezTo>
                  <a:cubicBezTo>
                    <a:pt x="44147" y="30707"/>
                    <a:pt x="46330" y="27779"/>
                    <a:pt x="50150" y="24753"/>
                  </a:cubicBezTo>
                  <a:cubicBezTo>
                    <a:pt x="53970" y="21727"/>
                    <a:pt x="63049" y="22174"/>
                    <a:pt x="65926" y="19098"/>
                  </a:cubicBezTo>
                  <a:cubicBezTo>
                    <a:pt x="68803" y="16022"/>
                    <a:pt x="68654" y="9275"/>
                    <a:pt x="67414" y="6298"/>
                  </a:cubicBezTo>
                  <a:cubicBezTo>
                    <a:pt x="66174" y="3321"/>
                    <a:pt x="63942" y="2230"/>
                    <a:pt x="58485" y="1238"/>
                  </a:cubicBezTo>
                  <a:cubicBezTo>
                    <a:pt x="53028" y="246"/>
                    <a:pt x="43304" y="-449"/>
                    <a:pt x="34672" y="345"/>
                  </a:cubicBezTo>
                  <a:cubicBezTo>
                    <a:pt x="26040" y="1139"/>
                    <a:pt x="12447" y="1883"/>
                    <a:pt x="6692" y="6001"/>
                  </a:cubicBezTo>
                  <a:cubicBezTo>
                    <a:pt x="937" y="10119"/>
                    <a:pt x="690" y="17709"/>
                    <a:pt x="144" y="25051"/>
                  </a:cubicBezTo>
                  <a:cubicBezTo>
                    <a:pt x="-402" y="32393"/>
                    <a:pt x="590" y="42811"/>
                    <a:pt x="3418" y="50054"/>
                  </a:cubicBezTo>
                  <a:close/>
                </a:path>
              </a:pathLst>
            </a:custGeom>
            <a:solidFill>
              <a:srgbClr val="FFFFFF">
                <a:alpha val="24050"/>
              </a:srgbClr>
            </a:solidFill>
            <a:ln>
              <a:noFill/>
            </a:ln>
          </p:spPr>
        </p:sp>
        <p:sp>
          <p:nvSpPr>
            <p:cNvPr id="1750" name="Google Shape;1750;p32"/>
            <p:cNvSpPr/>
            <p:nvPr/>
          </p:nvSpPr>
          <p:spPr>
            <a:xfrm>
              <a:off x="8340430" y="3179962"/>
              <a:ext cx="1063025" cy="2196875"/>
            </a:xfrm>
            <a:custGeom>
              <a:rect b="b" l="l" r="r" t="t"/>
              <a:pathLst>
                <a:path extrusionOk="0" h="87875" w="42521">
                  <a:moveTo>
                    <a:pt x="35477" y="199"/>
                  </a:moveTo>
                  <a:cubicBezTo>
                    <a:pt x="31459" y="-545"/>
                    <a:pt x="21636" y="794"/>
                    <a:pt x="17320" y="4366"/>
                  </a:cubicBezTo>
                  <a:cubicBezTo>
                    <a:pt x="13004" y="7938"/>
                    <a:pt x="9730" y="14536"/>
                    <a:pt x="9581" y="21630"/>
                  </a:cubicBezTo>
                  <a:cubicBezTo>
                    <a:pt x="9432" y="28724"/>
                    <a:pt x="15584" y="40482"/>
                    <a:pt x="16427" y="46931"/>
                  </a:cubicBezTo>
                  <a:cubicBezTo>
                    <a:pt x="17270" y="53380"/>
                    <a:pt x="16576" y="56902"/>
                    <a:pt x="14641" y="60325"/>
                  </a:cubicBezTo>
                  <a:cubicBezTo>
                    <a:pt x="12706" y="63748"/>
                    <a:pt x="7249" y="64989"/>
                    <a:pt x="4818" y="67469"/>
                  </a:cubicBezTo>
                  <a:cubicBezTo>
                    <a:pt x="2387" y="69950"/>
                    <a:pt x="254" y="72331"/>
                    <a:pt x="56" y="75208"/>
                  </a:cubicBezTo>
                  <a:cubicBezTo>
                    <a:pt x="-142" y="78085"/>
                    <a:pt x="7" y="82649"/>
                    <a:pt x="3628" y="84733"/>
                  </a:cubicBezTo>
                  <a:cubicBezTo>
                    <a:pt x="7250" y="86817"/>
                    <a:pt x="15882" y="88405"/>
                    <a:pt x="21785" y="87710"/>
                  </a:cubicBezTo>
                  <a:cubicBezTo>
                    <a:pt x="27689" y="87016"/>
                    <a:pt x="35626" y="88652"/>
                    <a:pt x="39049" y="80566"/>
                  </a:cubicBezTo>
                  <a:cubicBezTo>
                    <a:pt x="42472" y="72480"/>
                    <a:pt x="41926" y="51148"/>
                    <a:pt x="42323" y="39192"/>
                  </a:cubicBezTo>
                  <a:cubicBezTo>
                    <a:pt x="42720" y="27236"/>
                    <a:pt x="42571" y="15330"/>
                    <a:pt x="41430" y="8831"/>
                  </a:cubicBezTo>
                  <a:cubicBezTo>
                    <a:pt x="40289" y="2332"/>
                    <a:pt x="39495" y="943"/>
                    <a:pt x="35477" y="199"/>
                  </a:cubicBezTo>
                  <a:close/>
                </a:path>
              </a:pathLst>
            </a:custGeom>
            <a:solidFill>
              <a:srgbClr val="FFFFFF">
                <a:alpha val="24050"/>
              </a:srgbClr>
            </a:solidFill>
            <a:ln>
              <a:noFill/>
            </a:ln>
          </p:spPr>
        </p:sp>
      </p:grpSp>
      <p:grpSp>
        <p:nvGrpSpPr>
          <p:cNvPr id="1751" name="Google Shape;1751;p32"/>
          <p:cNvGrpSpPr/>
          <p:nvPr/>
        </p:nvGrpSpPr>
        <p:grpSpPr>
          <a:xfrm>
            <a:off x="664474" y="8"/>
            <a:ext cx="7704687" cy="5046524"/>
            <a:chOff x="664474" y="8"/>
            <a:chExt cx="7704687" cy="5046524"/>
          </a:xfrm>
        </p:grpSpPr>
        <p:grpSp>
          <p:nvGrpSpPr>
            <p:cNvPr id="1752" name="Google Shape;1752;p32"/>
            <p:cNvGrpSpPr/>
            <p:nvPr/>
          </p:nvGrpSpPr>
          <p:grpSpPr>
            <a:xfrm rot="3423410">
              <a:off x="8084650" y="57500"/>
              <a:ext cx="252798" cy="212997"/>
              <a:chOff x="3997900" y="3858575"/>
              <a:chExt cx="252801" cy="213000"/>
            </a:xfrm>
          </p:grpSpPr>
          <p:sp>
            <p:nvSpPr>
              <p:cNvPr id="1753" name="Google Shape;1753;p32"/>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2"/>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5" name="Google Shape;1755;p32"/>
            <p:cNvGrpSpPr/>
            <p:nvPr/>
          </p:nvGrpSpPr>
          <p:grpSpPr>
            <a:xfrm rot="8100000">
              <a:off x="7825734" y="4775350"/>
              <a:ext cx="252798" cy="212998"/>
              <a:chOff x="3997900" y="3858575"/>
              <a:chExt cx="252801" cy="213000"/>
            </a:xfrm>
          </p:grpSpPr>
          <p:sp>
            <p:nvSpPr>
              <p:cNvPr id="1756" name="Google Shape;1756;p32"/>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2"/>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8" name="Google Shape;1758;p32"/>
            <p:cNvGrpSpPr/>
            <p:nvPr/>
          </p:nvGrpSpPr>
          <p:grpSpPr>
            <a:xfrm rot="-8100000">
              <a:off x="702759" y="4775350"/>
              <a:ext cx="252798" cy="212998"/>
              <a:chOff x="3997900" y="3858575"/>
              <a:chExt cx="252801" cy="213000"/>
            </a:xfrm>
          </p:grpSpPr>
          <p:sp>
            <p:nvSpPr>
              <p:cNvPr id="1759" name="Google Shape;1759;p32"/>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2"/>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61" name="Google Shape;1761;p32"/>
          <p:cNvGrpSpPr/>
          <p:nvPr/>
        </p:nvGrpSpPr>
        <p:grpSpPr>
          <a:xfrm flipH="1" rot="10800000">
            <a:off x="-740832" y="1307033"/>
            <a:ext cx="10516343" cy="2716046"/>
            <a:chOff x="-740832" y="1307033"/>
            <a:chExt cx="10516343" cy="2716046"/>
          </a:xfrm>
        </p:grpSpPr>
        <p:grpSp>
          <p:nvGrpSpPr>
            <p:cNvPr id="1762" name="Google Shape;1762;p32"/>
            <p:cNvGrpSpPr/>
            <p:nvPr/>
          </p:nvGrpSpPr>
          <p:grpSpPr>
            <a:xfrm flipH="1" rot="3000674">
              <a:off x="-261512" y="1883436"/>
              <a:ext cx="756364" cy="1389035"/>
              <a:chOff x="351300" y="4055300"/>
              <a:chExt cx="238175" cy="437400"/>
            </a:xfrm>
          </p:grpSpPr>
          <p:sp>
            <p:nvSpPr>
              <p:cNvPr id="1763" name="Google Shape;1763;p32"/>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2"/>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2"/>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2"/>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2"/>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2"/>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2"/>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2"/>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1" name="Google Shape;1771;p32"/>
            <p:cNvGrpSpPr/>
            <p:nvPr/>
          </p:nvGrpSpPr>
          <p:grpSpPr>
            <a:xfrm rot="1899925">
              <a:off x="-482868" y="2570429"/>
              <a:ext cx="1034388" cy="1276136"/>
              <a:chOff x="2526025" y="2780838"/>
              <a:chExt cx="196075" cy="241900"/>
            </a:xfrm>
          </p:grpSpPr>
          <p:sp>
            <p:nvSpPr>
              <p:cNvPr id="1772" name="Google Shape;1772;p32"/>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2"/>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4" name="Google Shape;1774;p32"/>
              <p:cNvGrpSpPr/>
              <p:nvPr/>
            </p:nvGrpSpPr>
            <p:grpSpPr>
              <a:xfrm>
                <a:off x="2539350" y="2806488"/>
                <a:ext cx="160675" cy="189600"/>
                <a:chOff x="2748500" y="2867375"/>
                <a:chExt cx="160675" cy="189600"/>
              </a:xfrm>
            </p:grpSpPr>
            <p:sp>
              <p:nvSpPr>
                <p:cNvPr id="1775" name="Google Shape;1775;p32"/>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78" name="Google Shape;1778;p32"/>
            <p:cNvGrpSpPr/>
            <p:nvPr/>
          </p:nvGrpSpPr>
          <p:grpSpPr>
            <a:xfrm rot="-7422582">
              <a:off x="8429908" y="1326549"/>
              <a:ext cx="744969" cy="1304829"/>
              <a:chOff x="1644050" y="2860375"/>
              <a:chExt cx="242150" cy="424100"/>
            </a:xfrm>
          </p:grpSpPr>
          <p:sp>
            <p:nvSpPr>
              <p:cNvPr id="1779" name="Google Shape;1779;p32"/>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5" name="Google Shape;1785;p32"/>
            <p:cNvGrpSpPr/>
            <p:nvPr/>
          </p:nvGrpSpPr>
          <p:grpSpPr>
            <a:xfrm rot="-7939375">
              <a:off x="8606266" y="2014419"/>
              <a:ext cx="932139" cy="1053241"/>
              <a:chOff x="1890725" y="2766800"/>
              <a:chExt cx="162200" cy="183275"/>
            </a:xfrm>
          </p:grpSpPr>
          <p:sp>
            <p:nvSpPr>
              <p:cNvPr id="1786" name="Google Shape;1786;p32"/>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2"/>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97" name="Shape 1797"/>
        <p:cNvGrpSpPr/>
        <p:nvPr/>
      </p:nvGrpSpPr>
      <p:grpSpPr>
        <a:xfrm>
          <a:off x="0" y="0"/>
          <a:ext cx="0" cy="0"/>
          <a:chOff x="0" y="0"/>
          <a:chExt cx="0" cy="0"/>
        </a:xfrm>
      </p:grpSpPr>
      <p:grpSp>
        <p:nvGrpSpPr>
          <p:cNvPr id="1798" name="Google Shape;1798;p33"/>
          <p:cNvGrpSpPr/>
          <p:nvPr/>
        </p:nvGrpSpPr>
        <p:grpSpPr>
          <a:xfrm flipH="1">
            <a:off x="-257301" y="-481792"/>
            <a:ext cx="10120839" cy="6038578"/>
            <a:chOff x="-467839" y="-481792"/>
            <a:chExt cx="10120839" cy="6038578"/>
          </a:xfrm>
        </p:grpSpPr>
        <p:sp>
          <p:nvSpPr>
            <p:cNvPr id="1799" name="Google Shape;1799;p33"/>
            <p:cNvSpPr/>
            <p:nvPr/>
          </p:nvSpPr>
          <p:spPr>
            <a:xfrm>
              <a:off x="8358724" y="4089437"/>
              <a:ext cx="1176325" cy="1467350"/>
            </a:xfrm>
            <a:custGeom>
              <a:rect b="b" l="l" r="r" t="t"/>
              <a:pathLst>
                <a:path extrusionOk="0" h="58694" w="47053">
                  <a:moveTo>
                    <a:pt x="44377" y="3039"/>
                  </a:moveTo>
                  <a:cubicBezTo>
                    <a:pt x="39638" y="-1605"/>
                    <a:pt x="22863" y="-373"/>
                    <a:pt x="17082" y="3039"/>
                  </a:cubicBezTo>
                  <a:cubicBezTo>
                    <a:pt x="11301" y="6451"/>
                    <a:pt x="12532" y="16118"/>
                    <a:pt x="9689" y="23511"/>
                  </a:cubicBezTo>
                  <a:cubicBezTo>
                    <a:pt x="6846" y="30904"/>
                    <a:pt x="-452" y="41709"/>
                    <a:pt x="22" y="47395"/>
                  </a:cubicBezTo>
                  <a:cubicBezTo>
                    <a:pt x="496" y="53082"/>
                    <a:pt x="5899" y="56303"/>
                    <a:pt x="12533" y="57630"/>
                  </a:cubicBezTo>
                  <a:cubicBezTo>
                    <a:pt x="19167" y="58957"/>
                    <a:pt x="34330" y="59810"/>
                    <a:pt x="39827" y="55356"/>
                  </a:cubicBezTo>
                  <a:cubicBezTo>
                    <a:pt x="45324" y="50902"/>
                    <a:pt x="44757" y="39624"/>
                    <a:pt x="45515" y="30904"/>
                  </a:cubicBezTo>
                  <a:cubicBezTo>
                    <a:pt x="46273" y="22185"/>
                    <a:pt x="49116" y="7683"/>
                    <a:pt x="44377" y="3039"/>
                  </a:cubicBezTo>
                  <a:close/>
                </a:path>
              </a:pathLst>
            </a:custGeom>
            <a:solidFill>
              <a:srgbClr val="FFFFFF">
                <a:alpha val="24050"/>
              </a:srgbClr>
            </a:solidFill>
            <a:ln>
              <a:noFill/>
            </a:ln>
          </p:spPr>
        </p:sp>
        <p:sp>
          <p:nvSpPr>
            <p:cNvPr id="1800" name="Google Shape;1800;p33"/>
            <p:cNvSpPr/>
            <p:nvPr/>
          </p:nvSpPr>
          <p:spPr>
            <a:xfrm>
              <a:off x="-467839" y="2656303"/>
              <a:ext cx="1037050" cy="2813525"/>
            </a:xfrm>
            <a:custGeom>
              <a:rect b="b" l="l" r="r" t="t"/>
              <a:pathLst>
                <a:path extrusionOk="0" h="112541" w="41482">
                  <a:moveTo>
                    <a:pt x="35774" y="110690"/>
                  </a:moveTo>
                  <a:cubicBezTo>
                    <a:pt x="41366" y="107989"/>
                    <a:pt x="42029" y="98180"/>
                    <a:pt x="41176" y="91640"/>
                  </a:cubicBezTo>
                  <a:cubicBezTo>
                    <a:pt x="40323" y="85101"/>
                    <a:pt x="32789" y="78656"/>
                    <a:pt x="30656" y="71453"/>
                  </a:cubicBezTo>
                  <a:cubicBezTo>
                    <a:pt x="28524" y="64250"/>
                    <a:pt x="28097" y="57947"/>
                    <a:pt x="28381" y="48422"/>
                  </a:cubicBezTo>
                  <a:cubicBezTo>
                    <a:pt x="28665" y="38897"/>
                    <a:pt x="33073" y="22264"/>
                    <a:pt x="32362" y="14303"/>
                  </a:cubicBezTo>
                  <a:cubicBezTo>
                    <a:pt x="31651" y="6342"/>
                    <a:pt x="28191" y="2266"/>
                    <a:pt x="24116" y="655"/>
                  </a:cubicBezTo>
                  <a:cubicBezTo>
                    <a:pt x="20041" y="-956"/>
                    <a:pt x="11701" y="419"/>
                    <a:pt x="7910" y="4636"/>
                  </a:cubicBezTo>
                  <a:cubicBezTo>
                    <a:pt x="4119" y="8854"/>
                    <a:pt x="2602" y="14113"/>
                    <a:pt x="1370" y="25960"/>
                  </a:cubicBezTo>
                  <a:cubicBezTo>
                    <a:pt x="138" y="37807"/>
                    <a:pt x="-525" y="62070"/>
                    <a:pt x="517" y="75718"/>
                  </a:cubicBezTo>
                  <a:cubicBezTo>
                    <a:pt x="1560" y="89366"/>
                    <a:pt x="1749" y="102018"/>
                    <a:pt x="7625" y="107847"/>
                  </a:cubicBezTo>
                  <a:cubicBezTo>
                    <a:pt x="13501" y="113676"/>
                    <a:pt x="30182" y="113391"/>
                    <a:pt x="35774" y="110690"/>
                  </a:cubicBezTo>
                  <a:close/>
                </a:path>
              </a:pathLst>
            </a:custGeom>
            <a:solidFill>
              <a:srgbClr val="FFFFFF">
                <a:alpha val="24050"/>
              </a:srgbClr>
            </a:solidFill>
            <a:ln>
              <a:noFill/>
            </a:ln>
          </p:spPr>
        </p:sp>
        <p:sp>
          <p:nvSpPr>
            <p:cNvPr id="1801" name="Google Shape;1801;p33"/>
            <p:cNvSpPr/>
            <p:nvPr/>
          </p:nvSpPr>
          <p:spPr>
            <a:xfrm>
              <a:off x="6469775" y="-481792"/>
              <a:ext cx="3183225" cy="926825"/>
            </a:xfrm>
            <a:custGeom>
              <a:rect b="b" l="l" r="r" t="t"/>
              <a:pathLst>
                <a:path extrusionOk="0" h="37073" w="127329">
                  <a:moveTo>
                    <a:pt x="800" y="15343"/>
                  </a:moveTo>
                  <a:cubicBezTo>
                    <a:pt x="-2327" y="20556"/>
                    <a:pt x="4165" y="30934"/>
                    <a:pt x="12458" y="34393"/>
                  </a:cubicBezTo>
                  <a:cubicBezTo>
                    <a:pt x="20751" y="37852"/>
                    <a:pt x="37669" y="37426"/>
                    <a:pt x="50558" y="36099"/>
                  </a:cubicBezTo>
                  <a:cubicBezTo>
                    <a:pt x="63448" y="34772"/>
                    <a:pt x="80128" y="26622"/>
                    <a:pt x="89795" y="26432"/>
                  </a:cubicBezTo>
                  <a:cubicBezTo>
                    <a:pt x="99462" y="26243"/>
                    <a:pt x="102306" y="33920"/>
                    <a:pt x="108561" y="34962"/>
                  </a:cubicBezTo>
                  <a:cubicBezTo>
                    <a:pt x="114816" y="36005"/>
                    <a:pt x="127231" y="38089"/>
                    <a:pt x="127326" y="32687"/>
                  </a:cubicBezTo>
                  <a:cubicBezTo>
                    <a:pt x="127421" y="27285"/>
                    <a:pt x="125146" y="7477"/>
                    <a:pt x="109129" y="2549"/>
                  </a:cubicBezTo>
                  <a:cubicBezTo>
                    <a:pt x="93112" y="-2379"/>
                    <a:pt x="49278" y="985"/>
                    <a:pt x="31223" y="3117"/>
                  </a:cubicBezTo>
                  <a:cubicBezTo>
                    <a:pt x="13168" y="5249"/>
                    <a:pt x="3928" y="10130"/>
                    <a:pt x="800" y="15343"/>
                  </a:cubicBezTo>
                  <a:close/>
                </a:path>
              </a:pathLst>
            </a:custGeom>
            <a:solidFill>
              <a:srgbClr val="FFFFFF">
                <a:alpha val="24050"/>
              </a:srgbClr>
            </a:solidFill>
            <a:ln>
              <a:noFill/>
            </a:ln>
          </p:spPr>
        </p:sp>
      </p:grpSp>
      <p:grpSp>
        <p:nvGrpSpPr>
          <p:cNvPr id="1802" name="Google Shape;1802;p33"/>
          <p:cNvGrpSpPr/>
          <p:nvPr/>
        </p:nvGrpSpPr>
        <p:grpSpPr>
          <a:xfrm flipH="1">
            <a:off x="370413" y="119222"/>
            <a:ext cx="8828986" cy="5051803"/>
            <a:chOff x="196300" y="119222"/>
            <a:chExt cx="8828986" cy="5051803"/>
          </a:xfrm>
        </p:grpSpPr>
        <p:grpSp>
          <p:nvGrpSpPr>
            <p:cNvPr id="1803" name="Google Shape;1803;p33"/>
            <p:cNvGrpSpPr/>
            <p:nvPr/>
          </p:nvGrpSpPr>
          <p:grpSpPr>
            <a:xfrm>
              <a:off x="196300" y="3610938"/>
              <a:ext cx="252801" cy="213000"/>
              <a:chOff x="3997900" y="3858575"/>
              <a:chExt cx="252801" cy="213000"/>
            </a:xfrm>
          </p:grpSpPr>
          <p:sp>
            <p:nvSpPr>
              <p:cNvPr id="1804" name="Google Shape;1804;p3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6" name="Google Shape;1806;p33"/>
            <p:cNvGrpSpPr/>
            <p:nvPr/>
          </p:nvGrpSpPr>
          <p:grpSpPr>
            <a:xfrm rot="5400000">
              <a:off x="1329425" y="4938125"/>
              <a:ext cx="252801" cy="213000"/>
              <a:chOff x="3997900" y="3858575"/>
              <a:chExt cx="252801" cy="213000"/>
            </a:xfrm>
          </p:grpSpPr>
          <p:sp>
            <p:nvSpPr>
              <p:cNvPr id="1807" name="Google Shape;1807;p3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9" name="Google Shape;1809;p33"/>
            <p:cNvGrpSpPr/>
            <p:nvPr/>
          </p:nvGrpSpPr>
          <p:grpSpPr>
            <a:xfrm rot="8511068">
              <a:off x="8733701" y="3666606"/>
              <a:ext cx="252798" cy="212998"/>
              <a:chOff x="3997900" y="3858575"/>
              <a:chExt cx="252801" cy="213000"/>
            </a:xfrm>
          </p:grpSpPr>
          <p:sp>
            <p:nvSpPr>
              <p:cNvPr id="1810" name="Google Shape;1810;p3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2" name="Google Shape;1812;p33"/>
            <p:cNvGrpSpPr/>
            <p:nvPr/>
          </p:nvGrpSpPr>
          <p:grpSpPr>
            <a:xfrm rot="3956038">
              <a:off x="8733778" y="541458"/>
              <a:ext cx="252807" cy="213005"/>
              <a:chOff x="3997900" y="3858575"/>
              <a:chExt cx="252801" cy="213000"/>
            </a:xfrm>
          </p:grpSpPr>
          <p:sp>
            <p:nvSpPr>
              <p:cNvPr id="1813" name="Google Shape;1813;p3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5" name="Google Shape;1815;p33"/>
            <p:cNvGrpSpPr/>
            <p:nvPr/>
          </p:nvGrpSpPr>
          <p:grpSpPr>
            <a:xfrm rot="8511068">
              <a:off x="8525351" y="295631"/>
              <a:ext cx="252798" cy="212998"/>
              <a:chOff x="3997900" y="3858575"/>
              <a:chExt cx="252801" cy="213000"/>
            </a:xfrm>
          </p:grpSpPr>
          <p:sp>
            <p:nvSpPr>
              <p:cNvPr id="1816" name="Google Shape;1816;p3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33"/>
            <p:cNvGrpSpPr/>
            <p:nvPr/>
          </p:nvGrpSpPr>
          <p:grpSpPr>
            <a:xfrm rot="-8391814">
              <a:off x="316396" y="175621"/>
              <a:ext cx="252797" cy="212997"/>
              <a:chOff x="3997900" y="3858575"/>
              <a:chExt cx="252801" cy="213000"/>
            </a:xfrm>
          </p:grpSpPr>
          <p:sp>
            <p:nvSpPr>
              <p:cNvPr id="1819" name="Google Shape;1819;p33"/>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21" name="Google Shape;1821;p33"/>
          <p:cNvGrpSpPr/>
          <p:nvPr/>
        </p:nvGrpSpPr>
        <p:grpSpPr>
          <a:xfrm flipH="1">
            <a:off x="-637584" y="3895723"/>
            <a:ext cx="10670866" cy="2393967"/>
            <a:chOff x="-637584" y="3895723"/>
            <a:chExt cx="10670866" cy="2393967"/>
          </a:xfrm>
        </p:grpSpPr>
        <p:grpSp>
          <p:nvGrpSpPr>
            <p:cNvPr id="1822" name="Google Shape;1822;p33"/>
            <p:cNvGrpSpPr/>
            <p:nvPr/>
          </p:nvGrpSpPr>
          <p:grpSpPr>
            <a:xfrm rot="-2131059">
              <a:off x="8328905" y="4244014"/>
              <a:ext cx="797283" cy="1396391"/>
              <a:chOff x="1644050" y="2860375"/>
              <a:chExt cx="242150" cy="424100"/>
            </a:xfrm>
          </p:grpSpPr>
          <p:sp>
            <p:nvSpPr>
              <p:cNvPr id="1823" name="Google Shape;1823;p33"/>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33"/>
            <p:cNvGrpSpPr/>
            <p:nvPr/>
          </p:nvGrpSpPr>
          <p:grpSpPr>
            <a:xfrm rot="2195014">
              <a:off x="-172215" y="4263764"/>
              <a:ext cx="1037070" cy="1904481"/>
              <a:chOff x="351300" y="4055300"/>
              <a:chExt cx="238175" cy="437400"/>
            </a:xfrm>
          </p:grpSpPr>
          <p:sp>
            <p:nvSpPr>
              <p:cNvPr id="1830" name="Google Shape;1830;p33"/>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33"/>
            <p:cNvGrpSpPr/>
            <p:nvPr/>
          </p:nvGrpSpPr>
          <p:grpSpPr>
            <a:xfrm rot="-1172370">
              <a:off x="8720611" y="4030455"/>
              <a:ext cx="1078628" cy="1585312"/>
              <a:chOff x="1716375" y="3695063"/>
              <a:chExt cx="326800" cy="480300"/>
            </a:xfrm>
          </p:grpSpPr>
          <p:sp>
            <p:nvSpPr>
              <p:cNvPr id="1839" name="Google Shape;1839;p33"/>
              <p:cNvSpPr/>
              <p:nvPr/>
            </p:nvSpPr>
            <p:spPr>
              <a:xfrm>
                <a:off x="1716375" y="3695063"/>
                <a:ext cx="326800" cy="477700"/>
              </a:xfrm>
              <a:custGeom>
                <a:rect b="b" l="l" r="r" t="t"/>
                <a:pathLst>
                  <a:path extrusionOk="0" h="19108" w="13072">
                    <a:moveTo>
                      <a:pt x="0" y="0"/>
                    </a:moveTo>
                    <a:lnTo>
                      <a:pt x="0" y="0"/>
                    </a:lnTo>
                    <a:cubicBezTo>
                      <a:pt x="2412" y="9807"/>
                      <a:pt x="5238" y="12986"/>
                      <a:pt x="4404" y="19108"/>
                    </a:cubicBezTo>
                    <a:cubicBezTo>
                      <a:pt x="4404" y="19108"/>
                      <a:pt x="13071" y="8418"/>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1732050" y="3715488"/>
                <a:ext cx="132200" cy="459875"/>
              </a:xfrm>
              <a:custGeom>
                <a:rect b="b" l="l" r="r" t="t"/>
                <a:pathLst>
                  <a:path extrusionOk="0" h="18395" w="5288">
                    <a:moveTo>
                      <a:pt x="106" y="1"/>
                    </a:moveTo>
                    <a:cubicBezTo>
                      <a:pt x="82" y="1"/>
                      <a:pt x="60" y="10"/>
                      <a:pt x="43" y="30"/>
                    </a:cubicBezTo>
                    <a:cubicBezTo>
                      <a:pt x="7" y="67"/>
                      <a:pt x="1" y="127"/>
                      <a:pt x="37" y="164"/>
                    </a:cubicBezTo>
                    <a:cubicBezTo>
                      <a:pt x="4331" y="5092"/>
                      <a:pt x="5093" y="9739"/>
                      <a:pt x="4977" y="12778"/>
                    </a:cubicBezTo>
                    <a:cubicBezTo>
                      <a:pt x="4855" y="16067"/>
                      <a:pt x="3704" y="18224"/>
                      <a:pt x="3692" y="18248"/>
                    </a:cubicBezTo>
                    <a:cubicBezTo>
                      <a:pt x="3667" y="18291"/>
                      <a:pt x="3686" y="18351"/>
                      <a:pt x="3728" y="18376"/>
                    </a:cubicBezTo>
                    <a:cubicBezTo>
                      <a:pt x="3747" y="18394"/>
                      <a:pt x="3759" y="18394"/>
                      <a:pt x="3777" y="18394"/>
                    </a:cubicBezTo>
                    <a:cubicBezTo>
                      <a:pt x="3807" y="18394"/>
                      <a:pt x="3844" y="18376"/>
                      <a:pt x="3856" y="18339"/>
                    </a:cubicBezTo>
                    <a:cubicBezTo>
                      <a:pt x="3868" y="18315"/>
                      <a:pt x="5038" y="16128"/>
                      <a:pt x="5166" y="12797"/>
                    </a:cubicBezTo>
                    <a:cubicBezTo>
                      <a:pt x="5288" y="9721"/>
                      <a:pt x="4520" y="5012"/>
                      <a:pt x="183" y="36"/>
                    </a:cubicBezTo>
                    <a:cubicBezTo>
                      <a:pt x="161" y="13"/>
                      <a:pt x="132" y="1"/>
                      <a:pt x="1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1740875" y="3755813"/>
                <a:ext cx="50750" cy="38550"/>
              </a:xfrm>
              <a:custGeom>
                <a:rect b="b" l="l" r="r" t="t"/>
                <a:pathLst>
                  <a:path extrusionOk="0" h="1542" w="2030">
                    <a:moveTo>
                      <a:pt x="1980" y="1"/>
                    </a:moveTo>
                    <a:cubicBezTo>
                      <a:pt x="1956" y="1"/>
                      <a:pt x="1938" y="19"/>
                      <a:pt x="1938" y="43"/>
                    </a:cubicBezTo>
                    <a:lnTo>
                      <a:pt x="1938" y="1402"/>
                    </a:lnTo>
                    <a:lnTo>
                      <a:pt x="80" y="585"/>
                    </a:lnTo>
                    <a:cubicBezTo>
                      <a:pt x="73" y="580"/>
                      <a:pt x="66" y="578"/>
                      <a:pt x="59" y="578"/>
                    </a:cubicBezTo>
                    <a:cubicBezTo>
                      <a:pt x="40" y="578"/>
                      <a:pt x="24" y="592"/>
                      <a:pt x="19" y="610"/>
                    </a:cubicBezTo>
                    <a:cubicBezTo>
                      <a:pt x="1" y="628"/>
                      <a:pt x="19" y="658"/>
                      <a:pt x="44" y="671"/>
                    </a:cubicBezTo>
                    <a:lnTo>
                      <a:pt x="2029" y="1542"/>
                    </a:lnTo>
                    <a:lnTo>
                      <a:pt x="2029" y="43"/>
                    </a:lnTo>
                    <a:cubicBezTo>
                      <a:pt x="2029" y="19"/>
                      <a:pt x="2005" y="1"/>
                      <a:pt x="19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1755950" y="3801313"/>
                <a:ext cx="76175" cy="56550"/>
              </a:xfrm>
              <a:custGeom>
                <a:rect b="b" l="l" r="r" t="t"/>
                <a:pathLst>
                  <a:path extrusionOk="0" h="2262" w="3047">
                    <a:moveTo>
                      <a:pt x="2996" y="1"/>
                    </a:moveTo>
                    <a:cubicBezTo>
                      <a:pt x="2973" y="1"/>
                      <a:pt x="2949" y="23"/>
                      <a:pt x="2949" y="44"/>
                    </a:cubicBezTo>
                    <a:lnTo>
                      <a:pt x="2681" y="2128"/>
                    </a:lnTo>
                    <a:lnTo>
                      <a:pt x="68" y="1214"/>
                    </a:lnTo>
                    <a:cubicBezTo>
                      <a:pt x="65" y="1213"/>
                      <a:pt x="63" y="1213"/>
                      <a:pt x="60" y="1213"/>
                    </a:cubicBezTo>
                    <a:cubicBezTo>
                      <a:pt x="42" y="1213"/>
                      <a:pt x="18" y="1229"/>
                      <a:pt x="7" y="1244"/>
                    </a:cubicBezTo>
                    <a:cubicBezTo>
                      <a:pt x="1" y="1269"/>
                      <a:pt x="19" y="1299"/>
                      <a:pt x="37" y="1305"/>
                    </a:cubicBezTo>
                    <a:lnTo>
                      <a:pt x="2766" y="2262"/>
                    </a:lnTo>
                    <a:lnTo>
                      <a:pt x="3040" y="57"/>
                    </a:lnTo>
                    <a:cubicBezTo>
                      <a:pt x="3046" y="38"/>
                      <a:pt x="3022" y="2"/>
                      <a:pt x="3004" y="2"/>
                    </a:cubicBezTo>
                    <a:cubicBezTo>
                      <a:pt x="3001" y="1"/>
                      <a:pt x="2999"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1782600" y="3864188"/>
                <a:ext cx="86675" cy="59150"/>
              </a:xfrm>
              <a:custGeom>
                <a:rect b="b" l="l" r="r" t="t"/>
                <a:pathLst>
                  <a:path extrusionOk="0" h="2366" w="3467">
                    <a:moveTo>
                      <a:pt x="3414" y="1"/>
                    </a:moveTo>
                    <a:cubicBezTo>
                      <a:pt x="3396" y="1"/>
                      <a:pt x="3374" y="13"/>
                      <a:pt x="3369" y="33"/>
                    </a:cubicBezTo>
                    <a:lnTo>
                      <a:pt x="2535" y="2244"/>
                    </a:lnTo>
                    <a:lnTo>
                      <a:pt x="68" y="1458"/>
                    </a:lnTo>
                    <a:cubicBezTo>
                      <a:pt x="65" y="1457"/>
                      <a:pt x="61" y="1457"/>
                      <a:pt x="58" y="1457"/>
                    </a:cubicBezTo>
                    <a:cubicBezTo>
                      <a:pt x="40" y="1457"/>
                      <a:pt x="17" y="1468"/>
                      <a:pt x="7" y="1489"/>
                    </a:cubicBezTo>
                    <a:cubicBezTo>
                      <a:pt x="1" y="1513"/>
                      <a:pt x="19" y="1543"/>
                      <a:pt x="37" y="1549"/>
                    </a:cubicBezTo>
                    <a:lnTo>
                      <a:pt x="2589" y="2366"/>
                    </a:lnTo>
                    <a:lnTo>
                      <a:pt x="3454" y="63"/>
                    </a:lnTo>
                    <a:cubicBezTo>
                      <a:pt x="3467" y="39"/>
                      <a:pt x="3448" y="8"/>
                      <a:pt x="3424" y="2"/>
                    </a:cubicBezTo>
                    <a:cubicBezTo>
                      <a:pt x="3421" y="1"/>
                      <a:pt x="3417" y="1"/>
                      <a:pt x="3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1806975" y="3938213"/>
                <a:ext cx="84675" cy="48625"/>
              </a:xfrm>
              <a:custGeom>
                <a:rect b="b" l="l" r="r" t="t"/>
                <a:pathLst>
                  <a:path extrusionOk="0" h="1945" w="3387">
                    <a:moveTo>
                      <a:pt x="3333" y="1"/>
                    </a:moveTo>
                    <a:cubicBezTo>
                      <a:pt x="3319" y="1"/>
                      <a:pt x="3305" y="7"/>
                      <a:pt x="3296" y="20"/>
                    </a:cubicBezTo>
                    <a:lnTo>
                      <a:pt x="2004" y="1829"/>
                    </a:lnTo>
                    <a:lnTo>
                      <a:pt x="67" y="1128"/>
                    </a:lnTo>
                    <a:cubicBezTo>
                      <a:pt x="65" y="1128"/>
                      <a:pt x="62" y="1127"/>
                      <a:pt x="59" y="1127"/>
                    </a:cubicBezTo>
                    <a:cubicBezTo>
                      <a:pt x="41" y="1127"/>
                      <a:pt x="17" y="1143"/>
                      <a:pt x="6" y="1159"/>
                    </a:cubicBezTo>
                    <a:cubicBezTo>
                      <a:pt x="0" y="1183"/>
                      <a:pt x="19" y="1214"/>
                      <a:pt x="37" y="1220"/>
                    </a:cubicBezTo>
                    <a:lnTo>
                      <a:pt x="2041" y="1945"/>
                    </a:lnTo>
                    <a:lnTo>
                      <a:pt x="3375" y="81"/>
                    </a:lnTo>
                    <a:cubicBezTo>
                      <a:pt x="3387" y="56"/>
                      <a:pt x="3387" y="26"/>
                      <a:pt x="3369" y="14"/>
                    </a:cubicBezTo>
                    <a:cubicBezTo>
                      <a:pt x="3357" y="5"/>
                      <a:pt x="3345"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1826925" y="4005038"/>
                <a:ext cx="65050" cy="39675"/>
              </a:xfrm>
              <a:custGeom>
                <a:rect b="b" l="l" r="r" t="t"/>
                <a:pathLst>
                  <a:path extrusionOk="0" h="1587" w="2602">
                    <a:moveTo>
                      <a:pt x="2545" y="1"/>
                    </a:moveTo>
                    <a:cubicBezTo>
                      <a:pt x="2530" y="1"/>
                      <a:pt x="2517" y="6"/>
                      <a:pt x="2510" y="21"/>
                    </a:cubicBezTo>
                    <a:lnTo>
                      <a:pt x="1249" y="1458"/>
                    </a:lnTo>
                    <a:lnTo>
                      <a:pt x="86" y="758"/>
                    </a:lnTo>
                    <a:cubicBezTo>
                      <a:pt x="77" y="751"/>
                      <a:pt x="68" y="749"/>
                      <a:pt x="59" y="749"/>
                    </a:cubicBezTo>
                    <a:cubicBezTo>
                      <a:pt x="42" y="749"/>
                      <a:pt x="26" y="758"/>
                      <a:pt x="19" y="770"/>
                    </a:cubicBezTo>
                    <a:cubicBezTo>
                      <a:pt x="0" y="794"/>
                      <a:pt x="12" y="825"/>
                      <a:pt x="31" y="843"/>
                    </a:cubicBezTo>
                    <a:lnTo>
                      <a:pt x="1273" y="1586"/>
                    </a:lnTo>
                    <a:lnTo>
                      <a:pt x="2583" y="82"/>
                    </a:lnTo>
                    <a:cubicBezTo>
                      <a:pt x="2601" y="57"/>
                      <a:pt x="2601" y="27"/>
                      <a:pt x="2577" y="9"/>
                    </a:cubicBezTo>
                    <a:cubicBezTo>
                      <a:pt x="2567" y="4"/>
                      <a:pt x="2556" y="1"/>
                      <a:pt x="25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1830575" y="4069613"/>
                <a:ext cx="46625" cy="30375"/>
              </a:xfrm>
              <a:custGeom>
                <a:rect b="b" l="l" r="r" t="t"/>
                <a:pathLst>
                  <a:path extrusionOk="0" h="1215" w="1865">
                    <a:moveTo>
                      <a:pt x="1806" y="1"/>
                    </a:moveTo>
                    <a:cubicBezTo>
                      <a:pt x="1794" y="1"/>
                      <a:pt x="1782" y="5"/>
                      <a:pt x="1773" y="14"/>
                    </a:cubicBezTo>
                    <a:lnTo>
                      <a:pt x="829" y="1068"/>
                    </a:lnTo>
                    <a:lnTo>
                      <a:pt x="86" y="252"/>
                    </a:lnTo>
                    <a:cubicBezTo>
                      <a:pt x="77" y="243"/>
                      <a:pt x="64" y="238"/>
                      <a:pt x="52" y="238"/>
                    </a:cubicBezTo>
                    <a:cubicBezTo>
                      <a:pt x="40" y="238"/>
                      <a:pt x="28" y="243"/>
                      <a:pt x="19" y="252"/>
                    </a:cubicBezTo>
                    <a:cubicBezTo>
                      <a:pt x="0" y="270"/>
                      <a:pt x="0" y="300"/>
                      <a:pt x="19" y="319"/>
                    </a:cubicBezTo>
                    <a:lnTo>
                      <a:pt x="829" y="1214"/>
                    </a:lnTo>
                    <a:lnTo>
                      <a:pt x="1840" y="87"/>
                    </a:lnTo>
                    <a:cubicBezTo>
                      <a:pt x="1864" y="63"/>
                      <a:pt x="1864" y="32"/>
                      <a:pt x="1840" y="14"/>
                    </a:cubicBezTo>
                    <a:cubicBezTo>
                      <a:pt x="1831" y="5"/>
                      <a:pt x="1819" y="1"/>
                      <a:pt x="1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3"/>
            <p:cNvGrpSpPr/>
            <p:nvPr/>
          </p:nvGrpSpPr>
          <p:grpSpPr>
            <a:xfrm>
              <a:off x="-179786" y="4154349"/>
              <a:ext cx="891538" cy="1241289"/>
              <a:chOff x="1426600" y="4374100"/>
              <a:chExt cx="292250" cy="406900"/>
            </a:xfrm>
          </p:grpSpPr>
          <p:sp>
            <p:nvSpPr>
              <p:cNvPr id="1848" name="Google Shape;1848;p33"/>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3"/>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3"/>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3"/>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3"/>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3"/>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3"/>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3"/>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2" name="Shape 222"/>
        <p:cNvGrpSpPr/>
        <p:nvPr/>
      </p:nvGrpSpPr>
      <p:grpSpPr>
        <a:xfrm>
          <a:off x="0" y="0"/>
          <a:ext cx="0" cy="0"/>
          <a:chOff x="0" y="0"/>
          <a:chExt cx="0" cy="0"/>
        </a:xfrm>
      </p:grpSpPr>
      <p:sp>
        <p:nvSpPr>
          <p:cNvPr id="223" name="Google Shape;22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5"/>
          <p:cNvSpPr txBox="1"/>
          <p:nvPr>
            <p:ph idx="1" type="subTitle"/>
          </p:nvPr>
        </p:nvSpPr>
        <p:spPr>
          <a:xfrm>
            <a:off x="5055305" y="3540720"/>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5" name="Google Shape;225;p5"/>
          <p:cNvSpPr txBox="1"/>
          <p:nvPr>
            <p:ph idx="2" type="subTitle"/>
          </p:nvPr>
        </p:nvSpPr>
        <p:spPr>
          <a:xfrm>
            <a:off x="1583320" y="3540720"/>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6" name="Google Shape;226;p5"/>
          <p:cNvSpPr txBox="1"/>
          <p:nvPr>
            <p:ph idx="3" type="subTitle"/>
          </p:nvPr>
        </p:nvSpPr>
        <p:spPr>
          <a:xfrm>
            <a:off x="5055296" y="325537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sp>
        <p:nvSpPr>
          <p:cNvPr id="227" name="Google Shape;227;p5"/>
          <p:cNvSpPr txBox="1"/>
          <p:nvPr>
            <p:ph idx="4" type="subTitle"/>
          </p:nvPr>
        </p:nvSpPr>
        <p:spPr>
          <a:xfrm>
            <a:off x="1583095" y="325537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lanosima"/>
              <a:buNone/>
              <a:defRPr sz="1800">
                <a:solidFill>
                  <a:schemeClr val="dk1"/>
                </a:solidFill>
                <a:latin typeface="Belanosima"/>
                <a:ea typeface="Belanosima"/>
                <a:cs typeface="Belanosima"/>
                <a:sym typeface="Belanosima"/>
              </a:defRPr>
            </a:lvl1pPr>
            <a:lvl2pPr lvl="1" rtl="0" algn="ctr">
              <a:lnSpc>
                <a:spcPct val="100000"/>
              </a:lnSpc>
              <a:spcBef>
                <a:spcPts val="0"/>
              </a:spcBef>
              <a:spcAft>
                <a:spcPts val="0"/>
              </a:spcAft>
              <a:buSzPts val="2400"/>
              <a:buFont typeface="Belanosima"/>
              <a:buNone/>
              <a:defRPr sz="2400">
                <a:latin typeface="Belanosima"/>
                <a:ea typeface="Belanosima"/>
                <a:cs typeface="Belanosima"/>
                <a:sym typeface="Belanosima"/>
              </a:defRPr>
            </a:lvl2pPr>
            <a:lvl3pPr lvl="2" rtl="0" algn="ctr">
              <a:lnSpc>
                <a:spcPct val="100000"/>
              </a:lnSpc>
              <a:spcBef>
                <a:spcPts val="0"/>
              </a:spcBef>
              <a:spcAft>
                <a:spcPts val="0"/>
              </a:spcAft>
              <a:buSzPts val="2400"/>
              <a:buFont typeface="Belanosima"/>
              <a:buNone/>
              <a:defRPr sz="2400">
                <a:latin typeface="Belanosima"/>
                <a:ea typeface="Belanosima"/>
                <a:cs typeface="Belanosima"/>
                <a:sym typeface="Belanosima"/>
              </a:defRPr>
            </a:lvl3pPr>
            <a:lvl4pPr lvl="3" rtl="0" algn="ctr">
              <a:lnSpc>
                <a:spcPct val="100000"/>
              </a:lnSpc>
              <a:spcBef>
                <a:spcPts val="0"/>
              </a:spcBef>
              <a:spcAft>
                <a:spcPts val="0"/>
              </a:spcAft>
              <a:buSzPts val="2400"/>
              <a:buFont typeface="Belanosima"/>
              <a:buNone/>
              <a:defRPr sz="2400">
                <a:latin typeface="Belanosima"/>
                <a:ea typeface="Belanosima"/>
                <a:cs typeface="Belanosima"/>
                <a:sym typeface="Belanosima"/>
              </a:defRPr>
            </a:lvl4pPr>
            <a:lvl5pPr lvl="4" rtl="0" algn="ctr">
              <a:lnSpc>
                <a:spcPct val="100000"/>
              </a:lnSpc>
              <a:spcBef>
                <a:spcPts val="0"/>
              </a:spcBef>
              <a:spcAft>
                <a:spcPts val="0"/>
              </a:spcAft>
              <a:buSzPts val="2400"/>
              <a:buFont typeface="Belanosima"/>
              <a:buNone/>
              <a:defRPr sz="2400">
                <a:latin typeface="Belanosima"/>
                <a:ea typeface="Belanosima"/>
                <a:cs typeface="Belanosima"/>
                <a:sym typeface="Belanosima"/>
              </a:defRPr>
            </a:lvl5pPr>
            <a:lvl6pPr lvl="5" rtl="0" algn="ctr">
              <a:lnSpc>
                <a:spcPct val="100000"/>
              </a:lnSpc>
              <a:spcBef>
                <a:spcPts val="0"/>
              </a:spcBef>
              <a:spcAft>
                <a:spcPts val="0"/>
              </a:spcAft>
              <a:buSzPts val="2400"/>
              <a:buFont typeface="Belanosima"/>
              <a:buNone/>
              <a:defRPr sz="2400">
                <a:latin typeface="Belanosima"/>
                <a:ea typeface="Belanosima"/>
                <a:cs typeface="Belanosima"/>
                <a:sym typeface="Belanosima"/>
              </a:defRPr>
            </a:lvl6pPr>
            <a:lvl7pPr lvl="6" rtl="0" algn="ctr">
              <a:lnSpc>
                <a:spcPct val="100000"/>
              </a:lnSpc>
              <a:spcBef>
                <a:spcPts val="0"/>
              </a:spcBef>
              <a:spcAft>
                <a:spcPts val="0"/>
              </a:spcAft>
              <a:buSzPts val="2400"/>
              <a:buFont typeface="Belanosima"/>
              <a:buNone/>
              <a:defRPr sz="2400">
                <a:latin typeface="Belanosima"/>
                <a:ea typeface="Belanosima"/>
                <a:cs typeface="Belanosima"/>
                <a:sym typeface="Belanosima"/>
              </a:defRPr>
            </a:lvl7pPr>
            <a:lvl8pPr lvl="7" rtl="0" algn="ctr">
              <a:lnSpc>
                <a:spcPct val="100000"/>
              </a:lnSpc>
              <a:spcBef>
                <a:spcPts val="0"/>
              </a:spcBef>
              <a:spcAft>
                <a:spcPts val="0"/>
              </a:spcAft>
              <a:buSzPts val="2400"/>
              <a:buFont typeface="Belanosima"/>
              <a:buNone/>
              <a:defRPr sz="2400">
                <a:latin typeface="Belanosima"/>
                <a:ea typeface="Belanosima"/>
                <a:cs typeface="Belanosima"/>
                <a:sym typeface="Belanosima"/>
              </a:defRPr>
            </a:lvl8pPr>
            <a:lvl9pPr lvl="8" rtl="0" algn="ctr">
              <a:lnSpc>
                <a:spcPct val="100000"/>
              </a:lnSpc>
              <a:spcBef>
                <a:spcPts val="0"/>
              </a:spcBef>
              <a:spcAft>
                <a:spcPts val="0"/>
              </a:spcAft>
              <a:buSzPts val="2400"/>
              <a:buFont typeface="Belanosima"/>
              <a:buNone/>
              <a:defRPr sz="2400">
                <a:latin typeface="Belanosima"/>
                <a:ea typeface="Belanosima"/>
                <a:cs typeface="Belanosima"/>
                <a:sym typeface="Belanosima"/>
              </a:defRPr>
            </a:lvl9pPr>
          </a:lstStyle>
          <a:p/>
        </p:txBody>
      </p:sp>
      <p:grpSp>
        <p:nvGrpSpPr>
          <p:cNvPr id="228" name="Google Shape;228;p5"/>
          <p:cNvGrpSpPr/>
          <p:nvPr/>
        </p:nvGrpSpPr>
        <p:grpSpPr>
          <a:xfrm>
            <a:off x="-245691" y="-147497"/>
            <a:ext cx="10076721" cy="5476865"/>
            <a:chOff x="-245691" y="-147497"/>
            <a:chExt cx="10076721" cy="5476865"/>
          </a:xfrm>
        </p:grpSpPr>
        <p:sp>
          <p:nvSpPr>
            <p:cNvPr id="229" name="Google Shape;229;p5"/>
            <p:cNvSpPr/>
            <p:nvPr/>
          </p:nvSpPr>
          <p:spPr>
            <a:xfrm>
              <a:off x="7384255" y="-147497"/>
              <a:ext cx="2446775" cy="769025"/>
            </a:xfrm>
            <a:custGeom>
              <a:rect b="b" l="l" r="r" t="t"/>
              <a:pathLst>
                <a:path extrusionOk="0" h="30761" w="97871">
                  <a:moveTo>
                    <a:pt x="36814" y="543"/>
                  </a:moveTo>
                  <a:cubicBezTo>
                    <a:pt x="25999" y="1138"/>
                    <a:pt x="8289" y="-300"/>
                    <a:pt x="3179" y="3817"/>
                  </a:cubicBezTo>
                  <a:cubicBezTo>
                    <a:pt x="-1931" y="7935"/>
                    <a:pt x="-839" y="20783"/>
                    <a:pt x="6156" y="25248"/>
                  </a:cubicBezTo>
                  <a:cubicBezTo>
                    <a:pt x="13151" y="29713"/>
                    <a:pt x="35475" y="31300"/>
                    <a:pt x="45149" y="30605"/>
                  </a:cubicBezTo>
                  <a:cubicBezTo>
                    <a:pt x="54823" y="29910"/>
                    <a:pt x="58742" y="23312"/>
                    <a:pt x="64199" y="21080"/>
                  </a:cubicBezTo>
                  <a:cubicBezTo>
                    <a:pt x="69656" y="18848"/>
                    <a:pt x="73228" y="17658"/>
                    <a:pt x="77891" y="17212"/>
                  </a:cubicBezTo>
                  <a:cubicBezTo>
                    <a:pt x="82554" y="16766"/>
                    <a:pt x="89003" y="19295"/>
                    <a:pt x="92178" y="18402"/>
                  </a:cubicBezTo>
                  <a:cubicBezTo>
                    <a:pt x="95353" y="17509"/>
                    <a:pt x="96495" y="14731"/>
                    <a:pt x="96941" y="11854"/>
                  </a:cubicBezTo>
                  <a:cubicBezTo>
                    <a:pt x="97388" y="8977"/>
                    <a:pt x="99669" y="3073"/>
                    <a:pt x="94857" y="1138"/>
                  </a:cubicBezTo>
                  <a:cubicBezTo>
                    <a:pt x="90045" y="-797"/>
                    <a:pt x="77742" y="344"/>
                    <a:pt x="68068" y="245"/>
                  </a:cubicBezTo>
                  <a:cubicBezTo>
                    <a:pt x="58394" y="146"/>
                    <a:pt x="47629" y="-52"/>
                    <a:pt x="36814" y="543"/>
                  </a:cubicBezTo>
                  <a:close/>
                </a:path>
              </a:pathLst>
            </a:custGeom>
            <a:solidFill>
              <a:srgbClr val="FFFFFF">
                <a:alpha val="24050"/>
              </a:srgbClr>
            </a:solidFill>
            <a:ln>
              <a:noFill/>
            </a:ln>
          </p:spPr>
        </p:sp>
        <p:sp>
          <p:nvSpPr>
            <p:cNvPr id="230" name="Google Shape;230;p5"/>
            <p:cNvSpPr/>
            <p:nvPr/>
          </p:nvSpPr>
          <p:spPr>
            <a:xfrm>
              <a:off x="-245691" y="3096993"/>
              <a:ext cx="1196875" cy="2232375"/>
            </a:xfrm>
            <a:custGeom>
              <a:rect b="b" l="l" r="r" t="t"/>
              <a:pathLst>
                <a:path extrusionOk="0" h="89295" w="47875">
                  <a:moveTo>
                    <a:pt x="12806" y="88627"/>
                  </a:moveTo>
                  <a:cubicBezTo>
                    <a:pt x="19652" y="88826"/>
                    <a:pt x="37065" y="90463"/>
                    <a:pt x="42869" y="87734"/>
                  </a:cubicBezTo>
                  <a:cubicBezTo>
                    <a:pt x="48673" y="85006"/>
                    <a:pt x="48028" y="76572"/>
                    <a:pt x="47631" y="72256"/>
                  </a:cubicBezTo>
                  <a:cubicBezTo>
                    <a:pt x="47234" y="67940"/>
                    <a:pt x="44506" y="63426"/>
                    <a:pt x="40488" y="61838"/>
                  </a:cubicBezTo>
                  <a:cubicBezTo>
                    <a:pt x="36470" y="60251"/>
                    <a:pt x="26299" y="64914"/>
                    <a:pt x="23521" y="62731"/>
                  </a:cubicBezTo>
                  <a:cubicBezTo>
                    <a:pt x="20743" y="60548"/>
                    <a:pt x="22777" y="53454"/>
                    <a:pt x="23819" y="48741"/>
                  </a:cubicBezTo>
                  <a:cubicBezTo>
                    <a:pt x="24861" y="44028"/>
                    <a:pt x="28482" y="39364"/>
                    <a:pt x="29772" y="34453"/>
                  </a:cubicBezTo>
                  <a:cubicBezTo>
                    <a:pt x="31062" y="29542"/>
                    <a:pt x="31856" y="23986"/>
                    <a:pt x="31558" y="19273"/>
                  </a:cubicBezTo>
                  <a:cubicBezTo>
                    <a:pt x="31260" y="14560"/>
                    <a:pt x="30268" y="9351"/>
                    <a:pt x="27986" y="6176"/>
                  </a:cubicBezTo>
                  <a:cubicBezTo>
                    <a:pt x="25704" y="3001"/>
                    <a:pt x="21785" y="769"/>
                    <a:pt x="17866" y="223"/>
                  </a:cubicBezTo>
                  <a:cubicBezTo>
                    <a:pt x="13947" y="-323"/>
                    <a:pt x="7398" y="-25"/>
                    <a:pt x="4471" y="2902"/>
                  </a:cubicBezTo>
                  <a:cubicBezTo>
                    <a:pt x="1544" y="5829"/>
                    <a:pt x="850" y="10194"/>
                    <a:pt x="304" y="17784"/>
                  </a:cubicBezTo>
                  <a:cubicBezTo>
                    <a:pt x="-242" y="25374"/>
                    <a:pt x="1247" y="38372"/>
                    <a:pt x="1197" y="48443"/>
                  </a:cubicBezTo>
                  <a:cubicBezTo>
                    <a:pt x="1147" y="58514"/>
                    <a:pt x="-93" y="71859"/>
                    <a:pt x="6" y="78209"/>
                  </a:cubicBezTo>
                  <a:cubicBezTo>
                    <a:pt x="105" y="84559"/>
                    <a:pt x="-341" y="84807"/>
                    <a:pt x="1792" y="86543"/>
                  </a:cubicBezTo>
                  <a:cubicBezTo>
                    <a:pt x="3925" y="88279"/>
                    <a:pt x="5960" y="88429"/>
                    <a:pt x="12806" y="88627"/>
                  </a:cubicBezTo>
                  <a:close/>
                </a:path>
              </a:pathLst>
            </a:custGeom>
            <a:solidFill>
              <a:srgbClr val="FFFFFF">
                <a:alpha val="24050"/>
              </a:srgbClr>
            </a:solidFill>
            <a:ln>
              <a:noFill/>
            </a:ln>
          </p:spPr>
        </p:sp>
        <p:sp>
          <p:nvSpPr>
            <p:cNvPr id="231" name="Google Shape;231;p5"/>
            <p:cNvSpPr/>
            <p:nvPr/>
          </p:nvSpPr>
          <p:spPr>
            <a:xfrm>
              <a:off x="8560418" y="559967"/>
              <a:ext cx="832350" cy="979150"/>
            </a:xfrm>
            <a:custGeom>
              <a:rect b="b" l="l" r="r" t="t"/>
              <a:pathLst>
                <a:path extrusionOk="0" h="39166" w="33294">
                  <a:moveTo>
                    <a:pt x="27272" y="223"/>
                  </a:moveTo>
                  <a:cubicBezTo>
                    <a:pt x="23750" y="-472"/>
                    <a:pt x="16060" y="818"/>
                    <a:pt x="11794" y="3199"/>
                  </a:cubicBezTo>
                  <a:cubicBezTo>
                    <a:pt x="7528" y="5580"/>
                    <a:pt x="3510" y="9599"/>
                    <a:pt x="1674" y="14510"/>
                  </a:cubicBezTo>
                  <a:cubicBezTo>
                    <a:pt x="-161" y="19421"/>
                    <a:pt x="-459" y="28599"/>
                    <a:pt x="781" y="32667"/>
                  </a:cubicBezTo>
                  <a:cubicBezTo>
                    <a:pt x="2021" y="36735"/>
                    <a:pt x="5891" y="38223"/>
                    <a:pt x="9115" y="38918"/>
                  </a:cubicBezTo>
                  <a:cubicBezTo>
                    <a:pt x="12340" y="39613"/>
                    <a:pt x="17598" y="38720"/>
                    <a:pt x="20128" y="36835"/>
                  </a:cubicBezTo>
                  <a:cubicBezTo>
                    <a:pt x="22658" y="34950"/>
                    <a:pt x="22361" y="30435"/>
                    <a:pt x="24296" y="27607"/>
                  </a:cubicBezTo>
                  <a:cubicBezTo>
                    <a:pt x="26231" y="24779"/>
                    <a:pt x="30298" y="23241"/>
                    <a:pt x="31737" y="19868"/>
                  </a:cubicBezTo>
                  <a:cubicBezTo>
                    <a:pt x="33176" y="16495"/>
                    <a:pt x="33672" y="10641"/>
                    <a:pt x="32928" y="7367"/>
                  </a:cubicBezTo>
                  <a:cubicBezTo>
                    <a:pt x="32184" y="4093"/>
                    <a:pt x="30794" y="918"/>
                    <a:pt x="27272" y="223"/>
                  </a:cubicBezTo>
                  <a:close/>
                </a:path>
              </a:pathLst>
            </a:custGeom>
            <a:solidFill>
              <a:srgbClr val="FFFFFF">
                <a:alpha val="24050"/>
              </a:srgbClr>
            </a:solidFill>
            <a:ln>
              <a:noFill/>
            </a:ln>
          </p:spPr>
        </p:sp>
      </p:grpSp>
      <p:grpSp>
        <p:nvGrpSpPr>
          <p:cNvPr id="232" name="Google Shape;232;p5"/>
          <p:cNvGrpSpPr/>
          <p:nvPr/>
        </p:nvGrpSpPr>
        <p:grpSpPr>
          <a:xfrm>
            <a:off x="-348748" y="-665919"/>
            <a:ext cx="10179774" cy="6853571"/>
            <a:chOff x="-348748" y="-665919"/>
            <a:chExt cx="10179774" cy="6853571"/>
          </a:xfrm>
        </p:grpSpPr>
        <p:grpSp>
          <p:nvGrpSpPr>
            <p:cNvPr id="233" name="Google Shape;233;p5"/>
            <p:cNvGrpSpPr/>
            <p:nvPr/>
          </p:nvGrpSpPr>
          <p:grpSpPr>
            <a:xfrm flipH="1" rot="-2147849">
              <a:off x="7898457" y="4534060"/>
              <a:ext cx="1064631" cy="1482230"/>
              <a:chOff x="1426600" y="4374100"/>
              <a:chExt cx="292250" cy="406900"/>
            </a:xfrm>
          </p:grpSpPr>
          <p:sp>
            <p:nvSpPr>
              <p:cNvPr id="234" name="Google Shape;234;p5"/>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5"/>
            <p:cNvGrpSpPr/>
            <p:nvPr/>
          </p:nvGrpSpPr>
          <p:grpSpPr>
            <a:xfrm flipH="1" rot="-10671846">
              <a:off x="-319155" y="-544459"/>
              <a:ext cx="873590" cy="1604317"/>
              <a:chOff x="351300" y="4055300"/>
              <a:chExt cx="238175" cy="437400"/>
            </a:xfrm>
          </p:grpSpPr>
          <p:sp>
            <p:nvSpPr>
              <p:cNvPr id="274" name="Google Shape;274;p5"/>
              <p:cNvSpPr/>
              <p:nvPr/>
            </p:nvSpPr>
            <p:spPr>
              <a:xfrm>
                <a:off x="351300" y="4055300"/>
                <a:ext cx="238175" cy="437400"/>
              </a:xfrm>
              <a:custGeom>
                <a:rect b="b" l="l" r="r" t="t"/>
                <a:pathLst>
                  <a:path extrusionOk="0" h="17496" w="9527">
                    <a:moveTo>
                      <a:pt x="7219" y="0"/>
                    </a:moveTo>
                    <a:cubicBezTo>
                      <a:pt x="6456" y="0"/>
                      <a:pt x="5485" y="510"/>
                      <a:pt x="4465" y="1787"/>
                    </a:cubicBezTo>
                    <a:cubicBezTo>
                      <a:pt x="1261" y="5795"/>
                      <a:pt x="1444" y="11295"/>
                      <a:pt x="1444" y="11295"/>
                    </a:cubicBezTo>
                    <a:cubicBezTo>
                      <a:pt x="1322" y="15759"/>
                      <a:pt x="1" y="17495"/>
                      <a:pt x="1" y="17495"/>
                    </a:cubicBezTo>
                    <a:cubicBezTo>
                      <a:pt x="1" y="17495"/>
                      <a:pt x="2297" y="16314"/>
                      <a:pt x="3150" y="13232"/>
                    </a:cubicBezTo>
                    <a:cubicBezTo>
                      <a:pt x="4002" y="10138"/>
                      <a:pt x="5062" y="7622"/>
                      <a:pt x="7718" y="4467"/>
                    </a:cubicBezTo>
                    <a:cubicBezTo>
                      <a:pt x="9526" y="2323"/>
                      <a:pt x="8846" y="0"/>
                      <a:pt x="72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358600" y="4086625"/>
                <a:ext cx="193575" cy="398725"/>
              </a:xfrm>
              <a:custGeom>
                <a:rect b="b" l="l" r="r" t="t"/>
                <a:pathLst>
                  <a:path extrusionOk="0" h="15949" w="7743">
                    <a:moveTo>
                      <a:pt x="7680" y="1"/>
                    </a:moveTo>
                    <a:cubicBezTo>
                      <a:pt x="7667" y="1"/>
                      <a:pt x="7652" y="6"/>
                      <a:pt x="7639" y="16"/>
                    </a:cubicBezTo>
                    <a:cubicBezTo>
                      <a:pt x="6524" y="875"/>
                      <a:pt x="2839" y="4073"/>
                      <a:pt x="2261" y="9360"/>
                    </a:cubicBezTo>
                    <a:cubicBezTo>
                      <a:pt x="1773" y="13843"/>
                      <a:pt x="37" y="15828"/>
                      <a:pt x="25" y="15853"/>
                    </a:cubicBezTo>
                    <a:cubicBezTo>
                      <a:pt x="19" y="15859"/>
                      <a:pt x="7" y="15871"/>
                      <a:pt x="7" y="15883"/>
                    </a:cubicBezTo>
                    <a:cubicBezTo>
                      <a:pt x="1" y="15907"/>
                      <a:pt x="7" y="15920"/>
                      <a:pt x="31" y="15938"/>
                    </a:cubicBezTo>
                    <a:cubicBezTo>
                      <a:pt x="41" y="15945"/>
                      <a:pt x="52" y="15948"/>
                      <a:pt x="64" y="15948"/>
                    </a:cubicBezTo>
                    <a:cubicBezTo>
                      <a:pt x="83" y="15948"/>
                      <a:pt x="102" y="15940"/>
                      <a:pt x="117" y="15926"/>
                    </a:cubicBezTo>
                    <a:cubicBezTo>
                      <a:pt x="129" y="15907"/>
                      <a:pt x="1889" y="13897"/>
                      <a:pt x="2382" y="9366"/>
                    </a:cubicBezTo>
                    <a:cubicBezTo>
                      <a:pt x="2955" y="4134"/>
                      <a:pt x="6610" y="960"/>
                      <a:pt x="7712" y="108"/>
                    </a:cubicBezTo>
                    <a:cubicBezTo>
                      <a:pt x="7736" y="83"/>
                      <a:pt x="7742" y="53"/>
                      <a:pt x="7718" y="22"/>
                    </a:cubicBezTo>
                    <a:cubicBezTo>
                      <a:pt x="7711" y="9"/>
                      <a:pt x="7697" y="1"/>
                      <a:pt x="76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489725" y="4135025"/>
                <a:ext cx="61700" cy="12950"/>
              </a:xfrm>
              <a:custGeom>
                <a:rect b="b" l="l" r="r" t="t"/>
                <a:pathLst>
                  <a:path extrusionOk="0" h="518" w="2468">
                    <a:moveTo>
                      <a:pt x="2400" y="0"/>
                    </a:moveTo>
                    <a:cubicBezTo>
                      <a:pt x="2392" y="0"/>
                      <a:pt x="2384" y="2"/>
                      <a:pt x="2376" y="5"/>
                    </a:cubicBezTo>
                    <a:cubicBezTo>
                      <a:pt x="2370" y="17"/>
                      <a:pt x="1511" y="383"/>
                      <a:pt x="61" y="401"/>
                    </a:cubicBezTo>
                    <a:cubicBezTo>
                      <a:pt x="31" y="401"/>
                      <a:pt x="0" y="425"/>
                      <a:pt x="0" y="456"/>
                    </a:cubicBezTo>
                    <a:cubicBezTo>
                      <a:pt x="11" y="489"/>
                      <a:pt x="28" y="517"/>
                      <a:pt x="53" y="517"/>
                    </a:cubicBezTo>
                    <a:cubicBezTo>
                      <a:pt x="56" y="517"/>
                      <a:pt x="58" y="517"/>
                      <a:pt x="61" y="517"/>
                    </a:cubicBezTo>
                    <a:cubicBezTo>
                      <a:pt x="1541" y="492"/>
                      <a:pt x="2388" y="127"/>
                      <a:pt x="2424" y="115"/>
                    </a:cubicBezTo>
                    <a:cubicBezTo>
                      <a:pt x="2455" y="108"/>
                      <a:pt x="2467" y="66"/>
                      <a:pt x="2455" y="35"/>
                    </a:cubicBezTo>
                    <a:cubicBezTo>
                      <a:pt x="2446" y="13"/>
                      <a:pt x="2423" y="0"/>
                      <a:pt x="24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463675" y="4107200"/>
                <a:ext cx="12825" cy="61500"/>
              </a:xfrm>
              <a:custGeom>
                <a:rect b="b" l="l" r="r" t="t"/>
                <a:pathLst>
                  <a:path extrusionOk="0" h="2460" w="513">
                    <a:moveTo>
                      <a:pt x="264" y="0"/>
                    </a:moveTo>
                    <a:cubicBezTo>
                      <a:pt x="238" y="0"/>
                      <a:pt x="213" y="21"/>
                      <a:pt x="208" y="46"/>
                    </a:cubicBezTo>
                    <a:cubicBezTo>
                      <a:pt x="159" y="229"/>
                      <a:pt x="122" y="411"/>
                      <a:pt x="110" y="588"/>
                    </a:cubicBezTo>
                    <a:cubicBezTo>
                      <a:pt x="7" y="1569"/>
                      <a:pt x="366" y="2385"/>
                      <a:pt x="384" y="2421"/>
                    </a:cubicBezTo>
                    <a:cubicBezTo>
                      <a:pt x="393" y="2443"/>
                      <a:pt x="415" y="2459"/>
                      <a:pt x="438" y="2459"/>
                    </a:cubicBezTo>
                    <a:cubicBezTo>
                      <a:pt x="446" y="2459"/>
                      <a:pt x="455" y="2457"/>
                      <a:pt x="464" y="2452"/>
                    </a:cubicBezTo>
                    <a:cubicBezTo>
                      <a:pt x="494" y="2440"/>
                      <a:pt x="512" y="2397"/>
                      <a:pt x="494" y="2367"/>
                    </a:cubicBezTo>
                    <a:cubicBezTo>
                      <a:pt x="488" y="2360"/>
                      <a:pt x="1" y="1240"/>
                      <a:pt x="330" y="76"/>
                    </a:cubicBezTo>
                    <a:cubicBezTo>
                      <a:pt x="336" y="46"/>
                      <a:pt x="311" y="9"/>
                      <a:pt x="281" y="3"/>
                    </a:cubicBezTo>
                    <a:cubicBezTo>
                      <a:pt x="275" y="1"/>
                      <a:pt x="270" y="0"/>
                      <a:pt x="2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413425" y="4189775"/>
                <a:ext cx="20750" cy="63025"/>
              </a:xfrm>
              <a:custGeom>
                <a:rect b="b" l="l" r="r" t="t"/>
                <a:pathLst>
                  <a:path extrusionOk="0" h="2521" w="830">
                    <a:moveTo>
                      <a:pt x="204" y="1"/>
                    </a:moveTo>
                    <a:cubicBezTo>
                      <a:pt x="172" y="1"/>
                      <a:pt x="147" y="29"/>
                      <a:pt x="147" y="56"/>
                    </a:cubicBezTo>
                    <a:cubicBezTo>
                      <a:pt x="1" y="1865"/>
                      <a:pt x="695" y="2487"/>
                      <a:pt x="725" y="2505"/>
                    </a:cubicBezTo>
                    <a:cubicBezTo>
                      <a:pt x="736" y="2516"/>
                      <a:pt x="749" y="2520"/>
                      <a:pt x="762" y="2520"/>
                    </a:cubicBezTo>
                    <a:cubicBezTo>
                      <a:pt x="780" y="2520"/>
                      <a:pt x="797" y="2513"/>
                      <a:pt x="811" y="2499"/>
                    </a:cubicBezTo>
                    <a:cubicBezTo>
                      <a:pt x="829" y="2474"/>
                      <a:pt x="823" y="2438"/>
                      <a:pt x="799" y="2414"/>
                    </a:cubicBezTo>
                    <a:cubicBezTo>
                      <a:pt x="792" y="2414"/>
                      <a:pt x="122" y="1804"/>
                      <a:pt x="269" y="69"/>
                    </a:cubicBezTo>
                    <a:cubicBezTo>
                      <a:pt x="275" y="32"/>
                      <a:pt x="244" y="2"/>
                      <a:pt x="214" y="2"/>
                    </a:cubicBezTo>
                    <a:cubicBezTo>
                      <a:pt x="211" y="1"/>
                      <a:pt x="208" y="1"/>
                      <a:pt x="2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440225" y="4214175"/>
                <a:ext cx="53925" cy="14825"/>
              </a:xfrm>
              <a:custGeom>
                <a:rect b="b" l="l" r="r" t="t"/>
                <a:pathLst>
                  <a:path extrusionOk="0" h="593" w="2157">
                    <a:moveTo>
                      <a:pt x="2089" y="0"/>
                    </a:moveTo>
                    <a:cubicBezTo>
                      <a:pt x="2079" y="0"/>
                      <a:pt x="2069" y="2"/>
                      <a:pt x="2059" y="6"/>
                    </a:cubicBezTo>
                    <a:cubicBezTo>
                      <a:pt x="1551" y="317"/>
                      <a:pt x="310" y="475"/>
                      <a:pt x="120" y="475"/>
                    </a:cubicBezTo>
                    <a:cubicBezTo>
                      <a:pt x="116" y="475"/>
                      <a:pt x="113" y="475"/>
                      <a:pt x="110" y="475"/>
                    </a:cubicBezTo>
                    <a:lnTo>
                      <a:pt x="104" y="475"/>
                    </a:lnTo>
                    <a:cubicBezTo>
                      <a:pt x="92" y="470"/>
                      <a:pt x="82" y="468"/>
                      <a:pt x="72" y="468"/>
                    </a:cubicBezTo>
                    <a:cubicBezTo>
                      <a:pt x="46" y="468"/>
                      <a:pt x="28" y="484"/>
                      <a:pt x="19" y="506"/>
                    </a:cubicBezTo>
                    <a:cubicBezTo>
                      <a:pt x="13" y="506"/>
                      <a:pt x="13" y="512"/>
                      <a:pt x="13" y="518"/>
                    </a:cubicBezTo>
                    <a:cubicBezTo>
                      <a:pt x="1" y="536"/>
                      <a:pt x="13" y="554"/>
                      <a:pt x="43" y="573"/>
                    </a:cubicBezTo>
                    <a:cubicBezTo>
                      <a:pt x="57" y="586"/>
                      <a:pt x="99" y="592"/>
                      <a:pt x="163" y="592"/>
                    </a:cubicBezTo>
                    <a:cubicBezTo>
                      <a:pt x="542" y="592"/>
                      <a:pt x="1683" y="376"/>
                      <a:pt x="2120" y="116"/>
                    </a:cubicBezTo>
                    <a:cubicBezTo>
                      <a:pt x="2151" y="98"/>
                      <a:pt x="2157" y="61"/>
                      <a:pt x="2145" y="31"/>
                    </a:cubicBezTo>
                    <a:cubicBezTo>
                      <a:pt x="2132" y="10"/>
                      <a:pt x="2111" y="0"/>
                      <a:pt x="20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413625" y="4303900"/>
                <a:ext cx="41550" cy="29450"/>
              </a:xfrm>
              <a:custGeom>
                <a:rect b="b" l="l" r="r" t="t"/>
                <a:pathLst>
                  <a:path extrusionOk="0" h="1178" w="1662">
                    <a:moveTo>
                      <a:pt x="1598" y="0"/>
                    </a:moveTo>
                    <a:cubicBezTo>
                      <a:pt x="1580" y="0"/>
                      <a:pt x="1561" y="8"/>
                      <a:pt x="1546" y="23"/>
                    </a:cubicBezTo>
                    <a:cubicBezTo>
                      <a:pt x="1144" y="510"/>
                      <a:pt x="602" y="766"/>
                      <a:pt x="285" y="918"/>
                    </a:cubicBezTo>
                    <a:cubicBezTo>
                      <a:pt x="90" y="1016"/>
                      <a:pt x="17" y="1046"/>
                      <a:pt x="11" y="1119"/>
                    </a:cubicBezTo>
                    <a:cubicBezTo>
                      <a:pt x="1" y="1150"/>
                      <a:pt x="17" y="1177"/>
                      <a:pt x="40" y="1177"/>
                    </a:cubicBezTo>
                    <a:cubicBezTo>
                      <a:pt x="44" y="1177"/>
                      <a:pt x="49" y="1176"/>
                      <a:pt x="54" y="1174"/>
                    </a:cubicBezTo>
                    <a:cubicBezTo>
                      <a:pt x="59" y="1176"/>
                      <a:pt x="65" y="1177"/>
                      <a:pt x="70" y="1177"/>
                    </a:cubicBezTo>
                    <a:cubicBezTo>
                      <a:pt x="94" y="1177"/>
                      <a:pt x="116" y="1158"/>
                      <a:pt x="121" y="1138"/>
                    </a:cubicBezTo>
                    <a:cubicBezTo>
                      <a:pt x="145" y="1113"/>
                      <a:pt x="242" y="1071"/>
                      <a:pt x="334" y="1022"/>
                    </a:cubicBezTo>
                    <a:cubicBezTo>
                      <a:pt x="650" y="882"/>
                      <a:pt x="1217" y="602"/>
                      <a:pt x="1637" y="96"/>
                    </a:cubicBezTo>
                    <a:cubicBezTo>
                      <a:pt x="1662" y="72"/>
                      <a:pt x="1655" y="35"/>
                      <a:pt x="1631" y="11"/>
                    </a:cubicBezTo>
                    <a:cubicBezTo>
                      <a:pt x="1622" y="4"/>
                      <a:pt x="1610" y="0"/>
                      <a:pt x="15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392725" y="4322925"/>
                <a:ext cx="21650" cy="25800"/>
              </a:xfrm>
              <a:custGeom>
                <a:rect b="b" l="l" r="r" t="t"/>
                <a:pathLst>
                  <a:path extrusionOk="0" h="1032" w="866">
                    <a:moveTo>
                      <a:pt x="61" y="0"/>
                    </a:moveTo>
                    <a:cubicBezTo>
                      <a:pt x="53" y="0"/>
                      <a:pt x="45" y="2"/>
                      <a:pt x="37" y="5"/>
                    </a:cubicBezTo>
                    <a:cubicBezTo>
                      <a:pt x="12" y="23"/>
                      <a:pt x="0" y="36"/>
                      <a:pt x="0" y="60"/>
                    </a:cubicBezTo>
                    <a:lnTo>
                      <a:pt x="0" y="78"/>
                    </a:lnTo>
                    <a:cubicBezTo>
                      <a:pt x="244" y="681"/>
                      <a:pt x="737" y="1004"/>
                      <a:pt x="762" y="1016"/>
                    </a:cubicBezTo>
                    <a:cubicBezTo>
                      <a:pt x="774" y="1026"/>
                      <a:pt x="788" y="1031"/>
                      <a:pt x="801" y="1031"/>
                    </a:cubicBezTo>
                    <a:cubicBezTo>
                      <a:pt x="818" y="1031"/>
                      <a:pt x="834" y="1022"/>
                      <a:pt x="841" y="1004"/>
                    </a:cubicBezTo>
                    <a:cubicBezTo>
                      <a:pt x="865" y="974"/>
                      <a:pt x="859" y="937"/>
                      <a:pt x="829" y="919"/>
                    </a:cubicBezTo>
                    <a:cubicBezTo>
                      <a:pt x="823" y="913"/>
                      <a:pt x="341" y="602"/>
                      <a:pt x="116" y="36"/>
                    </a:cubicBezTo>
                    <a:cubicBezTo>
                      <a:pt x="107" y="13"/>
                      <a:pt x="85" y="0"/>
                      <a:pt x="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rot="9526114">
              <a:off x="-13103" y="-566021"/>
              <a:ext cx="821329" cy="1438470"/>
              <a:chOff x="1644050" y="2860375"/>
              <a:chExt cx="242150" cy="424100"/>
            </a:xfrm>
          </p:grpSpPr>
          <p:sp>
            <p:nvSpPr>
              <p:cNvPr id="283" name="Google Shape;283;p5"/>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5"/>
            <p:cNvGrpSpPr/>
            <p:nvPr/>
          </p:nvGrpSpPr>
          <p:grpSpPr>
            <a:xfrm rot="-2129197">
              <a:off x="8316696" y="4048055"/>
              <a:ext cx="1196893" cy="1476620"/>
              <a:chOff x="2526025" y="2780838"/>
              <a:chExt cx="196075" cy="241900"/>
            </a:xfrm>
          </p:grpSpPr>
          <p:sp>
            <p:nvSpPr>
              <p:cNvPr id="290" name="Google Shape;290;p5"/>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5"/>
              <p:cNvGrpSpPr/>
              <p:nvPr/>
            </p:nvGrpSpPr>
            <p:grpSpPr>
              <a:xfrm>
                <a:off x="2539350" y="2806488"/>
                <a:ext cx="160675" cy="189600"/>
                <a:chOff x="2748500" y="2867375"/>
                <a:chExt cx="160675" cy="189600"/>
              </a:xfrm>
            </p:grpSpPr>
            <p:sp>
              <p:nvSpPr>
                <p:cNvPr id="293" name="Google Shape;293;p5"/>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96" name="Google Shape;296;p5"/>
          <p:cNvGrpSpPr/>
          <p:nvPr/>
        </p:nvGrpSpPr>
        <p:grpSpPr>
          <a:xfrm>
            <a:off x="232688" y="140419"/>
            <a:ext cx="8374924" cy="4867246"/>
            <a:chOff x="232688" y="140419"/>
            <a:chExt cx="8374924" cy="4867246"/>
          </a:xfrm>
        </p:grpSpPr>
        <p:grpSp>
          <p:nvGrpSpPr>
            <p:cNvPr id="297" name="Google Shape;297;p5"/>
            <p:cNvGrpSpPr/>
            <p:nvPr/>
          </p:nvGrpSpPr>
          <p:grpSpPr>
            <a:xfrm rot="3423410">
              <a:off x="264400" y="4170925"/>
              <a:ext cx="252798" cy="212997"/>
              <a:chOff x="3997900" y="3858575"/>
              <a:chExt cx="252801" cy="213000"/>
            </a:xfrm>
          </p:grpSpPr>
          <p:sp>
            <p:nvSpPr>
              <p:cNvPr id="298" name="Google Shape;298;p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5"/>
            <p:cNvGrpSpPr/>
            <p:nvPr/>
          </p:nvGrpSpPr>
          <p:grpSpPr>
            <a:xfrm rot="6312051">
              <a:off x="1112680" y="4751266"/>
              <a:ext cx="252797" cy="212997"/>
              <a:chOff x="3997900" y="3858575"/>
              <a:chExt cx="252801" cy="213000"/>
            </a:xfrm>
          </p:grpSpPr>
          <p:sp>
            <p:nvSpPr>
              <p:cNvPr id="301" name="Google Shape;301;p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5"/>
            <p:cNvGrpSpPr/>
            <p:nvPr/>
          </p:nvGrpSpPr>
          <p:grpSpPr>
            <a:xfrm rot="2404753">
              <a:off x="8315948" y="196786"/>
              <a:ext cx="252783" cy="212985"/>
              <a:chOff x="3997900" y="3858575"/>
              <a:chExt cx="252801" cy="213000"/>
            </a:xfrm>
          </p:grpSpPr>
          <p:sp>
            <p:nvSpPr>
              <p:cNvPr id="304" name="Google Shape;304;p5"/>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6" name="Shape 306"/>
        <p:cNvGrpSpPr/>
        <p:nvPr/>
      </p:nvGrpSpPr>
      <p:grpSpPr>
        <a:xfrm>
          <a:off x="0" y="0"/>
          <a:ext cx="0" cy="0"/>
          <a:chOff x="0" y="0"/>
          <a:chExt cx="0" cy="0"/>
        </a:xfrm>
      </p:grpSpPr>
      <p:sp>
        <p:nvSpPr>
          <p:cNvPr id="307" name="Google Shape;30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8" name="Google Shape;308;p6"/>
          <p:cNvGrpSpPr/>
          <p:nvPr/>
        </p:nvGrpSpPr>
        <p:grpSpPr>
          <a:xfrm>
            <a:off x="-251697" y="-82075"/>
            <a:ext cx="9729130" cy="5449840"/>
            <a:chOff x="-251697" y="-82075"/>
            <a:chExt cx="9729130" cy="5449840"/>
          </a:xfrm>
        </p:grpSpPr>
        <p:sp>
          <p:nvSpPr>
            <p:cNvPr id="309" name="Google Shape;309;p6"/>
            <p:cNvSpPr/>
            <p:nvPr/>
          </p:nvSpPr>
          <p:spPr>
            <a:xfrm>
              <a:off x="6831447" y="-82075"/>
              <a:ext cx="2645986" cy="741900"/>
            </a:xfrm>
            <a:custGeom>
              <a:rect b="b" l="l" r="r" t="t"/>
              <a:pathLst>
                <a:path extrusionOk="0" h="29676" w="82513">
                  <a:moveTo>
                    <a:pt x="39554" y="1254"/>
                  </a:moveTo>
                  <a:cubicBezTo>
                    <a:pt x="32503" y="1302"/>
                    <a:pt x="17434" y="-387"/>
                    <a:pt x="11156" y="965"/>
                  </a:cubicBezTo>
                  <a:cubicBezTo>
                    <a:pt x="4878" y="2317"/>
                    <a:pt x="3478" y="5891"/>
                    <a:pt x="1884" y="9368"/>
                  </a:cubicBezTo>
                  <a:cubicBezTo>
                    <a:pt x="290" y="12845"/>
                    <a:pt x="-1159" y="18447"/>
                    <a:pt x="1594" y="21828"/>
                  </a:cubicBezTo>
                  <a:cubicBezTo>
                    <a:pt x="4347" y="25209"/>
                    <a:pt x="11929" y="29555"/>
                    <a:pt x="18401" y="29652"/>
                  </a:cubicBezTo>
                  <a:cubicBezTo>
                    <a:pt x="24873" y="29749"/>
                    <a:pt x="34146" y="24388"/>
                    <a:pt x="40424" y="22408"/>
                  </a:cubicBezTo>
                  <a:cubicBezTo>
                    <a:pt x="46703" y="20428"/>
                    <a:pt x="52208" y="17724"/>
                    <a:pt x="56072" y="17772"/>
                  </a:cubicBezTo>
                  <a:cubicBezTo>
                    <a:pt x="59936" y="17820"/>
                    <a:pt x="60370" y="21829"/>
                    <a:pt x="63606" y="22698"/>
                  </a:cubicBezTo>
                  <a:cubicBezTo>
                    <a:pt x="66842" y="23567"/>
                    <a:pt x="72347" y="24291"/>
                    <a:pt x="75486" y="22987"/>
                  </a:cubicBezTo>
                  <a:cubicBezTo>
                    <a:pt x="78625" y="21683"/>
                    <a:pt x="82731" y="18496"/>
                    <a:pt x="82441" y="14874"/>
                  </a:cubicBezTo>
                  <a:cubicBezTo>
                    <a:pt x="82151" y="11252"/>
                    <a:pt x="78578" y="3621"/>
                    <a:pt x="73748" y="1254"/>
                  </a:cubicBezTo>
                  <a:cubicBezTo>
                    <a:pt x="68919" y="-1112"/>
                    <a:pt x="59163" y="675"/>
                    <a:pt x="53464" y="675"/>
                  </a:cubicBezTo>
                  <a:cubicBezTo>
                    <a:pt x="47765" y="675"/>
                    <a:pt x="46605" y="1206"/>
                    <a:pt x="39554" y="1254"/>
                  </a:cubicBezTo>
                  <a:close/>
                </a:path>
              </a:pathLst>
            </a:custGeom>
            <a:solidFill>
              <a:srgbClr val="FFFFFF">
                <a:alpha val="24050"/>
              </a:srgbClr>
            </a:solidFill>
            <a:ln>
              <a:noFill/>
            </a:ln>
          </p:spPr>
        </p:sp>
        <p:sp>
          <p:nvSpPr>
            <p:cNvPr id="310" name="Google Shape;310;p6"/>
            <p:cNvSpPr/>
            <p:nvPr/>
          </p:nvSpPr>
          <p:spPr>
            <a:xfrm>
              <a:off x="-251697" y="3285765"/>
              <a:ext cx="1844925" cy="2082000"/>
            </a:xfrm>
            <a:custGeom>
              <a:rect b="b" l="l" r="r" t="t"/>
              <a:pathLst>
                <a:path extrusionOk="0" h="83280" w="73797">
                  <a:moveTo>
                    <a:pt x="2694" y="70252"/>
                  </a:moveTo>
                  <a:cubicBezTo>
                    <a:pt x="789" y="61414"/>
                    <a:pt x="-735" y="39970"/>
                    <a:pt x="376" y="28814"/>
                  </a:cubicBezTo>
                  <a:cubicBezTo>
                    <a:pt x="1487" y="17658"/>
                    <a:pt x="3515" y="7371"/>
                    <a:pt x="9359" y="3314"/>
                  </a:cubicBezTo>
                  <a:cubicBezTo>
                    <a:pt x="15203" y="-743"/>
                    <a:pt x="31672" y="-1854"/>
                    <a:pt x="35439" y="4473"/>
                  </a:cubicBezTo>
                  <a:cubicBezTo>
                    <a:pt x="39206" y="10800"/>
                    <a:pt x="31334" y="32872"/>
                    <a:pt x="31962" y="41275"/>
                  </a:cubicBezTo>
                  <a:cubicBezTo>
                    <a:pt x="32590" y="49679"/>
                    <a:pt x="33942" y="51948"/>
                    <a:pt x="39206" y="54894"/>
                  </a:cubicBezTo>
                  <a:cubicBezTo>
                    <a:pt x="44470" y="57840"/>
                    <a:pt x="57848" y="56440"/>
                    <a:pt x="63547" y="58951"/>
                  </a:cubicBezTo>
                  <a:cubicBezTo>
                    <a:pt x="69246" y="61462"/>
                    <a:pt x="72508" y="66292"/>
                    <a:pt x="73399" y="69962"/>
                  </a:cubicBezTo>
                  <a:cubicBezTo>
                    <a:pt x="74290" y="73633"/>
                    <a:pt x="74038" y="78801"/>
                    <a:pt x="68892" y="80974"/>
                  </a:cubicBezTo>
                  <a:cubicBezTo>
                    <a:pt x="63746" y="83148"/>
                    <a:pt x="52036" y="82858"/>
                    <a:pt x="42522" y="83003"/>
                  </a:cubicBezTo>
                  <a:cubicBezTo>
                    <a:pt x="33008" y="83148"/>
                    <a:pt x="18444" y="83969"/>
                    <a:pt x="11806" y="81844"/>
                  </a:cubicBezTo>
                  <a:cubicBezTo>
                    <a:pt x="5168" y="79719"/>
                    <a:pt x="4599" y="79090"/>
                    <a:pt x="2694" y="70252"/>
                  </a:cubicBezTo>
                  <a:close/>
                </a:path>
              </a:pathLst>
            </a:custGeom>
            <a:solidFill>
              <a:srgbClr val="FFFFFF">
                <a:alpha val="24050"/>
              </a:srgbClr>
            </a:solidFill>
            <a:ln>
              <a:noFill/>
            </a:ln>
          </p:spPr>
        </p:sp>
      </p:grpSp>
      <p:grpSp>
        <p:nvGrpSpPr>
          <p:cNvPr id="311" name="Google Shape;311;p6"/>
          <p:cNvGrpSpPr/>
          <p:nvPr/>
        </p:nvGrpSpPr>
        <p:grpSpPr>
          <a:xfrm>
            <a:off x="-700765" y="-466243"/>
            <a:ext cx="10832396" cy="6281472"/>
            <a:chOff x="-700765" y="-466243"/>
            <a:chExt cx="10832396" cy="6281472"/>
          </a:xfrm>
        </p:grpSpPr>
        <p:grpSp>
          <p:nvGrpSpPr>
            <p:cNvPr id="312" name="Google Shape;312;p6"/>
            <p:cNvGrpSpPr/>
            <p:nvPr/>
          </p:nvGrpSpPr>
          <p:grpSpPr>
            <a:xfrm rot="3559690">
              <a:off x="-444208" y="3742319"/>
              <a:ext cx="1064640" cy="1202946"/>
              <a:chOff x="1890725" y="2766800"/>
              <a:chExt cx="162200" cy="183275"/>
            </a:xfrm>
          </p:grpSpPr>
          <p:sp>
            <p:nvSpPr>
              <p:cNvPr id="313" name="Google Shape;313;p6"/>
              <p:cNvSpPr/>
              <p:nvPr/>
            </p:nvSpPr>
            <p:spPr>
              <a:xfrm>
                <a:off x="1890725" y="2784700"/>
                <a:ext cx="159325" cy="165375"/>
              </a:xfrm>
              <a:custGeom>
                <a:rect b="b" l="l" r="r" t="t"/>
                <a:pathLst>
                  <a:path extrusionOk="0" h="6615" w="6373">
                    <a:moveTo>
                      <a:pt x="13" y="0"/>
                    </a:moveTo>
                    <a:lnTo>
                      <a:pt x="1" y="73"/>
                    </a:lnTo>
                    <a:cubicBezTo>
                      <a:pt x="19" y="73"/>
                      <a:pt x="2340" y="311"/>
                      <a:pt x="4015" y="3368"/>
                    </a:cubicBezTo>
                    <a:cubicBezTo>
                      <a:pt x="4703" y="4611"/>
                      <a:pt x="5471" y="5707"/>
                      <a:pt x="6281" y="6615"/>
                    </a:cubicBezTo>
                    <a:lnTo>
                      <a:pt x="6372" y="6609"/>
                    </a:lnTo>
                    <a:cubicBezTo>
                      <a:pt x="5556" y="5695"/>
                      <a:pt x="4770" y="4587"/>
                      <a:pt x="4088" y="3332"/>
                    </a:cubicBezTo>
                    <a:cubicBezTo>
                      <a:pt x="2389" y="232"/>
                      <a:pt x="37" y="0"/>
                      <a:pt x="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1923575" y="2766800"/>
                <a:ext cx="25350" cy="42575"/>
              </a:xfrm>
              <a:custGeom>
                <a:rect b="b" l="l" r="r" t="t"/>
                <a:pathLst>
                  <a:path extrusionOk="0" h="1703" w="1014">
                    <a:moveTo>
                      <a:pt x="392" y="1"/>
                    </a:moveTo>
                    <a:cubicBezTo>
                      <a:pt x="173" y="1"/>
                      <a:pt x="0" y="272"/>
                      <a:pt x="63" y="546"/>
                    </a:cubicBezTo>
                    <a:cubicBezTo>
                      <a:pt x="155" y="935"/>
                      <a:pt x="807" y="1703"/>
                      <a:pt x="807" y="1703"/>
                    </a:cubicBezTo>
                    <a:cubicBezTo>
                      <a:pt x="807" y="1703"/>
                      <a:pt x="1014" y="613"/>
                      <a:pt x="697" y="186"/>
                    </a:cubicBezTo>
                    <a:cubicBezTo>
                      <a:pt x="597" y="55"/>
                      <a:pt x="4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1896150" y="2807825"/>
                <a:ext cx="46675" cy="21425"/>
              </a:xfrm>
              <a:custGeom>
                <a:rect b="b" l="l" r="r" t="t"/>
                <a:pathLst>
                  <a:path extrusionOk="0" h="857" w="1867">
                    <a:moveTo>
                      <a:pt x="1342" y="0"/>
                    </a:moveTo>
                    <a:cubicBezTo>
                      <a:pt x="1002" y="0"/>
                      <a:pt x="582" y="43"/>
                      <a:pt x="363" y="226"/>
                    </a:cubicBezTo>
                    <a:cubicBezTo>
                      <a:pt x="0" y="530"/>
                      <a:pt x="276" y="857"/>
                      <a:pt x="604" y="857"/>
                    </a:cubicBezTo>
                    <a:cubicBezTo>
                      <a:pt x="651" y="857"/>
                      <a:pt x="699" y="850"/>
                      <a:pt x="746" y="835"/>
                    </a:cubicBezTo>
                    <a:cubicBezTo>
                      <a:pt x="1142" y="726"/>
                      <a:pt x="1867" y="31"/>
                      <a:pt x="1867" y="31"/>
                    </a:cubicBezTo>
                    <a:cubicBezTo>
                      <a:pt x="1867" y="31"/>
                      <a:pt x="1633" y="0"/>
                      <a:pt x="1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1963825" y="2793000"/>
                <a:ext cx="22875" cy="43800"/>
              </a:xfrm>
              <a:custGeom>
                <a:rect b="b" l="l" r="r" t="t"/>
                <a:pathLst>
                  <a:path extrusionOk="0" h="1752" w="915">
                    <a:moveTo>
                      <a:pt x="478" y="0"/>
                    </a:moveTo>
                    <a:cubicBezTo>
                      <a:pt x="300" y="0"/>
                      <a:pt x="109" y="161"/>
                      <a:pt x="68" y="387"/>
                    </a:cubicBezTo>
                    <a:cubicBezTo>
                      <a:pt x="1" y="795"/>
                      <a:pt x="293" y="1751"/>
                      <a:pt x="293" y="1751"/>
                    </a:cubicBezTo>
                    <a:cubicBezTo>
                      <a:pt x="293" y="1751"/>
                      <a:pt x="914" y="831"/>
                      <a:pt x="792" y="314"/>
                    </a:cubicBezTo>
                    <a:cubicBezTo>
                      <a:pt x="740" y="91"/>
                      <a:pt x="612" y="0"/>
                      <a:pt x="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1921500" y="2824650"/>
                <a:ext cx="49350" cy="18800"/>
              </a:xfrm>
              <a:custGeom>
                <a:rect b="b" l="l" r="r" t="t"/>
                <a:pathLst>
                  <a:path extrusionOk="0" h="752" w="1974">
                    <a:moveTo>
                      <a:pt x="715" y="1"/>
                    </a:moveTo>
                    <a:cubicBezTo>
                      <a:pt x="643" y="1"/>
                      <a:pt x="574" y="9"/>
                      <a:pt x="512" y="28"/>
                    </a:cubicBezTo>
                    <a:cubicBezTo>
                      <a:pt x="0" y="181"/>
                      <a:pt x="226" y="692"/>
                      <a:pt x="634" y="747"/>
                    </a:cubicBezTo>
                    <a:cubicBezTo>
                      <a:pt x="659" y="750"/>
                      <a:pt x="687" y="752"/>
                      <a:pt x="717" y="752"/>
                    </a:cubicBezTo>
                    <a:cubicBezTo>
                      <a:pt x="1148" y="752"/>
                      <a:pt x="1974" y="443"/>
                      <a:pt x="1974" y="443"/>
                    </a:cubicBezTo>
                    <a:cubicBezTo>
                      <a:pt x="1974" y="443"/>
                      <a:pt x="1240" y="1"/>
                      <a:pt x="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1987725" y="2826225"/>
                <a:ext cx="22725" cy="42850"/>
              </a:xfrm>
              <a:custGeom>
                <a:rect b="b" l="l" r="r" t="t"/>
                <a:pathLst>
                  <a:path extrusionOk="0" h="1714" w="909">
                    <a:moveTo>
                      <a:pt x="529" y="0"/>
                    </a:moveTo>
                    <a:cubicBezTo>
                      <a:pt x="362" y="0"/>
                      <a:pt x="179" y="134"/>
                      <a:pt x="117" y="337"/>
                    </a:cubicBezTo>
                    <a:cubicBezTo>
                      <a:pt x="1" y="721"/>
                      <a:pt x="184" y="1713"/>
                      <a:pt x="184" y="1713"/>
                    </a:cubicBezTo>
                    <a:cubicBezTo>
                      <a:pt x="184" y="1713"/>
                      <a:pt x="908" y="873"/>
                      <a:pt x="841" y="343"/>
                    </a:cubicBezTo>
                    <a:cubicBezTo>
                      <a:pt x="807" y="100"/>
                      <a:pt x="674" y="0"/>
                      <a:pt x="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943725" y="2853300"/>
                <a:ext cx="48450" cy="18925"/>
              </a:xfrm>
              <a:custGeom>
                <a:rect b="b" l="l" r="r" t="t"/>
                <a:pathLst>
                  <a:path extrusionOk="0" h="757" w="1938">
                    <a:moveTo>
                      <a:pt x="635" y="1"/>
                    </a:moveTo>
                    <a:cubicBezTo>
                      <a:pt x="599" y="1"/>
                      <a:pt x="564" y="3"/>
                      <a:pt x="530" y="9"/>
                    </a:cubicBezTo>
                    <a:cubicBezTo>
                      <a:pt x="1" y="101"/>
                      <a:pt x="171" y="637"/>
                      <a:pt x="567" y="734"/>
                    </a:cubicBezTo>
                    <a:cubicBezTo>
                      <a:pt x="632" y="750"/>
                      <a:pt x="713" y="757"/>
                      <a:pt x="804" y="757"/>
                    </a:cubicBezTo>
                    <a:cubicBezTo>
                      <a:pt x="1256" y="757"/>
                      <a:pt x="1937" y="588"/>
                      <a:pt x="1937" y="588"/>
                    </a:cubicBezTo>
                    <a:cubicBezTo>
                      <a:pt x="1937" y="588"/>
                      <a:pt x="1163"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2006625" y="2857450"/>
                <a:ext cx="22700" cy="43000"/>
              </a:xfrm>
              <a:custGeom>
                <a:rect b="b" l="l" r="r" t="t"/>
                <a:pathLst>
                  <a:path extrusionOk="0" h="1720" w="908">
                    <a:moveTo>
                      <a:pt x="524" y="1"/>
                    </a:moveTo>
                    <a:cubicBezTo>
                      <a:pt x="357" y="1"/>
                      <a:pt x="174" y="135"/>
                      <a:pt x="116" y="337"/>
                    </a:cubicBezTo>
                    <a:cubicBezTo>
                      <a:pt x="0" y="720"/>
                      <a:pt x="183" y="1719"/>
                      <a:pt x="183" y="1719"/>
                    </a:cubicBezTo>
                    <a:cubicBezTo>
                      <a:pt x="183" y="1719"/>
                      <a:pt x="908" y="873"/>
                      <a:pt x="835" y="349"/>
                    </a:cubicBezTo>
                    <a:cubicBezTo>
                      <a:pt x="803" y="102"/>
                      <a:pt x="669" y="1"/>
                      <a:pt x="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962600" y="2884525"/>
                <a:ext cx="48450" cy="18925"/>
              </a:xfrm>
              <a:custGeom>
                <a:rect b="b" l="l" r="r" t="t"/>
                <a:pathLst>
                  <a:path extrusionOk="0" h="757" w="1938">
                    <a:moveTo>
                      <a:pt x="630" y="0"/>
                    </a:moveTo>
                    <a:cubicBezTo>
                      <a:pt x="594" y="0"/>
                      <a:pt x="558" y="3"/>
                      <a:pt x="525" y="9"/>
                    </a:cubicBezTo>
                    <a:cubicBezTo>
                      <a:pt x="1" y="100"/>
                      <a:pt x="171" y="636"/>
                      <a:pt x="567" y="734"/>
                    </a:cubicBezTo>
                    <a:cubicBezTo>
                      <a:pt x="631" y="750"/>
                      <a:pt x="712" y="757"/>
                      <a:pt x="802" y="757"/>
                    </a:cubicBezTo>
                    <a:cubicBezTo>
                      <a:pt x="1252" y="757"/>
                      <a:pt x="1938" y="587"/>
                      <a:pt x="1938" y="587"/>
                    </a:cubicBezTo>
                    <a:cubicBezTo>
                      <a:pt x="1938" y="587"/>
                      <a:pt x="1164" y="0"/>
                      <a:pt x="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2030225" y="2890200"/>
                <a:ext cx="22700" cy="42975"/>
              </a:xfrm>
              <a:custGeom>
                <a:rect b="b" l="l" r="r" t="t"/>
                <a:pathLst>
                  <a:path extrusionOk="0" h="1719" w="908">
                    <a:moveTo>
                      <a:pt x="524" y="0"/>
                    </a:moveTo>
                    <a:cubicBezTo>
                      <a:pt x="357" y="0"/>
                      <a:pt x="175" y="134"/>
                      <a:pt x="116" y="336"/>
                    </a:cubicBezTo>
                    <a:cubicBezTo>
                      <a:pt x="0" y="726"/>
                      <a:pt x="183" y="1719"/>
                      <a:pt x="183" y="1719"/>
                    </a:cubicBezTo>
                    <a:cubicBezTo>
                      <a:pt x="183" y="1719"/>
                      <a:pt x="908" y="872"/>
                      <a:pt x="835" y="348"/>
                    </a:cubicBezTo>
                    <a:cubicBezTo>
                      <a:pt x="803" y="102"/>
                      <a:pt x="669"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986200" y="2917250"/>
                <a:ext cx="48450" cy="18950"/>
              </a:xfrm>
              <a:custGeom>
                <a:rect b="b" l="l" r="r" t="t"/>
                <a:pathLst>
                  <a:path extrusionOk="0" h="758" w="1938">
                    <a:moveTo>
                      <a:pt x="630" y="1"/>
                    </a:moveTo>
                    <a:cubicBezTo>
                      <a:pt x="594" y="1"/>
                      <a:pt x="559" y="3"/>
                      <a:pt x="525" y="9"/>
                    </a:cubicBezTo>
                    <a:cubicBezTo>
                      <a:pt x="1" y="101"/>
                      <a:pt x="165" y="637"/>
                      <a:pt x="567" y="734"/>
                    </a:cubicBezTo>
                    <a:cubicBezTo>
                      <a:pt x="631" y="750"/>
                      <a:pt x="712" y="757"/>
                      <a:pt x="802" y="757"/>
                    </a:cubicBezTo>
                    <a:cubicBezTo>
                      <a:pt x="1253" y="757"/>
                      <a:pt x="1938" y="588"/>
                      <a:pt x="1938" y="588"/>
                    </a:cubicBezTo>
                    <a:cubicBezTo>
                      <a:pt x="1938" y="588"/>
                      <a:pt x="1164"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rot="1982791">
              <a:off x="-53820" y="4492642"/>
              <a:ext cx="1064637" cy="1123152"/>
              <a:chOff x="2396775" y="2929175"/>
              <a:chExt cx="199975" cy="210975"/>
            </a:xfrm>
          </p:grpSpPr>
          <p:sp>
            <p:nvSpPr>
              <p:cNvPr id="325" name="Google Shape;325;p6"/>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6"/>
            <p:cNvGrpSpPr/>
            <p:nvPr/>
          </p:nvGrpSpPr>
          <p:grpSpPr>
            <a:xfrm flipH="1" rot="-5977833">
              <a:off x="8725491" y="-682666"/>
              <a:ext cx="985088" cy="1686156"/>
              <a:chOff x="1426600" y="4374100"/>
              <a:chExt cx="292250" cy="406900"/>
            </a:xfrm>
          </p:grpSpPr>
          <p:sp>
            <p:nvSpPr>
              <p:cNvPr id="331" name="Google Shape;331;p6"/>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0" name="Google Shape;370;p6"/>
          <p:cNvGrpSpPr/>
          <p:nvPr/>
        </p:nvGrpSpPr>
        <p:grpSpPr>
          <a:xfrm>
            <a:off x="208152" y="252295"/>
            <a:ext cx="8167168" cy="4817534"/>
            <a:chOff x="208152" y="252295"/>
            <a:chExt cx="8167168" cy="4817534"/>
          </a:xfrm>
        </p:grpSpPr>
        <p:grpSp>
          <p:nvGrpSpPr>
            <p:cNvPr id="371" name="Google Shape;371;p6"/>
            <p:cNvGrpSpPr/>
            <p:nvPr/>
          </p:nvGrpSpPr>
          <p:grpSpPr>
            <a:xfrm rot="9083537">
              <a:off x="243713" y="3097789"/>
              <a:ext cx="252795" cy="212995"/>
              <a:chOff x="3997900" y="3858575"/>
              <a:chExt cx="252801" cy="213000"/>
            </a:xfrm>
          </p:grpSpPr>
          <p:sp>
            <p:nvSpPr>
              <p:cNvPr id="372" name="Google Shape;372;p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6"/>
            <p:cNvGrpSpPr/>
            <p:nvPr/>
          </p:nvGrpSpPr>
          <p:grpSpPr>
            <a:xfrm rot="9083537">
              <a:off x="496738" y="299814"/>
              <a:ext cx="252795" cy="212995"/>
              <a:chOff x="3997900" y="3858575"/>
              <a:chExt cx="252801" cy="213000"/>
            </a:xfrm>
          </p:grpSpPr>
          <p:sp>
            <p:nvSpPr>
              <p:cNvPr id="375" name="Google Shape;375;p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6"/>
            <p:cNvGrpSpPr/>
            <p:nvPr/>
          </p:nvGrpSpPr>
          <p:grpSpPr>
            <a:xfrm rot="9083537">
              <a:off x="8086963" y="4809314"/>
              <a:ext cx="252795" cy="212995"/>
              <a:chOff x="3997900" y="3858575"/>
              <a:chExt cx="252801" cy="213000"/>
            </a:xfrm>
          </p:grpSpPr>
          <p:sp>
            <p:nvSpPr>
              <p:cNvPr id="378" name="Google Shape;378;p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0" name="Shape 380"/>
        <p:cNvGrpSpPr/>
        <p:nvPr/>
      </p:nvGrpSpPr>
      <p:grpSpPr>
        <a:xfrm>
          <a:off x="0" y="0"/>
          <a:ext cx="0" cy="0"/>
          <a:chOff x="0" y="0"/>
          <a:chExt cx="0" cy="0"/>
        </a:xfrm>
      </p:grpSpPr>
      <p:sp>
        <p:nvSpPr>
          <p:cNvPr id="381" name="Google Shape;381;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2" name="Google Shape;382;p7"/>
          <p:cNvSpPr txBox="1"/>
          <p:nvPr>
            <p:ph idx="1" type="subTitle"/>
          </p:nvPr>
        </p:nvSpPr>
        <p:spPr>
          <a:xfrm>
            <a:off x="720000" y="1288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Heeb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383" name="Google Shape;383;p7"/>
          <p:cNvGrpSpPr/>
          <p:nvPr/>
        </p:nvGrpSpPr>
        <p:grpSpPr>
          <a:xfrm>
            <a:off x="-331448" y="-117486"/>
            <a:ext cx="9794962" cy="5449032"/>
            <a:chOff x="-331448" y="-117486"/>
            <a:chExt cx="9794962" cy="5449032"/>
          </a:xfrm>
        </p:grpSpPr>
        <p:sp>
          <p:nvSpPr>
            <p:cNvPr id="384" name="Google Shape;384;p7"/>
            <p:cNvSpPr/>
            <p:nvPr/>
          </p:nvSpPr>
          <p:spPr>
            <a:xfrm>
              <a:off x="-331448" y="3721324"/>
              <a:ext cx="1938781" cy="1610221"/>
            </a:xfrm>
            <a:custGeom>
              <a:rect b="b" l="l" r="r" t="t"/>
              <a:pathLst>
                <a:path extrusionOk="0" h="81893" w="98603">
                  <a:moveTo>
                    <a:pt x="34689" y="81158"/>
                  </a:moveTo>
                  <a:cubicBezTo>
                    <a:pt x="47984" y="82101"/>
                    <a:pt x="72294" y="82448"/>
                    <a:pt x="82910" y="80265"/>
                  </a:cubicBezTo>
                  <a:cubicBezTo>
                    <a:pt x="93527" y="78082"/>
                    <a:pt x="97346" y="73022"/>
                    <a:pt x="98388" y="68061"/>
                  </a:cubicBezTo>
                  <a:cubicBezTo>
                    <a:pt x="99430" y="63100"/>
                    <a:pt x="96751" y="54071"/>
                    <a:pt x="89161" y="50499"/>
                  </a:cubicBezTo>
                  <a:cubicBezTo>
                    <a:pt x="81571" y="46927"/>
                    <a:pt x="60684" y="49110"/>
                    <a:pt x="52846" y="46629"/>
                  </a:cubicBezTo>
                  <a:cubicBezTo>
                    <a:pt x="45008" y="44149"/>
                    <a:pt x="44066" y="40379"/>
                    <a:pt x="42131" y="35616"/>
                  </a:cubicBezTo>
                  <a:cubicBezTo>
                    <a:pt x="40196" y="30854"/>
                    <a:pt x="42925" y="23412"/>
                    <a:pt x="41238" y="18054"/>
                  </a:cubicBezTo>
                  <a:cubicBezTo>
                    <a:pt x="39551" y="12696"/>
                    <a:pt x="36724" y="6098"/>
                    <a:pt x="32011" y="3469"/>
                  </a:cubicBezTo>
                  <a:cubicBezTo>
                    <a:pt x="27298" y="840"/>
                    <a:pt x="17922" y="-2186"/>
                    <a:pt x="12961" y="2279"/>
                  </a:cubicBezTo>
                  <a:cubicBezTo>
                    <a:pt x="8000" y="6744"/>
                    <a:pt x="3882" y="18203"/>
                    <a:pt x="2245" y="30258"/>
                  </a:cubicBezTo>
                  <a:cubicBezTo>
                    <a:pt x="608" y="42313"/>
                    <a:pt x="-2269" y="66126"/>
                    <a:pt x="3138" y="74609"/>
                  </a:cubicBezTo>
                  <a:cubicBezTo>
                    <a:pt x="8545" y="83092"/>
                    <a:pt x="21394" y="80215"/>
                    <a:pt x="34689" y="81158"/>
                  </a:cubicBezTo>
                  <a:close/>
                </a:path>
              </a:pathLst>
            </a:custGeom>
            <a:solidFill>
              <a:srgbClr val="FFFFFF">
                <a:alpha val="24050"/>
              </a:srgbClr>
            </a:solidFill>
            <a:ln>
              <a:noFill/>
            </a:ln>
          </p:spPr>
        </p:sp>
        <p:sp>
          <p:nvSpPr>
            <p:cNvPr id="385" name="Google Shape;385;p7"/>
            <p:cNvSpPr/>
            <p:nvPr/>
          </p:nvSpPr>
          <p:spPr>
            <a:xfrm>
              <a:off x="7529313" y="-117486"/>
              <a:ext cx="1934200" cy="675800"/>
            </a:xfrm>
            <a:custGeom>
              <a:rect b="b" l="l" r="r" t="t"/>
              <a:pathLst>
                <a:path extrusionOk="0" h="27032" w="77368">
                  <a:moveTo>
                    <a:pt x="4240" y="2914"/>
                  </a:moveTo>
                  <a:cubicBezTo>
                    <a:pt x="-2804" y="6486"/>
                    <a:pt x="324" y="17995"/>
                    <a:pt x="3645" y="21964"/>
                  </a:cubicBezTo>
                  <a:cubicBezTo>
                    <a:pt x="6966" y="25933"/>
                    <a:pt x="16776" y="27818"/>
                    <a:pt x="24165" y="26726"/>
                  </a:cubicBezTo>
                  <a:cubicBezTo>
                    <a:pt x="31554" y="25635"/>
                    <a:pt x="41678" y="15911"/>
                    <a:pt x="47978" y="15415"/>
                  </a:cubicBezTo>
                  <a:cubicBezTo>
                    <a:pt x="54279" y="14919"/>
                    <a:pt x="57702" y="22807"/>
                    <a:pt x="61968" y="23749"/>
                  </a:cubicBezTo>
                  <a:cubicBezTo>
                    <a:pt x="66234" y="24692"/>
                    <a:pt x="71043" y="23501"/>
                    <a:pt x="73576" y="21070"/>
                  </a:cubicBezTo>
                  <a:cubicBezTo>
                    <a:pt x="76109" y="18639"/>
                    <a:pt x="78006" y="12538"/>
                    <a:pt x="77166" y="9165"/>
                  </a:cubicBezTo>
                  <a:cubicBezTo>
                    <a:pt x="76326" y="5792"/>
                    <a:pt x="73743" y="2269"/>
                    <a:pt x="68534" y="830"/>
                  </a:cubicBezTo>
                  <a:cubicBezTo>
                    <a:pt x="63325" y="-609"/>
                    <a:pt x="56628" y="186"/>
                    <a:pt x="45912" y="533"/>
                  </a:cubicBezTo>
                  <a:cubicBezTo>
                    <a:pt x="35196" y="880"/>
                    <a:pt x="11285" y="-658"/>
                    <a:pt x="4240" y="2914"/>
                  </a:cubicBezTo>
                  <a:close/>
                </a:path>
              </a:pathLst>
            </a:custGeom>
            <a:solidFill>
              <a:srgbClr val="FFFFFF">
                <a:alpha val="24050"/>
              </a:srgbClr>
            </a:solidFill>
            <a:ln>
              <a:noFill/>
            </a:ln>
          </p:spPr>
        </p:sp>
      </p:grpSp>
      <p:grpSp>
        <p:nvGrpSpPr>
          <p:cNvPr id="386" name="Google Shape;386;p7"/>
          <p:cNvGrpSpPr/>
          <p:nvPr/>
        </p:nvGrpSpPr>
        <p:grpSpPr>
          <a:xfrm>
            <a:off x="-460453" y="-740844"/>
            <a:ext cx="1600856" cy="2014017"/>
            <a:chOff x="-460453" y="-740844"/>
            <a:chExt cx="1600856" cy="2014017"/>
          </a:xfrm>
        </p:grpSpPr>
        <p:grpSp>
          <p:nvGrpSpPr>
            <p:cNvPr id="387" name="Google Shape;387;p7"/>
            <p:cNvGrpSpPr/>
            <p:nvPr/>
          </p:nvGrpSpPr>
          <p:grpSpPr>
            <a:xfrm rot="9562778">
              <a:off x="-251831" y="-115296"/>
              <a:ext cx="686056" cy="1309609"/>
              <a:chOff x="3576400" y="3798225"/>
              <a:chExt cx="209550" cy="400025"/>
            </a:xfrm>
          </p:grpSpPr>
          <p:sp>
            <p:nvSpPr>
              <p:cNvPr id="388" name="Google Shape;388;p7"/>
              <p:cNvSpPr/>
              <p:nvPr/>
            </p:nvSpPr>
            <p:spPr>
              <a:xfrm>
                <a:off x="3576400" y="3854250"/>
                <a:ext cx="170125" cy="344000"/>
              </a:xfrm>
              <a:custGeom>
                <a:rect b="b" l="l" r="r" t="t"/>
                <a:pathLst>
                  <a:path extrusionOk="0" h="13760" w="6805">
                    <a:moveTo>
                      <a:pt x="5198" y="1"/>
                    </a:moveTo>
                    <a:cubicBezTo>
                      <a:pt x="5188" y="1"/>
                      <a:pt x="5177" y="2"/>
                      <a:pt x="5166" y="7"/>
                    </a:cubicBezTo>
                    <a:cubicBezTo>
                      <a:pt x="5123" y="19"/>
                      <a:pt x="5099" y="68"/>
                      <a:pt x="5117" y="110"/>
                    </a:cubicBezTo>
                    <a:cubicBezTo>
                      <a:pt x="6804" y="4940"/>
                      <a:pt x="5342" y="8351"/>
                      <a:pt x="3820" y="10361"/>
                    </a:cubicBezTo>
                    <a:cubicBezTo>
                      <a:pt x="2169" y="12542"/>
                      <a:pt x="80" y="13602"/>
                      <a:pt x="61" y="13608"/>
                    </a:cubicBezTo>
                    <a:cubicBezTo>
                      <a:pt x="19" y="13626"/>
                      <a:pt x="1" y="13681"/>
                      <a:pt x="19" y="13717"/>
                    </a:cubicBezTo>
                    <a:cubicBezTo>
                      <a:pt x="37" y="13748"/>
                      <a:pt x="68" y="13760"/>
                      <a:pt x="98" y="13760"/>
                    </a:cubicBezTo>
                    <a:cubicBezTo>
                      <a:pt x="110" y="13760"/>
                      <a:pt x="122" y="13760"/>
                      <a:pt x="128" y="13754"/>
                    </a:cubicBezTo>
                    <a:cubicBezTo>
                      <a:pt x="153" y="13748"/>
                      <a:pt x="2260" y="12682"/>
                      <a:pt x="3941" y="10465"/>
                    </a:cubicBezTo>
                    <a:cubicBezTo>
                      <a:pt x="4934" y="9161"/>
                      <a:pt x="5580" y="7724"/>
                      <a:pt x="5866" y="6195"/>
                    </a:cubicBezTo>
                    <a:cubicBezTo>
                      <a:pt x="6232" y="4282"/>
                      <a:pt x="6031" y="2218"/>
                      <a:pt x="5275" y="55"/>
                    </a:cubicBezTo>
                    <a:cubicBezTo>
                      <a:pt x="5261" y="23"/>
                      <a:pt x="5233" y="1"/>
                      <a:pt x="51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3666550" y="3798225"/>
                <a:ext cx="64725" cy="76450"/>
              </a:xfrm>
              <a:custGeom>
                <a:rect b="b" l="l" r="r" t="t"/>
                <a:pathLst>
                  <a:path extrusionOk="0" h="3058" w="2589">
                    <a:moveTo>
                      <a:pt x="993" y="0"/>
                    </a:moveTo>
                    <a:lnTo>
                      <a:pt x="993" y="0"/>
                    </a:lnTo>
                    <a:cubicBezTo>
                      <a:pt x="0" y="3009"/>
                      <a:pt x="1828" y="3058"/>
                      <a:pt x="1828" y="3058"/>
                    </a:cubicBezTo>
                    <a:cubicBezTo>
                      <a:pt x="2589" y="2436"/>
                      <a:pt x="2211" y="1151"/>
                      <a:pt x="9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3656350" y="3867350"/>
                <a:ext cx="69000" cy="52050"/>
              </a:xfrm>
              <a:custGeom>
                <a:rect b="b" l="l" r="r" t="t"/>
                <a:pathLst>
                  <a:path extrusionOk="0" h="2082" w="2760">
                    <a:moveTo>
                      <a:pt x="0" y="0"/>
                    </a:moveTo>
                    <a:lnTo>
                      <a:pt x="0" y="0"/>
                    </a:lnTo>
                    <a:cubicBezTo>
                      <a:pt x="624" y="1719"/>
                      <a:pt x="1377" y="2081"/>
                      <a:pt x="1902" y="2081"/>
                    </a:cubicBezTo>
                    <a:cubicBezTo>
                      <a:pt x="2285" y="2081"/>
                      <a:pt x="2546" y="1889"/>
                      <a:pt x="2546" y="1889"/>
                    </a:cubicBezTo>
                    <a:cubicBezTo>
                      <a:pt x="2759" y="920"/>
                      <a:pt x="1663" y="15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3689850" y="3847850"/>
                <a:ext cx="71900" cy="72350"/>
              </a:xfrm>
              <a:custGeom>
                <a:rect b="b" l="l" r="r" t="t"/>
                <a:pathLst>
                  <a:path extrusionOk="0" h="2894" w="2876">
                    <a:moveTo>
                      <a:pt x="2680" y="1"/>
                    </a:moveTo>
                    <a:lnTo>
                      <a:pt x="2680" y="1"/>
                    </a:lnTo>
                    <a:cubicBezTo>
                      <a:pt x="0" y="1682"/>
                      <a:pt x="1371" y="2894"/>
                      <a:pt x="1371" y="2894"/>
                    </a:cubicBezTo>
                    <a:cubicBezTo>
                      <a:pt x="2357" y="2894"/>
                      <a:pt x="2875" y="1664"/>
                      <a:pt x="26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3667925" y="3924450"/>
                <a:ext cx="65650" cy="57600"/>
              </a:xfrm>
              <a:custGeom>
                <a:rect b="b" l="l" r="r" t="t"/>
                <a:pathLst>
                  <a:path extrusionOk="0" h="2304" w="2626">
                    <a:moveTo>
                      <a:pt x="0" y="0"/>
                    </a:moveTo>
                    <a:cubicBezTo>
                      <a:pt x="446" y="1945"/>
                      <a:pt x="1243" y="2304"/>
                      <a:pt x="1771" y="2304"/>
                    </a:cubicBezTo>
                    <a:cubicBezTo>
                      <a:pt x="2080" y="2304"/>
                      <a:pt x="2296" y="2181"/>
                      <a:pt x="2296" y="2181"/>
                    </a:cubicBezTo>
                    <a:cubicBezTo>
                      <a:pt x="2625" y="1249"/>
                      <a:pt x="1626" y="348"/>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3704300" y="3922625"/>
                <a:ext cx="77400" cy="58125"/>
              </a:xfrm>
              <a:custGeom>
                <a:rect b="b" l="l" r="r" t="t"/>
                <a:pathLst>
                  <a:path extrusionOk="0" h="2325" w="3096">
                    <a:moveTo>
                      <a:pt x="3095" y="0"/>
                    </a:moveTo>
                    <a:cubicBezTo>
                      <a:pt x="1" y="640"/>
                      <a:pt x="866" y="2254"/>
                      <a:pt x="866" y="2254"/>
                    </a:cubicBezTo>
                    <a:cubicBezTo>
                      <a:pt x="993" y="2301"/>
                      <a:pt x="1119" y="2324"/>
                      <a:pt x="1244" y="2324"/>
                    </a:cubicBezTo>
                    <a:cubicBezTo>
                      <a:pt x="2038" y="2324"/>
                      <a:pt x="2769" y="1405"/>
                      <a:pt x="30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668150" y="3967850"/>
                <a:ext cx="60550" cy="72725"/>
              </a:xfrm>
              <a:custGeom>
                <a:rect b="b" l="l" r="r" t="t"/>
                <a:pathLst>
                  <a:path extrusionOk="0" h="2909" w="2422">
                    <a:moveTo>
                      <a:pt x="485" y="0"/>
                    </a:moveTo>
                    <a:cubicBezTo>
                      <a:pt x="1" y="2747"/>
                      <a:pt x="1362" y="2909"/>
                      <a:pt x="1689" y="2909"/>
                    </a:cubicBezTo>
                    <a:cubicBezTo>
                      <a:pt x="1732" y="2909"/>
                      <a:pt x="1758" y="2906"/>
                      <a:pt x="1758" y="2906"/>
                    </a:cubicBezTo>
                    <a:cubicBezTo>
                      <a:pt x="2421" y="2175"/>
                      <a:pt x="1855" y="957"/>
                      <a:pt x="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709425" y="4007425"/>
                <a:ext cx="76525" cy="40800"/>
              </a:xfrm>
              <a:custGeom>
                <a:rect b="b" l="l" r="r" t="t"/>
                <a:pathLst>
                  <a:path extrusionOk="0" h="1632" w="3061">
                    <a:moveTo>
                      <a:pt x="1926" y="0"/>
                    </a:moveTo>
                    <a:cubicBezTo>
                      <a:pt x="1" y="0"/>
                      <a:pt x="131" y="1341"/>
                      <a:pt x="131" y="1341"/>
                    </a:cubicBezTo>
                    <a:cubicBezTo>
                      <a:pt x="341" y="1538"/>
                      <a:pt x="594" y="1632"/>
                      <a:pt x="872" y="1632"/>
                    </a:cubicBezTo>
                    <a:cubicBezTo>
                      <a:pt x="1546" y="1632"/>
                      <a:pt x="2366" y="1081"/>
                      <a:pt x="3061" y="123"/>
                    </a:cubicBezTo>
                    <a:cubicBezTo>
                      <a:pt x="2619" y="37"/>
                      <a:pt x="2244" y="0"/>
                      <a:pt x="19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643850" y="4014300"/>
                <a:ext cx="64750" cy="76300"/>
              </a:xfrm>
              <a:custGeom>
                <a:rect b="b" l="l" r="r" t="t"/>
                <a:pathLst>
                  <a:path extrusionOk="0" h="3052" w="2590">
                    <a:moveTo>
                      <a:pt x="969" y="0"/>
                    </a:moveTo>
                    <a:lnTo>
                      <a:pt x="969" y="0"/>
                    </a:lnTo>
                    <a:cubicBezTo>
                      <a:pt x="1" y="3015"/>
                      <a:pt x="1828" y="3052"/>
                      <a:pt x="1828" y="3052"/>
                    </a:cubicBezTo>
                    <a:cubicBezTo>
                      <a:pt x="2589" y="2418"/>
                      <a:pt x="2194" y="1139"/>
                      <a:pt x="96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690300" y="4063000"/>
                <a:ext cx="76775" cy="38125"/>
              </a:xfrm>
              <a:custGeom>
                <a:rect b="b" l="l" r="r" t="t"/>
                <a:pathLst>
                  <a:path extrusionOk="0" h="1525" w="3071">
                    <a:moveTo>
                      <a:pt x="1496" y="1"/>
                    </a:moveTo>
                    <a:cubicBezTo>
                      <a:pt x="49" y="1"/>
                      <a:pt x="1" y="1116"/>
                      <a:pt x="1" y="1116"/>
                    </a:cubicBezTo>
                    <a:cubicBezTo>
                      <a:pt x="224" y="1393"/>
                      <a:pt x="529" y="1525"/>
                      <a:pt x="883" y="1525"/>
                    </a:cubicBezTo>
                    <a:cubicBezTo>
                      <a:pt x="1523" y="1525"/>
                      <a:pt x="2321" y="1093"/>
                      <a:pt x="3070" y="312"/>
                    </a:cubicBezTo>
                    <a:cubicBezTo>
                      <a:pt x="2416" y="88"/>
                      <a:pt x="1901" y="1"/>
                      <a:pt x="14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616450" y="4068500"/>
                <a:ext cx="56975" cy="67950"/>
              </a:xfrm>
              <a:custGeom>
                <a:rect b="b" l="l" r="r" t="t"/>
                <a:pathLst>
                  <a:path extrusionOk="0" h="2718" w="2279">
                    <a:moveTo>
                      <a:pt x="1426" y="0"/>
                    </a:moveTo>
                    <a:lnTo>
                      <a:pt x="1426" y="0"/>
                    </a:lnTo>
                    <a:cubicBezTo>
                      <a:pt x="0" y="2309"/>
                      <a:pt x="1517" y="2717"/>
                      <a:pt x="1517" y="2717"/>
                    </a:cubicBezTo>
                    <a:cubicBezTo>
                      <a:pt x="2278" y="2339"/>
                      <a:pt x="2218" y="1194"/>
                      <a:pt x="14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54975" y="4119775"/>
                <a:ext cx="67925" cy="30925"/>
              </a:xfrm>
              <a:custGeom>
                <a:rect b="b" l="l" r="r" t="t"/>
                <a:pathLst>
                  <a:path extrusionOk="0" h="1237" w="2717">
                    <a:moveTo>
                      <a:pt x="1023" y="0"/>
                    </a:moveTo>
                    <a:cubicBezTo>
                      <a:pt x="199" y="0"/>
                      <a:pt x="0" y="684"/>
                      <a:pt x="0" y="684"/>
                    </a:cubicBezTo>
                    <a:cubicBezTo>
                      <a:pt x="175" y="1057"/>
                      <a:pt x="533" y="1237"/>
                      <a:pt x="994" y="1237"/>
                    </a:cubicBezTo>
                    <a:cubicBezTo>
                      <a:pt x="1483" y="1237"/>
                      <a:pt x="2090" y="1034"/>
                      <a:pt x="2717" y="642"/>
                    </a:cubicBezTo>
                    <a:cubicBezTo>
                      <a:pt x="1972" y="162"/>
                      <a:pt x="1424" y="0"/>
                      <a:pt x="10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7"/>
            <p:cNvGrpSpPr/>
            <p:nvPr/>
          </p:nvGrpSpPr>
          <p:grpSpPr>
            <a:xfrm rot="6324791">
              <a:off x="-263551" y="-313302"/>
              <a:ext cx="865221" cy="1067457"/>
              <a:chOff x="2526025" y="2780838"/>
              <a:chExt cx="196075" cy="241900"/>
            </a:xfrm>
          </p:grpSpPr>
          <p:sp>
            <p:nvSpPr>
              <p:cNvPr id="401" name="Google Shape;401;p7"/>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7"/>
              <p:cNvGrpSpPr/>
              <p:nvPr/>
            </p:nvGrpSpPr>
            <p:grpSpPr>
              <a:xfrm>
                <a:off x="2539350" y="2806488"/>
                <a:ext cx="160675" cy="189600"/>
                <a:chOff x="2748500" y="2867375"/>
                <a:chExt cx="160675" cy="189600"/>
              </a:xfrm>
            </p:grpSpPr>
            <p:sp>
              <p:nvSpPr>
                <p:cNvPr id="404" name="Google Shape;404;p7"/>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7"/>
            <p:cNvGrpSpPr/>
            <p:nvPr/>
          </p:nvGrpSpPr>
          <p:grpSpPr>
            <a:xfrm rot="4648449">
              <a:off x="-3525" y="-740688"/>
              <a:ext cx="940202" cy="1171634"/>
              <a:chOff x="3000350" y="2947925"/>
              <a:chExt cx="194925" cy="242900"/>
            </a:xfrm>
          </p:grpSpPr>
          <p:sp>
            <p:nvSpPr>
              <p:cNvPr id="408" name="Google Shape;408;p7"/>
              <p:cNvSpPr/>
              <p:nvPr/>
            </p:nvSpPr>
            <p:spPr>
              <a:xfrm>
                <a:off x="3000350" y="2977425"/>
                <a:ext cx="158850" cy="213400"/>
              </a:xfrm>
              <a:custGeom>
                <a:rect b="b" l="l" r="r" t="t"/>
                <a:pathLst>
                  <a:path extrusionOk="0" h="8536" w="6354">
                    <a:moveTo>
                      <a:pt x="6292" y="1"/>
                    </a:moveTo>
                    <a:cubicBezTo>
                      <a:pt x="6271" y="1"/>
                      <a:pt x="6249" y="13"/>
                      <a:pt x="6244" y="39"/>
                    </a:cubicBezTo>
                    <a:cubicBezTo>
                      <a:pt x="5531" y="2713"/>
                      <a:pt x="3874" y="4850"/>
                      <a:pt x="2620" y="6172"/>
                    </a:cubicBezTo>
                    <a:cubicBezTo>
                      <a:pt x="1249" y="7616"/>
                      <a:pt x="49" y="8432"/>
                      <a:pt x="31" y="8438"/>
                    </a:cubicBezTo>
                    <a:cubicBezTo>
                      <a:pt x="7" y="8456"/>
                      <a:pt x="1" y="8493"/>
                      <a:pt x="19" y="8511"/>
                    </a:cubicBezTo>
                    <a:cubicBezTo>
                      <a:pt x="31" y="8529"/>
                      <a:pt x="49" y="8535"/>
                      <a:pt x="61" y="8535"/>
                    </a:cubicBezTo>
                    <a:cubicBezTo>
                      <a:pt x="68" y="8535"/>
                      <a:pt x="86" y="8535"/>
                      <a:pt x="86" y="8523"/>
                    </a:cubicBezTo>
                    <a:cubicBezTo>
                      <a:pt x="98" y="8511"/>
                      <a:pt x="1316" y="7689"/>
                      <a:pt x="2687" y="6245"/>
                    </a:cubicBezTo>
                    <a:cubicBezTo>
                      <a:pt x="3960" y="4911"/>
                      <a:pt x="5622" y="2755"/>
                      <a:pt x="6341" y="63"/>
                    </a:cubicBezTo>
                    <a:cubicBezTo>
                      <a:pt x="6353" y="39"/>
                      <a:pt x="6335" y="8"/>
                      <a:pt x="6305" y="2"/>
                    </a:cubicBezTo>
                    <a:cubicBezTo>
                      <a:pt x="6301" y="1"/>
                      <a:pt x="6296" y="1"/>
                      <a:pt x="6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3118975" y="2993400"/>
                <a:ext cx="15400" cy="60525"/>
              </a:xfrm>
              <a:custGeom>
                <a:rect b="b" l="l" r="r" t="t"/>
                <a:pathLst>
                  <a:path extrusionOk="0" h="2421" w="616">
                    <a:moveTo>
                      <a:pt x="27" y="0"/>
                    </a:moveTo>
                    <a:cubicBezTo>
                      <a:pt x="23" y="0"/>
                      <a:pt x="18" y="1"/>
                      <a:pt x="13" y="3"/>
                    </a:cubicBezTo>
                    <a:cubicBezTo>
                      <a:pt x="6" y="9"/>
                      <a:pt x="0" y="21"/>
                      <a:pt x="6" y="39"/>
                    </a:cubicBezTo>
                    <a:cubicBezTo>
                      <a:pt x="6" y="45"/>
                      <a:pt x="555" y="1117"/>
                      <a:pt x="281" y="2390"/>
                    </a:cubicBezTo>
                    <a:cubicBezTo>
                      <a:pt x="274" y="2409"/>
                      <a:pt x="281" y="2421"/>
                      <a:pt x="305" y="2421"/>
                    </a:cubicBezTo>
                    <a:cubicBezTo>
                      <a:pt x="317" y="2421"/>
                      <a:pt x="329" y="2415"/>
                      <a:pt x="335" y="2396"/>
                    </a:cubicBezTo>
                    <a:cubicBezTo>
                      <a:pt x="616" y="1105"/>
                      <a:pt x="61" y="15"/>
                      <a:pt x="55" y="9"/>
                    </a:cubicBezTo>
                    <a:cubicBezTo>
                      <a:pt x="47" y="4"/>
                      <a:pt x="38" y="0"/>
                      <a:pt x="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3115775" y="3044650"/>
                <a:ext cx="68250" cy="26175"/>
              </a:xfrm>
              <a:custGeom>
                <a:rect b="b" l="l" r="r" t="t"/>
                <a:pathLst>
                  <a:path extrusionOk="0" h="1047" w="2730">
                    <a:moveTo>
                      <a:pt x="2705" y="1"/>
                    </a:moveTo>
                    <a:cubicBezTo>
                      <a:pt x="2697" y="1"/>
                      <a:pt x="2690" y="2"/>
                      <a:pt x="2687" y="5"/>
                    </a:cubicBezTo>
                    <a:cubicBezTo>
                      <a:pt x="1590" y="919"/>
                      <a:pt x="37" y="998"/>
                      <a:pt x="19" y="998"/>
                    </a:cubicBezTo>
                    <a:cubicBezTo>
                      <a:pt x="7" y="998"/>
                      <a:pt x="0" y="1010"/>
                      <a:pt x="0" y="1029"/>
                    </a:cubicBezTo>
                    <a:cubicBezTo>
                      <a:pt x="0" y="1041"/>
                      <a:pt x="7" y="1047"/>
                      <a:pt x="19" y="1047"/>
                    </a:cubicBezTo>
                    <a:cubicBezTo>
                      <a:pt x="37" y="1047"/>
                      <a:pt x="1615" y="974"/>
                      <a:pt x="2723" y="42"/>
                    </a:cubicBezTo>
                    <a:cubicBezTo>
                      <a:pt x="2729" y="36"/>
                      <a:pt x="2729" y="11"/>
                      <a:pt x="2723" y="5"/>
                    </a:cubicBezTo>
                    <a:cubicBezTo>
                      <a:pt x="2720" y="2"/>
                      <a:pt x="2712" y="1"/>
                      <a:pt x="27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3082725" y="3031775"/>
                <a:ext cx="14950" cy="78200"/>
              </a:xfrm>
              <a:custGeom>
                <a:rect b="b" l="l" r="r" t="t"/>
                <a:pathLst>
                  <a:path extrusionOk="0" h="3128" w="598">
                    <a:moveTo>
                      <a:pt x="38" y="0"/>
                    </a:moveTo>
                    <a:cubicBezTo>
                      <a:pt x="34" y="0"/>
                      <a:pt x="30" y="1"/>
                      <a:pt x="25" y="3"/>
                    </a:cubicBezTo>
                    <a:cubicBezTo>
                      <a:pt x="13" y="3"/>
                      <a:pt x="1" y="21"/>
                      <a:pt x="13" y="33"/>
                    </a:cubicBezTo>
                    <a:cubicBezTo>
                      <a:pt x="543" y="1604"/>
                      <a:pt x="171" y="3078"/>
                      <a:pt x="165" y="3097"/>
                    </a:cubicBezTo>
                    <a:cubicBezTo>
                      <a:pt x="153" y="3109"/>
                      <a:pt x="165" y="3121"/>
                      <a:pt x="183" y="3127"/>
                    </a:cubicBezTo>
                    <a:cubicBezTo>
                      <a:pt x="196" y="3127"/>
                      <a:pt x="208" y="3121"/>
                      <a:pt x="208" y="3109"/>
                    </a:cubicBezTo>
                    <a:cubicBezTo>
                      <a:pt x="214" y="3097"/>
                      <a:pt x="598" y="1604"/>
                      <a:pt x="56" y="21"/>
                    </a:cubicBezTo>
                    <a:cubicBezTo>
                      <a:pt x="56" y="7"/>
                      <a:pt x="49" y="0"/>
                      <a:pt x="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3077850" y="3114000"/>
                <a:ext cx="89100" cy="10425"/>
              </a:xfrm>
              <a:custGeom>
                <a:rect b="b" l="l" r="r" t="t"/>
                <a:pathLst>
                  <a:path extrusionOk="0" h="417" w="3564">
                    <a:moveTo>
                      <a:pt x="3528" y="0"/>
                    </a:moveTo>
                    <a:cubicBezTo>
                      <a:pt x="3524" y="0"/>
                      <a:pt x="3520" y="1"/>
                      <a:pt x="3515" y="3"/>
                    </a:cubicBezTo>
                    <a:cubicBezTo>
                      <a:pt x="2822" y="289"/>
                      <a:pt x="2101" y="373"/>
                      <a:pt x="1496" y="373"/>
                    </a:cubicBezTo>
                    <a:cubicBezTo>
                      <a:pt x="661" y="373"/>
                      <a:pt x="48" y="213"/>
                      <a:pt x="37" y="210"/>
                    </a:cubicBezTo>
                    <a:cubicBezTo>
                      <a:pt x="33" y="208"/>
                      <a:pt x="29" y="207"/>
                      <a:pt x="25" y="207"/>
                    </a:cubicBezTo>
                    <a:cubicBezTo>
                      <a:pt x="14" y="207"/>
                      <a:pt x="7" y="214"/>
                      <a:pt x="7" y="228"/>
                    </a:cubicBezTo>
                    <a:cubicBezTo>
                      <a:pt x="1" y="240"/>
                      <a:pt x="7" y="258"/>
                      <a:pt x="19" y="258"/>
                    </a:cubicBezTo>
                    <a:cubicBezTo>
                      <a:pt x="31" y="258"/>
                      <a:pt x="653" y="417"/>
                      <a:pt x="1499" y="417"/>
                    </a:cubicBezTo>
                    <a:cubicBezTo>
                      <a:pt x="2114" y="417"/>
                      <a:pt x="2839" y="332"/>
                      <a:pt x="3540" y="57"/>
                    </a:cubicBezTo>
                    <a:cubicBezTo>
                      <a:pt x="3558" y="51"/>
                      <a:pt x="3564" y="33"/>
                      <a:pt x="3558" y="21"/>
                    </a:cubicBezTo>
                    <a:cubicBezTo>
                      <a:pt x="3549" y="7"/>
                      <a:pt x="3540" y="0"/>
                      <a:pt x="35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3133275" y="3036100"/>
                <a:ext cx="62000" cy="35125"/>
              </a:xfrm>
              <a:custGeom>
                <a:rect b="b" l="l" r="r" t="t"/>
                <a:pathLst>
                  <a:path extrusionOk="0" h="1405" w="2480">
                    <a:moveTo>
                      <a:pt x="2480" y="0"/>
                    </a:moveTo>
                    <a:lnTo>
                      <a:pt x="2480" y="0"/>
                    </a:lnTo>
                    <a:cubicBezTo>
                      <a:pt x="129" y="116"/>
                      <a:pt x="1" y="1273"/>
                      <a:pt x="1" y="1273"/>
                    </a:cubicBezTo>
                    <a:cubicBezTo>
                      <a:pt x="184" y="1360"/>
                      <a:pt x="378" y="1404"/>
                      <a:pt x="578" y="1404"/>
                    </a:cubicBezTo>
                    <a:cubicBezTo>
                      <a:pt x="1219" y="1404"/>
                      <a:pt x="1918" y="952"/>
                      <a:pt x="24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3125975" y="2947925"/>
                <a:ext cx="48150" cy="67175"/>
              </a:xfrm>
              <a:custGeom>
                <a:rect b="b" l="l" r="r" t="t"/>
                <a:pathLst>
                  <a:path extrusionOk="0" h="2687" w="1926">
                    <a:moveTo>
                      <a:pt x="1511" y="1"/>
                    </a:moveTo>
                    <a:cubicBezTo>
                      <a:pt x="1" y="1816"/>
                      <a:pt x="768" y="2687"/>
                      <a:pt x="768" y="2687"/>
                    </a:cubicBezTo>
                    <a:cubicBezTo>
                      <a:pt x="1554" y="2370"/>
                      <a:pt x="1925" y="1389"/>
                      <a:pt x="15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3101450" y="2965600"/>
                <a:ext cx="41000" cy="68075"/>
              </a:xfrm>
              <a:custGeom>
                <a:rect b="b" l="l" r="r" t="t"/>
                <a:pathLst>
                  <a:path extrusionOk="0" h="2723" w="1640">
                    <a:moveTo>
                      <a:pt x="482" y="0"/>
                    </a:moveTo>
                    <a:cubicBezTo>
                      <a:pt x="1" y="2309"/>
                      <a:pt x="1091" y="2723"/>
                      <a:pt x="1091" y="2723"/>
                    </a:cubicBezTo>
                    <a:cubicBezTo>
                      <a:pt x="1639" y="2071"/>
                      <a:pt x="1499" y="1029"/>
                      <a:pt x="4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3064000" y="3016600"/>
                <a:ext cx="41150" cy="68850"/>
              </a:xfrm>
              <a:custGeom>
                <a:rect b="b" l="l" r="r" t="t"/>
                <a:pathLst>
                  <a:path extrusionOk="0" h="2754" w="1646">
                    <a:moveTo>
                      <a:pt x="591" y="1"/>
                    </a:moveTo>
                    <a:cubicBezTo>
                      <a:pt x="1" y="2285"/>
                      <a:pt x="1066" y="2754"/>
                      <a:pt x="1066" y="2754"/>
                    </a:cubicBezTo>
                    <a:cubicBezTo>
                      <a:pt x="1645" y="2126"/>
                      <a:pt x="1560" y="1079"/>
                      <a:pt x="5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3046800" y="3070750"/>
                <a:ext cx="14950" cy="78200"/>
              </a:xfrm>
              <a:custGeom>
                <a:rect b="b" l="l" r="r" t="t"/>
                <a:pathLst>
                  <a:path extrusionOk="0" h="3128" w="598">
                    <a:moveTo>
                      <a:pt x="35" y="1"/>
                    </a:moveTo>
                    <a:cubicBezTo>
                      <a:pt x="31" y="1"/>
                      <a:pt x="28" y="1"/>
                      <a:pt x="25" y="3"/>
                    </a:cubicBezTo>
                    <a:cubicBezTo>
                      <a:pt x="6" y="3"/>
                      <a:pt x="0" y="21"/>
                      <a:pt x="6" y="33"/>
                    </a:cubicBezTo>
                    <a:cubicBezTo>
                      <a:pt x="542" y="1605"/>
                      <a:pt x="171" y="3079"/>
                      <a:pt x="159" y="3097"/>
                    </a:cubicBezTo>
                    <a:cubicBezTo>
                      <a:pt x="153" y="3109"/>
                      <a:pt x="159" y="3121"/>
                      <a:pt x="183" y="3127"/>
                    </a:cubicBezTo>
                    <a:cubicBezTo>
                      <a:pt x="201" y="3127"/>
                      <a:pt x="207" y="3121"/>
                      <a:pt x="207" y="3109"/>
                    </a:cubicBezTo>
                    <a:cubicBezTo>
                      <a:pt x="213" y="3097"/>
                      <a:pt x="597" y="1605"/>
                      <a:pt x="55" y="21"/>
                    </a:cubicBezTo>
                    <a:cubicBezTo>
                      <a:pt x="55" y="7"/>
                      <a:pt x="45" y="1"/>
                      <a:pt x="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3027900" y="3055725"/>
                <a:ext cx="41150" cy="68700"/>
              </a:xfrm>
              <a:custGeom>
                <a:rect b="b" l="l" r="r" t="t"/>
                <a:pathLst>
                  <a:path extrusionOk="0" h="2748" w="1646">
                    <a:moveTo>
                      <a:pt x="598" y="1"/>
                    </a:moveTo>
                    <a:lnTo>
                      <a:pt x="598" y="1"/>
                    </a:lnTo>
                    <a:cubicBezTo>
                      <a:pt x="1" y="2285"/>
                      <a:pt x="1067" y="2748"/>
                      <a:pt x="1067" y="2748"/>
                    </a:cubicBezTo>
                    <a:cubicBezTo>
                      <a:pt x="1646" y="2120"/>
                      <a:pt x="1566" y="1073"/>
                      <a:pt x="5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3104350" y="3108475"/>
                <a:ext cx="69000" cy="24950"/>
              </a:xfrm>
              <a:custGeom>
                <a:rect b="b" l="l" r="r" t="t"/>
                <a:pathLst>
                  <a:path extrusionOk="0" h="998" w="2760">
                    <a:moveTo>
                      <a:pt x="1414" y="1"/>
                    </a:moveTo>
                    <a:cubicBezTo>
                      <a:pt x="288" y="1"/>
                      <a:pt x="1" y="607"/>
                      <a:pt x="1" y="607"/>
                    </a:cubicBezTo>
                    <a:cubicBezTo>
                      <a:pt x="257" y="861"/>
                      <a:pt x="598" y="998"/>
                      <a:pt x="992" y="998"/>
                    </a:cubicBezTo>
                    <a:cubicBezTo>
                      <a:pt x="1515" y="998"/>
                      <a:pt x="2130" y="756"/>
                      <a:pt x="2760" y="224"/>
                    </a:cubicBezTo>
                    <a:cubicBezTo>
                      <a:pt x="2215" y="62"/>
                      <a:pt x="1772" y="1"/>
                      <a:pt x="14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3040850" y="3152225"/>
                <a:ext cx="89100" cy="10425"/>
              </a:xfrm>
              <a:custGeom>
                <a:rect b="b" l="l" r="r" t="t"/>
                <a:pathLst>
                  <a:path extrusionOk="0" h="417" w="3564">
                    <a:moveTo>
                      <a:pt x="3531" y="0"/>
                    </a:moveTo>
                    <a:cubicBezTo>
                      <a:pt x="3528" y="0"/>
                      <a:pt x="3524" y="1"/>
                      <a:pt x="3521" y="2"/>
                    </a:cubicBezTo>
                    <a:cubicBezTo>
                      <a:pt x="2828" y="289"/>
                      <a:pt x="2106" y="372"/>
                      <a:pt x="1501" y="372"/>
                    </a:cubicBezTo>
                    <a:cubicBezTo>
                      <a:pt x="664" y="372"/>
                      <a:pt x="50" y="213"/>
                      <a:pt x="43" y="210"/>
                    </a:cubicBezTo>
                    <a:cubicBezTo>
                      <a:pt x="39" y="208"/>
                      <a:pt x="35" y="207"/>
                      <a:pt x="31" y="207"/>
                    </a:cubicBezTo>
                    <a:cubicBezTo>
                      <a:pt x="20" y="207"/>
                      <a:pt x="13" y="214"/>
                      <a:pt x="13" y="228"/>
                    </a:cubicBezTo>
                    <a:cubicBezTo>
                      <a:pt x="1" y="240"/>
                      <a:pt x="13" y="258"/>
                      <a:pt x="25" y="258"/>
                    </a:cubicBezTo>
                    <a:cubicBezTo>
                      <a:pt x="31" y="258"/>
                      <a:pt x="659" y="417"/>
                      <a:pt x="1505" y="417"/>
                    </a:cubicBezTo>
                    <a:cubicBezTo>
                      <a:pt x="2114" y="417"/>
                      <a:pt x="2845" y="331"/>
                      <a:pt x="3546" y="57"/>
                    </a:cubicBezTo>
                    <a:cubicBezTo>
                      <a:pt x="3558" y="51"/>
                      <a:pt x="3564" y="39"/>
                      <a:pt x="3558" y="21"/>
                    </a:cubicBezTo>
                    <a:cubicBezTo>
                      <a:pt x="3553" y="7"/>
                      <a:pt x="3542" y="0"/>
                      <a:pt x="3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3067350" y="3146550"/>
                <a:ext cx="69150" cy="25125"/>
              </a:xfrm>
              <a:custGeom>
                <a:rect b="b" l="l" r="r" t="t"/>
                <a:pathLst>
                  <a:path extrusionOk="0" h="1005" w="2766">
                    <a:moveTo>
                      <a:pt x="1419" y="0"/>
                    </a:moveTo>
                    <a:cubicBezTo>
                      <a:pt x="292" y="0"/>
                      <a:pt x="1" y="607"/>
                      <a:pt x="1" y="607"/>
                    </a:cubicBezTo>
                    <a:cubicBezTo>
                      <a:pt x="259" y="866"/>
                      <a:pt x="600" y="1005"/>
                      <a:pt x="992" y="1005"/>
                    </a:cubicBezTo>
                    <a:cubicBezTo>
                      <a:pt x="1515" y="1005"/>
                      <a:pt x="2129" y="759"/>
                      <a:pt x="2766" y="223"/>
                    </a:cubicBezTo>
                    <a:cubicBezTo>
                      <a:pt x="2221" y="62"/>
                      <a:pt x="1778" y="0"/>
                      <a:pt x="14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2" name="Shape 422"/>
        <p:cNvGrpSpPr/>
        <p:nvPr/>
      </p:nvGrpSpPr>
      <p:grpSpPr>
        <a:xfrm>
          <a:off x="0" y="0"/>
          <a:ext cx="0" cy="0"/>
          <a:chOff x="0" y="0"/>
          <a:chExt cx="0" cy="0"/>
        </a:xfrm>
      </p:grpSpPr>
      <p:sp>
        <p:nvSpPr>
          <p:cNvPr id="423" name="Google Shape;423;p8"/>
          <p:cNvSpPr txBox="1"/>
          <p:nvPr>
            <p:ph type="title"/>
          </p:nvPr>
        </p:nvSpPr>
        <p:spPr>
          <a:xfrm>
            <a:off x="2409625" y="1714500"/>
            <a:ext cx="4324500" cy="1714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24" name="Google Shape;424;p8"/>
          <p:cNvGrpSpPr/>
          <p:nvPr/>
        </p:nvGrpSpPr>
        <p:grpSpPr>
          <a:xfrm>
            <a:off x="-463772" y="-770063"/>
            <a:ext cx="10287136" cy="6775294"/>
            <a:chOff x="-463772" y="-770063"/>
            <a:chExt cx="10287136" cy="6775294"/>
          </a:xfrm>
        </p:grpSpPr>
        <p:sp>
          <p:nvSpPr>
            <p:cNvPr id="425" name="Google Shape;425;p8"/>
            <p:cNvSpPr/>
            <p:nvPr/>
          </p:nvSpPr>
          <p:spPr>
            <a:xfrm flipH="1">
              <a:off x="-463772" y="-770063"/>
              <a:ext cx="4732750" cy="3285425"/>
            </a:xfrm>
            <a:custGeom>
              <a:rect b="b" l="l" r="r" t="t"/>
              <a:pathLst>
                <a:path extrusionOk="0" h="131417" w="189310">
                  <a:moveTo>
                    <a:pt x="48788" y="1037"/>
                  </a:moveTo>
                  <a:cubicBezTo>
                    <a:pt x="34005" y="3220"/>
                    <a:pt x="18427" y="5701"/>
                    <a:pt x="10688" y="15325"/>
                  </a:cubicBezTo>
                  <a:cubicBezTo>
                    <a:pt x="2949" y="24949"/>
                    <a:pt x="-3699" y="48365"/>
                    <a:pt x="2353" y="58783"/>
                  </a:cubicBezTo>
                  <a:cubicBezTo>
                    <a:pt x="8405" y="69201"/>
                    <a:pt x="28349" y="74261"/>
                    <a:pt x="47002" y="77833"/>
                  </a:cubicBezTo>
                  <a:cubicBezTo>
                    <a:pt x="65655" y="81405"/>
                    <a:pt x="101274" y="72475"/>
                    <a:pt x="114272" y="80214"/>
                  </a:cubicBezTo>
                  <a:cubicBezTo>
                    <a:pt x="127270" y="87953"/>
                    <a:pt x="115562" y="116429"/>
                    <a:pt x="124988" y="124267"/>
                  </a:cubicBezTo>
                  <a:cubicBezTo>
                    <a:pt x="134414" y="132105"/>
                    <a:pt x="160310" y="134090"/>
                    <a:pt x="170827" y="127244"/>
                  </a:cubicBezTo>
                  <a:cubicBezTo>
                    <a:pt x="181344" y="120398"/>
                    <a:pt x="186901" y="102539"/>
                    <a:pt x="188091" y="83191"/>
                  </a:cubicBezTo>
                  <a:cubicBezTo>
                    <a:pt x="189282" y="63843"/>
                    <a:pt x="192754" y="24652"/>
                    <a:pt x="177970" y="11158"/>
                  </a:cubicBezTo>
                  <a:cubicBezTo>
                    <a:pt x="163186" y="-2336"/>
                    <a:pt x="120919" y="3915"/>
                    <a:pt x="99389" y="2228"/>
                  </a:cubicBezTo>
                  <a:cubicBezTo>
                    <a:pt x="77859" y="541"/>
                    <a:pt x="63572" y="-1146"/>
                    <a:pt x="48788" y="1037"/>
                  </a:cubicBezTo>
                  <a:close/>
                </a:path>
              </a:pathLst>
            </a:custGeom>
            <a:solidFill>
              <a:srgbClr val="FFFFFF">
                <a:alpha val="24050"/>
              </a:srgbClr>
            </a:solidFill>
            <a:ln>
              <a:noFill/>
            </a:ln>
          </p:spPr>
        </p:sp>
        <p:sp>
          <p:nvSpPr>
            <p:cNvPr id="426" name="Google Shape;426;p8"/>
            <p:cNvSpPr/>
            <p:nvPr/>
          </p:nvSpPr>
          <p:spPr>
            <a:xfrm flipH="1">
              <a:off x="5895289" y="2737706"/>
              <a:ext cx="3928075" cy="3267525"/>
            </a:xfrm>
            <a:custGeom>
              <a:rect b="b" l="l" r="r" t="t"/>
              <a:pathLst>
                <a:path extrusionOk="0" h="130701" w="157123">
                  <a:moveTo>
                    <a:pt x="122135" y="126236"/>
                  </a:moveTo>
                  <a:cubicBezTo>
                    <a:pt x="136522" y="123954"/>
                    <a:pt x="143764" y="122168"/>
                    <a:pt x="149519" y="116711"/>
                  </a:cubicBezTo>
                  <a:cubicBezTo>
                    <a:pt x="155274" y="111254"/>
                    <a:pt x="158350" y="99645"/>
                    <a:pt x="156663" y="93493"/>
                  </a:cubicBezTo>
                  <a:cubicBezTo>
                    <a:pt x="154976" y="87341"/>
                    <a:pt x="149519" y="82579"/>
                    <a:pt x="139399" y="79801"/>
                  </a:cubicBezTo>
                  <a:cubicBezTo>
                    <a:pt x="129279" y="77023"/>
                    <a:pt x="108145" y="79405"/>
                    <a:pt x="95941" y="76825"/>
                  </a:cubicBezTo>
                  <a:cubicBezTo>
                    <a:pt x="83737" y="74245"/>
                    <a:pt x="71831" y="72757"/>
                    <a:pt x="66175" y="64323"/>
                  </a:cubicBezTo>
                  <a:cubicBezTo>
                    <a:pt x="60520" y="55889"/>
                    <a:pt x="63596" y="35649"/>
                    <a:pt x="62008" y="26223"/>
                  </a:cubicBezTo>
                  <a:cubicBezTo>
                    <a:pt x="60421" y="16797"/>
                    <a:pt x="61313" y="12134"/>
                    <a:pt x="56650" y="7768"/>
                  </a:cubicBezTo>
                  <a:cubicBezTo>
                    <a:pt x="51987" y="3402"/>
                    <a:pt x="42164" y="-368"/>
                    <a:pt x="34028" y="29"/>
                  </a:cubicBezTo>
                  <a:cubicBezTo>
                    <a:pt x="25892" y="426"/>
                    <a:pt x="13193" y="2312"/>
                    <a:pt x="7835" y="10150"/>
                  </a:cubicBezTo>
                  <a:cubicBezTo>
                    <a:pt x="2477" y="17988"/>
                    <a:pt x="2180" y="29001"/>
                    <a:pt x="1882" y="47059"/>
                  </a:cubicBezTo>
                  <a:cubicBezTo>
                    <a:pt x="1584" y="65117"/>
                    <a:pt x="-4170" y="104605"/>
                    <a:pt x="6049" y="118496"/>
                  </a:cubicBezTo>
                  <a:cubicBezTo>
                    <a:pt x="16269" y="132387"/>
                    <a:pt x="43851" y="129113"/>
                    <a:pt x="63199" y="130403"/>
                  </a:cubicBezTo>
                  <a:cubicBezTo>
                    <a:pt x="82547" y="131693"/>
                    <a:pt x="107748" y="128518"/>
                    <a:pt x="122135" y="126236"/>
                  </a:cubicBezTo>
                  <a:close/>
                </a:path>
              </a:pathLst>
            </a:custGeom>
            <a:solidFill>
              <a:srgbClr val="FFFFFF">
                <a:alpha val="24050"/>
              </a:srgbClr>
            </a:solidFill>
            <a:ln>
              <a:noFill/>
            </a:ln>
          </p:spPr>
        </p:sp>
      </p:grpSp>
      <p:grpSp>
        <p:nvGrpSpPr>
          <p:cNvPr id="427" name="Google Shape;427;p8"/>
          <p:cNvGrpSpPr/>
          <p:nvPr/>
        </p:nvGrpSpPr>
        <p:grpSpPr>
          <a:xfrm>
            <a:off x="551265" y="96732"/>
            <a:ext cx="8269366" cy="5017710"/>
            <a:chOff x="551265" y="96732"/>
            <a:chExt cx="8269366" cy="5017710"/>
          </a:xfrm>
        </p:grpSpPr>
        <p:grpSp>
          <p:nvGrpSpPr>
            <p:cNvPr id="428" name="Google Shape;428;p8"/>
            <p:cNvGrpSpPr/>
            <p:nvPr/>
          </p:nvGrpSpPr>
          <p:grpSpPr>
            <a:xfrm rot="9083537">
              <a:off x="7860888" y="4723676"/>
              <a:ext cx="252795" cy="212995"/>
              <a:chOff x="3997900" y="3858575"/>
              <a:chExt cx="252801" cy="213000"/>
            </a:xfrm>
          </p:grpSpPr>
          <p:sp>
            <p:nvSpPr>
              <p:cNvPr id="429" name="Google Shape;429;p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8"/>
            <p:cNvGrpSpPr/>
            <p:nvPr/>
          </p:nvGrpSpPr>
          <p:grpSpPr>
            <a:xfrm rot="6241674">
              <a:off x="8560261" y="4292351"/>
              <a:ext cx="252807" cy="213005"/>
              <a:chOff x="3997900" y="3858575"/>
              <a:chExt cx="252801" cy="213000"/>
            </a:xfrm>
          </p:grpSpPr>
          <p:sp>
            <p:nvSpPr>
              <p:cNvPr id="432" name="Google Shape;432;p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rot="2419410">
              <a:off x="1776199" y="4844953"/>
              <a:ext cx="252800" cy="212999"/>
              <a:chOff x="3997900" y="3858575"/>
              <a:chExt cx="252801" cy="213000"/>
            </a:xfrm>
          </p:grpSpPr>
          <p:sp>
            <p:nvSpPr>
              <p:cNvPr id="435" name="Google Shape;435;p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7" name="Google Shape;437;p8"/>
            <p:cNvGrpSpPr/>
            <p:nvPr/>
          </p:nvGrpSpPr>
          <p:grpSpPr>
            <a:xfrm rot="9083537">
              <a:off x="586826" y="144251"/>
              <a:ext cx="252795" cy="212995"/>
              <a:chOff x="3997900" y="3858575"/>
              <a:chExt cx="252801" cy="213000"/>
            </a:xfrm>
          </p:grpSpPr>
          <p:sp>
            <p:nvSpPr>
              <p:cNvPr id="438" name="Google Shape;438;p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8"/>
            <p:cNvGrpSpPr/>
            <p:nvPr/>
          </p:nvGrpSpPr>
          <p:grpSpPr>
            <a:xfrm rot="3025752">
              <a:off x="1115444" y="278814"/>
              <a:ext cx="252788" cy="212989"/>
              <a:chOff x="3997900" y="3858575"/>
              <a:chExt cx="252801" cy="213000"/>
            </a:xfrm>
          </p:grpSpPr>
          <p:sp>
            <p:nvSpPr>
              <p:cNvPr id="441" name="Google Shape;441;p8"/>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3" name="Google Shape;443;p8"/>
          <p:cNvGrpSpPr/>
          <p:nvPr/>
        </p:nvGrpSpPr>
        <p:grpSpPr>
          <a:xfrm>
            <a:off x="-670811" y="-720417"/>
            <a:ext cx="10416177" cy="6908902"/>
            <a:chOff x="-670811" y="-720417"/>
            <a:chExt cx="10416177" cy="6908902"/>
          </a:xfrm>
        </p:grpSpPr>
        <p:grpSp>
          <p:nvGrpSpPr>
            <p:cNvPr id="444" name="Google Shape;444;p8"/>
            <p:cNvGrpSpPr/>
            <p:nvPr/>
          </p:nvGrpSpPr>
          <p:grpSpPr>
            <a:xfrm rot="-8100000">
              <a:off x="8359507" y="510403"/>
              <a:ext cx="1222446" cy="968559"/>
              <a:chOff x="2007675" y="3350475"/>
              <a:chExt cx="221125" cy="175200"/>
            </a:xfrm>
          </p:grpSpPr>
          <p:sp>
            <p:nvSpPr>
              <p:cNvPr id="445" name="Google Shape;445;p8"/>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8"/>
            <p:cNvGrpSpPr/>
            <p:nvPr/>
          </p:nvGrpSpPr>
          <p:grpSpPr>
            <a:xfrm rot="-4550297">
              <a:off x="7783884" y="-769752"/>
              <a:ext cx="1293788" cy="1791445"/>
              <a:chOff x="1279975" y="3693775"/>
              <a:chExt cx="348725" cy="482875"/>
            </a:xfrm>
          </p:grpSpPr>
          <p:sp>
            <p:nvSpPr>
              <p:cNvPr id="458" name="Google Shape;458;p8"/>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8"/>
            <p:cNvGrpSpPr/>
            <p:nvPr/>
          </p:nvGrpSpPr>
          <p:grpSpPr>
            <a:xfrm rot="10604449">
              <a:off x="8010534" y="119779"/>
              <a:ext cx="840480" cy="1032888"/>
              <a:chOff x="2541575" y="2752700"/>
              <a:chExt cx="123600" cy="151900"/>
            </a:xfrm>
          </p:grpSpPr>
          <p:sp>
            <p:nvSpPr>
              <p:cNvPr id="467" name="Google Shape;467;p8"/>
              <p:cNvSpPr/>
              <p:nvPr/>
            </p:nvSpPr>
            <p:spPr>
              <a:xfrm>
                <a:off x="2548550" y="2769800"/>
                <a:ext cx="95200" cy="130650"/>
              </a:xfrm>
              <a:custGeom>
                <a:rect b="b" l="l" r="r" t="t"/>
                <a:pathLst>
                  <a:path extrusionOk="0" h="5226" w="3808">
                    <a:moveTo>
                      <a:pt x="3747" y="0"/>
                    </a:moveTo>
                    <a:cubicBezTo>
                      <a:pt x="3729" y="0"/>
                      <a:pt x="3708" y="12"/>
                      <a:pt x="3704" y="30"/>
                    </a:cubicBezTo>
                    <a:cubicBezTo>
                      <a:pt x="2285" y="3380"/>
                      <a:pt x="43" y="5122"/>
                      <a:pt x="19" y="5140"/>
                    </a:cubicBezTo>
                    <a:cubicBezTo>
                      <a:pt x="1" y="5152"/>
                      <a:pt x="1" y="5183"/>
                      <a:pt x="13" y="5207"/>
                    </a:cubicBezTo>
                    <a:cubicBezTo>
                      <a:pt x="19" y="5213"/>
                      <a:pt x="31" y="5225"/>
                      <a:pt x="37" y="5225"/>
                    </a:cubicBezTo>
                    <a:cubicBezTo>
                      <a:pt x="49" y="5225"/>
                      <a:pt x="68" y="5225"/>
                      <a:pt x="74" y="5213"/>
                    </a:cubicBezTo>
                    <a:cubicBezTo>
                      <a:pt x="98" y="5201"/>
                      <a:pt x="2358" y="3441"/>
                      <a:pt x="3789" y="66"/>
                    </a:cubicBezTo>
                    <a:cubicBezTo>
                      <a:pt x="3808" y="48"/>
                      <a:pt x="3789" y="11"/>
                      <a:pt x="3765" y="5"/>
                    </a:cubicBezTo>
                    <a:cubicBezTo>
                      <a:pt x="3760" y="2"/>
                      <a:pt x="3754" y="0"/>
                      <a:pt x="37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2622725" y="2752700"/>
                <a:ext cx="42450" cy="48150"/>
              </a:xfrm>
              <a:custGeom>
                <a:rect b="b" l="l" r="r" t="t"/>
                <a:pathLst>
                  <a:path extrusionOk="0" h="1926" w="1698">
                    <a:moveTo>
                      <a:pt x="1147" y="1"/>
                    </a:moveTo>
                    <a:cubicBezTo>
                      <a:pt x="1020" y="1"/>
                      <a:pt x="846" y="129"/>
                      <a:pt x="609" y="671"/>
                    </a:cubicBezTo>
                    <a:cubicBezTo>
                      <a:pt x="639" y="366"/>
                      <a:pt x="536" y="28"/>
                      <a:pt x="398" y="28"/>
                    </a:cubicBezTo>
                    <a:cubicBezTo>
                      <a:pt x="340" y="28"/>
                      <a:pt x="276" y="87"/>
                      <a:pt x="213" y="232"/>
                    </a:cubicBezTo>
                    <a:cubicBezTo>
                      <a:pt x="0" y="732"/>
                      <a:pt x="213" y="1926"/>
                      <a:pt x="213" y="1926"/>
                    </a:cubicBezTo>
                    <a:cubicBezTo>
                      <a:pt x="213" y="1926"/>
                      <a:pt x="1584" y="1536"/>
                      <a:pt x="1657" y="1189"/>
                    </a:cubicBezTo>
                    <a:cubicBezTo>
                      <a:pt x="1697" y="1010"/>
                      <a:pt x="1662" y="928"/>
                      <a:pt x="1543" y="928"/>
                    </a:cubicBezTo>
                    <a:cubicBezTo>
                      <a:pt x="1431" y="928"/>
                      <a:pt x="1244" y="1001"/>
                      <a:pt x="975" y="1134"/>
                    </a:cubicBezTo>
                    <a:cubicBezTo>
                      <a:pt x="1547" y="641"/>
                      <a:pt x="1450" y="147"/>
                      <a:pt x="1316" y="68"/>
                    </a:cubicBezTo>
                    <a:cubicBezTo>
                      <a:pt x="1271" y="38"/>
                      <a:pt x="1215" y="1"/>
                      <a:pt x="11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2606575" y="2806750"/>
                <a:ext cx="53100" cy="44350"/>
              </a:xfrm>
              <a:custGeom>
                <a:rect b="b" l="l" r="r" t="t"/>
                <a:pathLst>
                  <a:path extrusionOk="0" h="1774" w="2124">
                    <a:moveTo>
                      <a:pt x="1395" y="1"/>
                    </a:moveTo>
                    <a:cubicBezTo>
                      <a:pt x="1349" y="1"/>
                      <a:pt x="1289" y="14"/>
                      <a:pt x="1212" y="44"/>
                    </a:cubicBezTo>
                    <a:cubicBezTo>
                      <a:pt x="707" y="245"/>
                      <a:pt x="0" y="1226"/>
                      <a:pt x="0" y="1226"/>
                    </a:cubicBezTo>
                    <a:cubicBezTo>
                      <a:pt x="0" y="1226"/>
                      <a:pt x="958" y="1774"/>
                      <a:pt x="1390" y="1774"/>
                    </a:cubicBezTo>
                    <a:cubicBezTo>
                      <a:pt x="1447" y="1774"/>
                      <a:pt x="1494" y="1764"/>
                      <a:pt x="1529" y="1743"/>
                    </a:cubicBezTo>
                    <a:cubicBezTo>
                      <a:pt x="1834" y="1561"/>
                      <a:pt x="1675" y="1420"/>
                      <a:pt x="1085" y="1219"/>
                    </a:cubicBezTo>
                    <a:lnTo>
                      <a:pt x="1085" y="1219"/>
                    </a:lnTo>
                    <a:cubicBezTo>
                      <a:pt x="1140" y="1224"/>
                      <a:pt x="1194" y="1227"/>
                      <a:pt x="1244" y="1227"/>
                    </a:cubicBezTo>
                    <a:cubicBezTo>
                      <a:pt x="1880" y="1227"/>
                      <a:pt x="2124" y="861"/>
                      <a:pt x="2096" y="720"/>
                    </a:cubicBezTo>
                    <a:cubicBezTo>
                      <a:pt x="2076" y="621"/>
                      <a:pt x="2048" y="477"/>
                      <a:pt x="1797" y="477"/>
                    </a:cubicBezTo>
                    <a:cubicBezTo>
                      <a:pt x="1663" y="477"/>
                      <a:pt x="1465" y="518"/>
                      <a:pt x="1170" y="629"/>
                    </a:cubicBezTo>
                    <a:cubicBezTo>
                      <a:pt x="1464" y="407"/>
                      <a:pt x="1649" y="1"/>
                      <a:pt x="13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2571075" y="2785450"/>
                <a:ext cx="49975" cy="51025"/>
              </a:xfrm>
              <a:custGeom>
                <a:rect b="b" l="l" r="r" t="t"/>
                <a:pathLst>
                  <a:path extrusionOk="0" h="2041" w="1999">
                    <a:moveTo>
                      <a:pt x="731" y="1"/>
                    </a:moveTo>
                    <a:cubicBezTo>
                      <a:pt x="716" y="1"/>
                      <a:pt x="701" y="3"/>
                      <a:pt x="689" y="7"/>
                    </a:cubicBezTo>
                    <a:cubicBezTo>
                      <a:pt x="543" y="61"/>
                      <a:pt x="294" y="128"/>
                      <a:pt x="702" y="932"/>
                    </a:cubicBezTo>
                    <a:cubicBezTo>
                      <a:pt x="539" y="770"/>
                      <a:pt x="312" y="654"/>
                      <a:pt x="174" y="654"/>
                    </a:cubicBezTo>
                    <a:cubicBezTo>
                      <a:pt x="53" y="654"/>
                      <a:pt x="1" y="742"/>
                      <a:pt x="117" y="963"/>
                    </a:cubicBezTo>
                    <a:cubicBezTo>
                      <a:pt x="367" y="1444"/>
                      <a:pt x="1426" y="2041"/>
                      <a:pt x="1426" y="2041"/>
                    </a:cubicBezTo>
                    <a:cubicBezTo>
                      <a:pt x="1426" y="2041"/>
                      <a:pt x="1999" y="738"/>
                      <a:pt x="1780" y="457"/>
                    </a:cubicBezTo>
                    <a:cubicBezTo>
                      <a:pt x="1709" y="368"/>
                      <a:pt x="1649" y="323"/>
                      <a:pt x="1595" y="323"/>
                    </a:cubicBezTo>
                    <a:cubicBezTo>
                      <a:pt x="1477" y="323"/>
                      <a:pt x="1391" y="536"/>
                      <a:pt x="1299" y="951"/>
                    </a:cubicBezTo>
                    <a:cubicBezTo>
                      <a:pt x="1276" y="258"/>
                      <a:pt x="905" y="1"/>
                      <a:pt x="7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2568350" y="2860950"/>
                <a:ext cx="54250" cy="43650"/>
              </a:xfrm>
              <a:custGeom>
                <a:rect b="b" l="l" r="r" t="t"/>
                <a:pathLst>
                  <a:path extrusionOk="0" h="1746" w="2170">
                    <a:moveTo>
                      <a:pt x="1543" y="1"/>
                    </a:moveTo>
                    <a:cubicBezTo>
                      <a:pt x="1514" y="1"/>
                      <a:pt x="1481" y="3"/>
                      <a:pt x="1444" y="8"/>
                    </a:cubicBezTo>
                    <a:cubicBezTo>
                      <a:pt x="914" y="75"/>
                      <a:pt x="1" y="879"/>
                      <a:pt x="1" y="879"/>
                    </a:cubicBezTo>
                    <a:cubicBezTo>
                      <a:pt x="1" y="879"/>
                      <a:pt x="933" y="1745"/>
                      <a:pt x="1309" y="1745"/>
                    </a:cubicBezTo>
                    <a:cubicBezTo>
                      <a:pt x="1329" y="1745"/>
                      <a:pt x="1348" y="1743"/>
                      <a:pt x="1365" y="1738"/>
                    </a:cubicBezTo>
                    <a:cubicBezTo>
                      <a:pt x="1712" y="1622"/>
                      <a:pt x="1590" y="1457"/>
                      <a:pt x="1060" y="1122"/>
                    </a:cubicBezTo>
                    <a:lnTo>
                      <a:pt x="1060" y="1122"/>
                    </a:lnTo>
                    <a:cubicBezTo>
                      <a:pt x="1237" y="1179"/>
                      <a:pt x="1392" y="1201"/>
                      <a:pt x="1527" y="1201"/>
                    </a:cubicBezTo>
                    <a:cubicBezTo>
                      <a:pt x="1944" y="1201"/>
                      <a:pt x="2157" y="982"/>
                      <a:pt x="2157" y="867"/>
                    </a:cubicBezTo>
                    <a:cubicBezTo>
                      <a:pt x="2157" y="741"/>
                      <a:pt x="2169" y="545"/>
                      <a:pt x="1672" y="545"/>
                    </a:cubicBezTo>
                    <a:cubicBezTo>
                      <a:pt x="1566" y="545"/>
                      <a:pt x="1437" y="554"/>
                      <a:pt x="1280" y="574"/>
                    </a:cubicBezTo>
                    <a:cubicBezTo>
                      <a:pt x="1637" y="398"/>
                      <a:pt x="1936" y="1"/>
                      <a:pt x="15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2541575" y="2828375"/>
                <a:ext cx="48425" cy="53500"/>
              </a:xfrm>
              <a:custGeom>
                <a:rect b="b" l="l" r="r" t="t"/>
                <a:pathLst>
                  <a:path extrusionOk="0" h="2140" w="1937">
                    <a:moveTo>
                      <a:pt x="842" y="1"/>
                    </a:moveTo>
                    <a:cubicBezTo>
                      <a:pt x="839" y="1"/>
                      <a:pt x="837" y="1"/>
                      <a:pt x="834" y="1"/>
                    </a:cubicBezTo>
                    <a:cubicBezTo>
                      <a:pt x="682" y="19"/>
                      <a:pt x="420" y="26"/>
                      <a:pt x="633" y="909"/>
                    </a:cubicBezTo>
                    <a:cubicBezTo>
                      <a:pt x="498" y="690"/>
                      <a:pt x="269" y="506"/>
                      <a:pt x="136" y="506"/>
                    </a:cubicBezTo>
                    <a:cubicBezTo>
                      <a:pt x="47" y="506"/>
                      <a:pt x="1" y="589"/>
                      <a:pt x="54" y="799"/>
                    </a:cubicBezTo>
                    <a:cubicBezTo>
                      <a:pt x="194" y="1323"/>
                      <a:pt x="1084" y="2139"/>
                      <a:pt x="1084" y="2139"/>
                    </a:cubicBezTo>
                    <a:cubicBezTo>
                      <a:pt x="1084" y="2139"/>
                      <a:pt x="1936" y="1000"/>
                      <a:pt x="1784" y="689"/>
                    </a:cubicBezTo>
                    <a:cubicBezTo>
                      <a:pt x="1730" y="575"/>
                      <a:pt x="1676" y="518"/>
                      <a:pt x="1616" y="518"/>
                    </a:cubicBezTo>
                    <a:cubicBezTo>
                      <a:pt x="1508" y="518"/>
                      <a:pt x="1382" y="704"/>
                      <a:pt x="1206" y="1061"/>
                    </a:cubicBezTo>
                    <a:cubicBezTo>
                      <a:pt x="1355" y="337"/>
                      <a:pt x="999" y="1"/>
                      <a:pt x="8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8"/>
            <p:cNvGrpSpPr/>
            <p:nvPr/>
          </p:nvGrpSpPr>
          <p:grpSpPr>
            <a:xfrm rot="-4835008">
              <a:off x="8100841" y="114754"/>
              <a:ext cx="1434946" cy="849475"/>
              <a:chOff x="1604225" y="3399175"/>
              <a:chExt cx="340250" cy="201425"/>
            </a:xfrm>
          </p:grpSpPr>
          <p:sp>
            <p:nvSpPr>
              <p:cNvPr id="474" name="Google Shape;474;p8"/>
              <p:cNvSpPr/>
              <p:nvPr/>
            </p:nvSpPr>
            <p:spPr>
              <a:xfrm>
                <a:off x="1604225" y="3399175"/>
                <a:ext cx="339825" cy="201425"/>
              </a:xfrm>
              <a:custGeom>
                <a:rect b="b" l="l" r="r" t="t"/>
                <a:pathLst>
                  <a:path extrusionOk="0" h="8057" w="13593">
                    <a:moveTo>
                      <a:pt x="10046" y="6344"/>
                    </a:moveTo>
                    <a:cubicBezTo>
                      <a:pt x="10048" y="6344"/>
                      <a:pt x="10021" y="6423"/>
                      <a:pt x="10048" y="6552"/>
                    </a:cubicBezTo>
                    <a:cubicBezTo>
                      <a:pt x="10069" y="6637"/>
                      <a:pt x="9909" y="6819"/>
                      <a:pt x="9625" y="6925"/>
                    </a:cubicBezTo>
                    <a:lnTo>
                      <a:pt x="9625" y="6925"/>
                    </a:lnTo>
                    <a:cubicBezTo>
                      <a:pt x="9984" y="6508"/>
                      <a:pt x="10044" y="6344"/>
                      <a:pt x="10046" y="6344"/>
                    </a:cubicBezTo>
                    <a:close/>
                    <a:moveTo>
                      <a:pt x="5741" y="0"/>
                    </a:moveTo>
                    <a:cubicBezTo>
                      <a:pt x="5611" y="0"/>
                      <a:pt x="5482" y="34"/>
                      <a:pt x="5358" y="107"/>
                    </a:cubicBezTo>
                    <a:cubicBezTo>
                      <a:pt x="4706" y="528"/>
                      <a:pt x="5096" y="1356"/>
                      <a:pt x="5096" y="1356"/>
                    </a:cubicBezTo>
                    <a:cubicBezTo>
                      <a:pt x="5096" y="1356"/>
                      <a:pt x="5382" y="2294"/>
                      <a:pt x="4749" y="2355"/>
                    </a:cubicBezTo>
                    <a:cubicBezTo>
                      <a:pt x="4733" y="2357"/>
                      <a:pt x="4717" y="2357"/>
                      <a:pt x="4701" y="2357"/>
                    </a:cubicBezTo>
                    <a:cubicBezTo>
                      <a:pt x="4209" y="2357"/>
                      <a:pt x="3543" y="1661"/>
                      <a:pt x="2518" y="1661"/>
                    </a:cubicBezTo>
                    <a:cubicBezTo>
                      <a:pt x="2240" y="1661"/>
                      <a:pt x="1935" y="1713"/>
                      <a:pt x="1600" y="1843"/>
                    </a:cubicBezTo>
                    <a:cubicBezTo>
                      <a:pt x="1" y="2473"/>
                      <a:pt x="841" y="4061"/>
                      <a:pt x="2419" y="4061"/>
                    </a:cubicBezTo>
                    <a:cubicBezTo>
                      <a:pt x="2428" y="4061"/>
                      <a:pt x="2437" y="4061"/>
                      <a:pt x="2446" y="4060"/>
                    </a:cubicBezTo>
                    <a:cubicBezTo>
                      <a:pt x="2489" y="4060"/>
                      <a:pt x="2532" y="4060"/>
                      <a:pt x="2574" y="4060"/>
                    </a:cubicBezTo>
                    <a:cubicBezTo>
                      <a:pt x="4090" y="4060"/>
                      <a:pt x="5025" y="4380"/>
                      <a:pt x="4249" y="5132"/>
                    </a:cubicBezTo>
                    <a:cubicBezTo>
                      <a:pt x="3380" y="5975"/>
                      <a:pt x="3943" y="6817"/>
                      <a:pt x="4720" y="6817"/>
                    </a:cubicBezTo>
                    <a:cubicBezTo>
                      <a:pt x="5005" y="6817"/>
                      <a:pt x="5319" y="6704"/>
                      <a:pt x="5601" y="6436"/>
                    </a:cubicBezTo>
                    <a:cubicBezTo>
                      <a:pt x="6283" y="5794"/>
                      <a:pt x="6919" y="5554"/>
                      <a:pt x="7294" y="5554"/>
                    </a:cubicBezTo>
                    <a:cubicBezTo>
                      <a:pt x="7503" y="5554"/>
                      <a:pt x="7631" y="5628"/>
                      <a:pt x="7642" y="5748"/>
                    </a:cubicBezTo>
                    <a:cubicBezTo>
                      <a:pt x="7685" y="6162"/>
                      <a:pt x="6424" y="6003"/>
                      <a:pt x="6131" y="7350"/>
                    </a:cubicBezTo>
                    <a:cubicBezTo>
                      <a:pt x="6024" y="7826"/>
                      <a:pt x="6533" y="8057"/>
                      <a:pt x="7197" y="8057"/>
                    </a:cubicBezTo>
                    <a:cubicBezTo>
                      <a:pt x="7809" y="8057"/>
                      <a:pt x="8554" y="7861"/>
                      <a:pt x="9072" y="7479"/>
                    </a:cubicBezTo>
                    <a:lnTo>
                      <a:pt x="9072" y="7479"/>
                    </a:lnTo>
                    <a:cubicBezTo>
                      <a:pt x="9085" y="7761"/>
                      <a:pt x="9338" y="8046"/>
                      <a:pt x="9767" y="8046"/>
                    </a:cubicBezTo>
                    <a:cubicBezTo>
                      <a:pt x="9821" y="8046"/>
                      <a:pt x="9878" y="8042"/>
                      <a:pt x="9938" y="8032"/>
                    </a:cubicBezTo>
                    <a:cubicBezTo>
                      <a:pt x="10834" y="7892"/>
                      <a:pt x="12515" y="5869"/>
                      <a:pt x="13593" y="5717"/>
                    </a:cubicBezTo>
                    <a:cubicBezTo>
                      <a:pt x="12253" y="4182"/>
                      <a:pt x="11826" y="3336"/>
                      <a:pt x="11723" y="2538"/>
                    </a:cubicBezTo>
                    <a:cubicBezTo>
                      <a:pt x="11689" y="2246"/>
                      <a:pt x="11514" y="2099"/>
                      <a:pt x="11319" y="2099"/>
                    </a:cubicBezTo>
                    <a:cubicBezTo>
                      <a:pt x="11055" y="2099"/>
                      <a:pt x="10756" y="2371"/>
                      <a:pt x="10730" y="2926"/>
                    </a:cubicBezTo>
                    <a:lnTo>
                      <a:pt x="10730" y="2926"/>
                    </a:lnTo>
                    <a:cubicBezTo>
                      <a:pt x="10426" y="2093"/>
                      <a:pt x="9575" y="956"/>
                      <a:pt x="8792" y="956"/>
                    </a:cubicBezTo>
                    <a:cubicBezTo>
                      <a:pt x="8687" y="956"/>
                      <a:pt x="8583" y="977"/>
                      <a:pt x="8482" y="1021"/>
                    </a:cubicBezTo>
                    <a:cubicBezTo>
                      <a:pt x="7532" y="1447"/>
                      <a:pt x="8160" y="2057"/>
                      <a:pt x="8269" y="2367"/>
                    </a:cubicBezTo>
                    <a:cubicBezTo>
                      <a:pt x="8286" y="2413"/>
                      <a:pt x="8223" y="2452"/>
                      <a:pt x="8117" y="2452"/>
                    </a:cubicBezTo>
                    <a:cubicBezTo>
                      <a:pt x="7883" y="2452"/>
                      <a:pt x="7441" y="2261"/>
                      <a:pt x="7197" y="1527"/>
                    </a:cubicBezTo>
                    <a:cubicBezTo>
                      <a:pt x="6904" y="658"/>
                      <a:pt x="6313" y="0"/>
                      <a:pt x="5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1628525" y="3467775"/>
                <a:ext cx="315950" cy="75900"/>
              </a:xfrm>
              <a:custGeom>
                <a:rect b="b" l="l" r="r" t="t"/>
                <a:pathLst>
                  <a:path extrusionOk="0" h="3036" w="12638">
                    <a:moveTo>
                      <a:pt x="25" y="1"/>
                    </a:moveTo>
                    <a:cubicBezTo>
                      <a:pt x="19" y="1"/>
                      <a:pt x="0" y="7"/>
                      <a:pt x="0" y="25"/>
                    </a:cubicBezTo>
                    <a:cubicBezTo>
                      <a:pt x="0" y="31"/>
                      <a:pt x="12" y="43"/>
                      <a:pt x="25" y="43"/>
                    </a:cubicBezTo>
                    <a:cubicBezTo>
                      <a:pt x="61" y="43"/>
                      <a:pt x="4112" y="330"/>
                      <a:pt x="6840" y="1798"/>
                    </a:cubicBezTo>
                    <a:cubicBezTo>
                      <a:pt x="8865" y="2889"/>
                      <a:pt x="11044" y="3035"/>
                      <a:pt x="12051" y="3035"/>
                    </a:cubicBezTo>
                    <a:cubicBezTo>
                      <a:pt x="12404" y="3035"/>
                      <a:pt x="12613" y="3017"/>
                      <a:pt x="12621" y="3016"/>
                    </a:cubicBezTo>
                    <a:cubicBezTo>
                      <a:pt x="12623" y="3017"/>
                      <a:pt x="12625" y="3017"/>
                      <a:pt x="12627" y="3017"/>
                    </a:cubicBezTo>
                    <a:cubicBezTo>
                      <a:pt x="12635" y="3017"/>
                      <a:pt x="12638" y="3007"/>
                      <a:pt x="12633" y="2991"/>
                    </a:cubicBezTo>
                    <a:cubicBezTo>
                      <a:pt x="12633" y="2985"/>
                      <a:pt x="12621" y="2979"/>
                      <a:pt x="12609" y="2979"/>
                    </a:cubicBezTo>
                    <a:cubicBezTo>
                      <a:pt x="12601" y="2979"/>
                      <a:pt x="12402" y="2995"/>
                      <a:pt x="12065" y="2995"/>
                    </a:cubicBezTo>
                    <a:cubicBezTo>
                      <a:pt x="11074" y="2995"/>
                      <a:pt x="8889" y="2856"/>
                      <a:pt x="6853" y="1761"/>
                    </a:cubicBezTo>
                    <a:cubicBezTo>
                      <a:pt x="4124" y="281"/>
                      <a:pt x="61" y="1"/>
                      <a:pt x="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1710600" y="3502125"/>
                <a:ext cx="70075" cy="48525"/>
              </a:xfrm>
              <a:custGeom>
                <a:rect b="b" l="l" r="r" t="t"/>
                <a:pathLst>
                  <a:path extrusionOk="0" h="1941" w="2803">
                    <a:moveTo>
                      <a:pt x="2779" y="1"/>
                    </a:moveTo>
                    <a:cubicBezTo>
                      <a:pt x="2771" y="1"/>
                      <a:pt x="2764" y="5"/>
                      <a:pt x="2760" y="9"/>
                    </a:cubicBezTo>
                    <a:cubicBezTo>
                      <a:pt x="1943" y="1228"/>
                      <a:pt x="37" y="1892"/>
                      <a:pt x="19" y="1898"/>
                    </a:cubicBezTo>
                    <a:cubicBezTo>
                      <a:pt x="6" y="1898"/>
                      <a:pt x="0" y="1916"/>
                      <a:pt x="0" y="1922"/>
                    </a:cubicBezTo>
                    <a:cubicBezTo>
                      <a:pt x="0" y="1928"/>
                      <a:pt x="19" y="1940"/>
                      <a:pt x="25" y="1940"/>
                    </a:cubicBezTo>
                    <a:cubicBezTo>
                      <a:pt x="43" y="1928"/>
                      <a:pt x="1962" y="1258"/>
                      <a:pt x="2784" y="34"/>
                    </a:cubicBezTo>
                    <a:cubicBezTo>
                      <a:pt x="2796" y="34"/>
                      <a:pt x="2802" y="28"/>
                      <a:pt x="2796" y="22"/>
                    </a:cubicBezTo>
                    <a:cubicBezTo>
                      <a:pt x="2796" y="9"/>
                      <a:pt x="2790" y="9"/>
                      <a:pt x="2790" y="3"/>
                    </a:cubicBezTo>
                    <a:cubicBezTo>
                      <a:pt x="2786" y="2"/>
                      <a:pt x="2783" y="1"/>
                      <a:pt x="27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1744100" y="3421275"/>
                <a:ext cx="26825" cy="78175"/>
              </a:xfrm>
              <a:custGeom>
                <a:rect b="b" l="l" r="r" t="t"/>
                <a:pathLst>
                  <a:path extrusionOk="0" h="3127" w="1073">
                    <a:moveTo>
                      <a:pt x="28" y="1"/>
                    </a:moveTo>
                    <a:cubicBezTo>
                      <a:pt x="25" y="1"/>
                      <a:pt x="22" y="1"/>
                      <a:pt x="19" y="3"/>
                    </a:cubicBezTo>
                    <a:cubicBezTo>
                      <a:pt x="6" y="9"/>
                      <a:pt x="0" y="15"/>
                      <a:pt x="6" y="34"/>
                    </a:cubicBezTo>
                    <a:cubicBezTo>
                      <a:pt x="859" y="1495"/>
                      <a:pt x="1018" y="3091"/>
                      <a:pt x="1030" y="3109"/>
                    </a:cubicBezTo>
                    <a:cubicBezTo>
                      <a:pt x="1030" y="3118"/>
                      <a:pt x="1033" y="3127"/>
                      <a:pt x="1039" y="3127"/>
                    </a:cubicBezTo>
                    <a:cubicBezTo>
                      <a:pt x="1041" y="3127"/>
                      <a:pt x="1044" y="3125"/>
                      <a:pt x="1048" y="3122"/>
                    </a:cubicBezTo>
                    <a:cubicBezTo>
                      <a:pt x="1060" y="3122"/>
                      <a:pt x="1072" y="3116"/>
                      <a:pt x="1066" y="3103"/>
                    </a:cubicBezTo>
                    <a:cubicBezTo>
                      <a:pt x="1066" y="3091"/>
                      <a:pt x="1024" y="2622"/>
                      <a:pt x="847" y="1964"/>
                    </a:cubicBezTo>
                    <a:cubicBezTo>
                      <a:pt x="695" y="1398"/>
                      <a:pt x="445" y="685"/>
                      <a:pt x="49" y="9"/>
                    </a:cubicBezTo>
                    <a:cubicBezTo>
                      <a:pt x="40" y="5"/>
                      <a:pt x="35" y="1"/>
                      <a:pt x="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1820700" y="3438125"/>
                <a:ext cx="33050" cy="93650"/>
              </a:xfrm>
              <a:custGeom>
                <a:rect b="b" l="l" r="r" t="t"/>
                <a:pathLst>
                  <a:path extrusionOk="0" h="3746" w="1322">
                    <a:moveTo>
                      <a:pt x="21" y="1"/>
                    </a:moveTo>
                    <a:cubicBezTo>
                      <a:pt x="15" y="1"/>
                      <a:pt x="9" y="2"/>
                      <a:pt x="6" y="5"/>
                    </a:cubicBezTo>
                    <a:cubicBezTo>
                      <a:pt x="0" y="11"/>
                      <a:pt x="0" y="30"/>
                      <a:pt x="6" y="36"/>
                    </a:cubicBezTo>
                    <a:cubicBezTo>
                      <a:pt x="1322" y="1564"/>
                      <a:pt x="993" y="3708"/>
                      <a:pt x="987" y="3721"/>
                    </a:cubicBezTo>
                    <a:cubicBezTo>
                      <a:pt x="987" y="3727"/>
                      <a:pt x="993" y="3745"/>
                      <a:pt x="1005" y="3745"/>
                    </a:cubicBezTo>
                    <a:cubicBezTo>
                      <a:pt x="1011" y="3745"/>
                      <a:pt x="1023" y="3739"/>
                      <a:pt x="1023" y="3727"/>
                    </a:cubicBezTo>
                    <a:cubicBezTo>
                      <a:pt x="1036" y="3715"/>
                      <a:pt x="1176" y="2752"/>
                      <a:pt x="889" y="1656"/>
                    </a:cubicBezTo>
                    <a:cubicBezTo>
                      <a:pt x="743" y="1108"/>
                      <a:pt x="487" y="523"/>
                      <a:pt x="37" y="5"/>
                    </a:cubicBezTo>
                    <a:cubicBezTo>
                      <a:pt x="34" y="2"/>
                      <a:pt x="27" y="1"/>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
              <p:cNvSpPr/>
              <p:nvPr/>
            </p:nvSpPr>
            <p:spPr>
              <a:xfrm>
                <a:off x="1777600" y="3528175"/>
                <a:ext cx="61075" cy="57500"/>
              </a:xfrm>
              <a:custGeom>
                <a:rect b="b" l="l" r="r" t="t"/>
                <a:pathLst>
                  <a:path extrusionOk="0" h="2300" w="2443">
                    <a:moveTo>
                      <a:pt x="2429" y="0"/>
                    </a:moveTo>
                    <a:cubicBezTo>
                      <a:pt x="2421" y="0"/>
                      <a:pt x="2411" y="5"/>
                      <a:pt x="2406" y="9"/>
                    </a:cubicBezTo>
                    <a:cubicBezTo>
                      <a:pt x="2400" y="27"/>
                      <a:pt x="1511" y="1672"/>
                      <a:pt x="19" y="2250"/>
                    </a:cubicBezTo>
                    <a:cubicBezTo>
                      <a:pt x="6" y="2257"/>
                      <a:pt x="0" y="2269"/>
                      <a:pt x="0" y="2281"/>
                    </a:cubicBezTo>
                    <a:cubicBezTo>
                      <a:pt x="6" y="2287"/>
                      <a:pt x="19" y="2299"/>
                      <a:pt x="31" y="2299"/>
                    </a:cubicBezTo>
                    <a:cubicBezTo>
                      <a:pt x="1535" y="1708"/>
                      <a:pt x="2437" y="58"/>
                      <a:pt x="2443" y="33"/>
                    </a:cubicBezTo>
                    <a:lnTo>
                      <a:pt x="2443" y="21"/>
                    </a:lnTo>
                    <a:cubicBezTo>
                      <a:pt x="2443" y="15"/>
                      <a:pt x="2437" y="15"/>
                      <a:pt x="2437" y="3"/>
                    </a:cubicBezTo>
                    <a:cubicBezTo>
                      <a:pt x="2435" y="1"/>
                      <a:pt x="2432" y="0"/>
                      <a:pt x="2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1843225" y="3541725"/>
                <a:ext cx="62925" cy="49875"/>
              </a:xfrm>
              <a:custGeom>
                <a:rect b="b" l="l" r="r" t="t"/>
                <a:pathLst>
                  <a:path extrusionOk="0" h="1995" w="2517">
                    <a:moveTo>
                      <a:pt x="2499" y="1"/>
                    </a:moveTo>
                    <a:cubicBezTo>
                      <a:pt x="2491" y="1"/>
                      <a:pt x="2484" y="5"/>
                      <a:pt x="2480" y="9"/>
                    </a:cubicBezTo>
                    <a:cubicBezTo>
                      <a:pt x="1639" y="1465"/>
                      <a:pt x="31" y="1952"/>
                      <a:pt x="19" y="1958"/>
                    </a:cubicBezTo>
                    <a:cubicBezTo>
                      <a:pt x="13" y="1958"/>
                      <a:pt x="1" y="1976"/>
                      <a:pt x="1" y="1983"/>
                    </a:cubicBezTo>
                    <a:cubicBezTo>
                      <a:pt x="1" y="1989"/>
                      <a:pt x="19" y="1995"/>
                      <a:pt x="25" y="1995"/>
                    </a:cubicBezTo>
                    <a:cubicBezTo>
                      <a:pt x="43" y="1989"/>
                      <a:pt x="1663" y="1495"/>
                      <a:pt x="2510" y="33"/>
                    </a:cubicBezTo>
                    <a:cubicBezTo>
                      <a:pt x="2516" y="27"/>
                      <a:pt x="2516" y="21"/>
                      <a:pt x="2516" y="21"/>
                    </a:cubicBezTo>
                    <a:cubicBezTo>
                      <a:pt x="2516" y="9"/>
                      <a:pt x="2510" y="9"/>
                      <a:pt x="2510" y="3"/>
                    </a:cubicBezTo>
                    <a:cubicBezTo>
                      <a:pt x="2506" y="1"/>
                      <a:pt x="2503" y="1"/>
                      <a:pt x="24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1885250" y="3463225"/>
                <a:ext cx="30325" cy="80075"/>
              </a:xfrm>
              <a:custGeom>
                <a:rect b="b" l="l" r="r" t="t"/>
                <a:pathLst>
                  <a:path extrusionOk="0" h="3203" w="1213">
                    <a:moveTo>
                      <a:pt x="183" y="0"/>
                    </a:moveTo>
                    <a:cubicBezTo>
                      <a:pt x="177" y="0"/>
                      <a:pt x="165" y="6"/>
                      <a:pt x="165" y="12"/>
                    </a:cubicBezTo>
                    <a:cubicBezTo>
                      <a:pt x="1" y="1803"/>
                      <a:pt x="1170" y="3180"/>
                      <a:pt x="1176" y="3198"/>
                    </a:cubicBezTo>
                    <a:cubicBezTo>
                      <a:pt x="1179" y="3201"/>
                      <a:pt x="1185" y="3202"/>
                      <a:pt x="1191" y="3202"/>
                    </a:cubicBezTo>
                    <a:cubicBezTo>
                      <a:pt x="1197" y="3202"/>
                      <a:pt x="1204" y="3201"/>
                      <a:pt x="1207" y="3198"/>
                    </a:cubicBezTo>
                    <a:cubicBezTo>
                      <a:pt x="1207" y="3198"/>
                      <a:pt x="1213" y="3192"/>
                      <a:pt x="1213" y="3180"/>
                    </a:cubicBezTo>
                    <a:cubicBezTo>
                      <a:pt x="1213" y="3180"/>
                      <a:pt x="1213" y="3173"/>
                      <a:pt x="1207" y="3173"/>
                    </a:cubicBezTo>
                    <a:cubicBezTo>
                      <a:pt x="1188" y="3161"/>
                      <a:pt x="49" y="1791"/>
                      <a:pt x="202" y="24"/>
                    </a:cubicBezTo>
                    <a:cubicBezTo>
                      <a:pt x="202" y="6"/>
                      <a:pt x="196" y="0"/>
                      <a:pt x="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55925" y="3476775"/>
                <a:ext cx="37650" cy="13775"/>
              </a:xfrm>
              <a:custGeom>
                <a:rect b="b" l="l" r="r" t="t"/>
                <a:pathLst>
                  <a:path extrusionOk="0" h="551" w="1506">
                    <a:moveTo>
                      <a:pt x="1481" y="0"/>
                    </a:moveTo>
                    <a:cubicBezTo>
                      <a:pt x="896" y="61"/>
                      <a:pt x="25" y="506"/>
                      <a:pt x="19" y="506"/>
                    </a:cubicBezTo>
                    <a:cubicBezTo>
                      <a:pt x="13" y="518"/>
                      <a:pt x="1" y="524"/>
                      <a:pt x="13" y="536"/>
                    </a:cubicBezTo>
                    <a:cubicBezTo>
                      <a:pt x="17" y="545"/>
                      <a:pt x="22" y="551"/>
                      <a:pt x="31" y="551"/>
                    </a:cubicBezTo>
                    <a:cubicBezTo>
                      <a:pt x="34" y="551"/>
                      <a:pt x="38" y="550"/>
                      <a:pt x="43" y="548"/>
                    </a:cubicBezTo>
                    <a:cubicBezTo>
                      <a:pt x="49" y="536"/>
                      <a:pt x="908" y="98"/>
                      <a:pt x="1487" y="37"/>
                    </a:cubicBezTo>
                    <a:cubicBezTo>
                      <a:pt x="1493" y="37"/>
                      <a:pt x="1505" y="31"/>
                      <a:pt x="1505" y="12"/>
                    </a:cubicBezTo>
                    <a:cubicBezTo>
                      <a:pt x="1505" y="6"/>
                      <a:pt x="1487" y="0"/>
                      <a:pt x="1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1647400" y="3449825"/>
                <a:ext cx="21500" cy="23925"/>
              </a:xfrm>
              <a:custGeom>
                <a:rect b="b" l="l" r="r" t="t"/>
                <a:pathLst>
                  <a:path extrusionOk="0" h="957" w="860">
                    <a:moveTo>
                      <a:pt x="25" y="0"/>
                    </a:moveTo>
                    <a:cubicBezTo>
                      <a:pt x="19" y="0"/>
                      <a:pt x="1" y="0"/>
                      <a:pt x="1" y="18"/>
                    </a:cubicBezTo>
                    <a:cubicBezTo>
                      <a:pt x="1" y="24"/>
                      <a:pt x="1" y="43"/>
                      <a:pt x="19" y="43"/>
                    </a:cubicBezTo>
                    <a:cubicBezTo>
                      <a:pt x="597" y="213"/>
                      <a:pt x="823" y="932"/>
                      <a:pt x="829" y="938"/>
                    </a:cubicBezTo>
                    <a:cubicBezTo>
                      <a:pt x="829" y="944"/>
                      <a:pt x="847" y="956"/>
                      <a:pt x="853" y="956"/>
                    </a:cubicBezTo>
                    <a:cubicBezTo>
                      <a:pt x="853" y="944"/>
                      <a:pt x="859" y="932"/>
                      <a:pt x="859" y="926"/>
                    </a:cubicBezTo>
                    <a:cubicBezTo>
                      <a:pt x="859" y="914"/>
                      <a:pt x="628" y="183"/>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8"/>
            <p:cNvGrpSpPr/>
            <p:nvPr/>
          </p:nvGrpSpPr>
          <p:grpSpPr>
            <a:xfrm rot="2419118">
              <a:off x="-101101" y="4492932"/>
              <a:ext cx="1093593" cy="1522584"/>
              <a:chOff x="1426600" y="4374100"/>
              <a:chExt cx="292250" cy="406900"/>
            </a:xfrm>
          </p:grpSpPr>
          <p:sp>
            <p:nvSpPr>
              <p:cNvPr id="485" name="Google Shape;485;p8"/>
              <p:cNvSpPr/>
              <p:nvPr/>
            </p:nvSpPr>
            <p:spPr>
              <a:xfrm>
                <a:off x="1442300" y="4504750"/>
                <a:ext cx="35200" cy="168900"/>
              </a:xfrm>
              <a:custGeom>
                <a:rect b="b" l="l" r="r" t="t"/>
                <a:pathLst>
                  <a:path extrusionOk="0" h="6756" w="1408">
                    <a:moveTo>
                      <a:pt x="579" y="1"/>
                    </a:moveTo>
                    <a:lnTo>
                      <a:pt x="579" y="1"/>
                    </a:lnTo>
                    <a:cubicBezTo>
                      <a:pt x="134" y="1597"/>
                      <a:pt x="0" y="2620"/>
                      <a:pt x="250" y="3649"/>
                    </a:cubicBezTo>
                    <a:cubicBezTo>
                      <a:pt x="500" y="4667"/>
                      <a:pt x="1163" y="6104"/>
                      <a:pt x="1133" y="6756"/>
                    </a:cubicBezTo>
                    <a:cubicBezTo>
                      <a:pt x="1133" y="6756"/>
                      <a:pt x="1407" y="5184"/>
                      <a:pt x="1096" y="4246"/>
                    </a:cubicBezTo>
                    <a:cubicBezTo>
                      <a:pt x="774" y="3314"/>
                      <a:pt x="439" y="1079"/>
                      <a:pt x="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1445650" y="4504750"/>
                <a:ext cx="31850" cy="168900"/>
              </a:xfrm>
              <a:custGeom>
                <a:rect b="b" l="l" r="r" t="t"/>
                <a:pathLst>
                  <a:path extrusionOk="0" h="6756" w="1274">
                    <a:moveTo>
                      <a:pt x="445" y="1"/>
                    </a:moveTo>
                    <a:lnTo>
                      <a:pt x="445" y="1"/>
                    </a:lnTo>
                    <a:cubicBezTo>
                      <a:pt x="0" y="1597"/>
                      <a:pt x="232" y="2608"/>
                      <a:pt x="475" y="3637"/>
                    </a:cubicBezTo>
                    <a:cubicBezTo>
                      <a:pt x="725" y="4660"/>
                      <a:pt x="1029" y="6104"/>
                      <a:pt x="999" y="6756"/>
                    </a:cubicBezTo>
                    <a:cubicBezTo>
                      <a:pt x="999" y="6756"/>
                      <a:pt x="1273" y="5184"/>
                      <a:pt x="962" y="4246"/>
                    </a:cubicBezTo>
                    <a:cubicBezTo>
                      <a:pt x="640" y="3314"/>
                      <a:pt x="305" y="1079"/>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1434225" y="4562925"/>
                <a:ext cx="41750" cy="166000"/>
              </a:xfrm>
              <a:custGeom>
                <a:rect b="b" l="l" r="r" t="t"/>
                <a:pathLst>
                  <a:path extrusionOk="0" h="6640" w="1670">
                    <a:moveTo>
                      <a:pt x="280" y="1"/>
                    </a:moveTo>
                    <a:lnTo>
                      <a:pt x="280" y="1"/>
                    </a:lnTo>
                    <a:cubicBezTo>
                      <a:pt x="25" y="1645"/>
                      <a:pt x="0" y="2681"/>
                      <a:pt x="360" y="3667"/>
                    </a:cubicBezTo>
                    <a:cubicBezTo>
                      <a:pt x="719" y="4648"/>
                      <a:pt x="1523" y="5994"/>
                      <a:pt x="1572" y="6640"/>
                    </a:cubicBezTo>
                    <a:cubicBezTo>
                      <a:pt x="1572" y="6640"/>
                      <a:pt x="1669" y="5050"/>
                      <a:pt x="1255" y="4161"/>
                    </a:cubicBezTo>
                    <a:cubicBezTo>
                      <a:pt x="841" y="3271"/>
                      <a:pt x="256" y="1097"/>
                      <a:pt x="2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434825" y="4562925"/>
                <a:ext cx="41150" cy="166000"/>
              </a:xfrm>
              <a:custGeom>
                <a:rect b="b" l="l" r="r" t="t"/>
                <a:pathLst>
                  <a:path extrusionOk="0" h="6640" w="1646">
                    <a:moveTo>
                      <a:pt x="256" y="1"/>
                    </a:moveTo>
                    <a:lnTo>
                      <a:pt x="256" y="1"/>
                    </a:lnTo>
                    <a:cubicBezTo>
                      <a:pt x="1" y="1645"/>
                      <a:pt x="330" y="2632"/>
                      <a:pt x="695" y="3613"/>
                    </a:cubicBezTo>
                    <a:cubicBezTo>
                      <a:pt x="1042" y="4599"/>
                      <a:pt x="1499" y="5994"/>
                      <a:pt x="1548" y="6640"/>
                    </a:cubicBezTo>
                    <a:cubicBezTo>
                      <a:pt x="1548" y="6640"/>
                      <a:pt x="1645" y="5050"/>
                      <a:pt x="1231" y="4161"/>
                    </a:cubicBezTo>
                    <a:cubicBezTo>
                      <a:pt x="817" y="3271"/>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426600" y="4615000"/>
                <a:ext cx="41750" cy="166000"/>
              </a:xfrm>
              <a:custGeom>
                <a:rect b="b" l="l" r="r" t="t"/>
                <a:pathLst>
                  <a:path extrusionOk="0" h="6640" w="1670">
                    <a:moveTo>
                      <a:pt x="281" y="1"/>
                    </a:moveTo>
                    <a:lnTo>
                      <a:pt x="281" y="1"/>
                    </a:lnTo>
                    <a:cubicBezTo>
                      <a:pt x="25" y="1645"/>
                      <a:pt x="1" y="2681"/>
                      <a:pt x="360" y="3661"/>
                    </a:cubicBezTo>
                    <a:cubicBezTo>
                      <a:pt x="707" y="4648"/>
                      <a:pt x="1530" y="5988"/>
                      <a:pt x="1572" y="6640"/>
                    </a:cubicBezTo>
                    <a:cubicBezTo>
                      <a:pt x="1572" y="6640"/>
                      <a:pt x="1670" y="5044"/>
                      <a:pt x="1255" y="4155"/>
                    </a:cubicBezTo>
                    <a:cubicBezTo>
                      <a:pt x="841" y="3265"/>
                      <a:pt x="257" y="1097"/>
                      <a:pt x="2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427225" y="4615000"/>
                <a:ext cx="41125" cy="166000"/>
              </a:xfrm>
              <a:custGeom>
                <a:rect b="b" l="l" r="r" t="t"/>
                <a:pathLst>
                  <a:path extrusionOk="0" h="6640" w="1645">
                    <a:moveTo>
                      <a:pt x="256" y="1"/>
                    </a:moveTo>
                    <a:lnTo>
                      <a:pt x="256" y="1"/>
                    </a:lnTo>
                    <a:cubicBezTo>
                      <a:pt x="0" y="1645"/>
                      <a:pt x="329" y="2626"/>
                      <a:pt x="694" y="3607"/>
                    </a:cubicBezTo>
                    <a:cubicBezTo>
                      <a:pt x="1042" y="4593"/>
                      <a:pt x="1505" y="5988"/>
                      <a:pt x="1547" y="6640"/>
                    </a:cubicBezTo>
                    <a:cubicBezTo>
                      <a:pt x="1547" y="6640"/>
                      <a:pt x="1645" y="5044"/>
                      <a:pt x="1230" y="4155"/>
                    </a:cubicBezTo>
                    <a:cubicBezTo>
                      <a:pt x="816" y="3265"/>
                      <a:pt x="232" y="1097"/>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59650" y="4474300"/>
                <a:ext cx="25600" cy="162200"/>
              </a:xfrm>
              <a:custGeom>
                <a:rect b="b" l="l" r="r" t="t"/>
                <a:pathLst>
                  <a:path extrusionOk="0" h="6488" w="1024">
                    <a:moveTo>
                      <a:pt x="488" y="1"/>
                    </a:moveTo>
                    <a:cubicBezTo>
                      <a:pt x="488" y="1"/>
                      <a:pt x="0" y="1195"/>
                      <a:pt x="147" y="2760"/>
                    </a:cubicBezTo>
                    <a:cubicBezTo>
                      <a:pt x="293" y="4337"/>
                      <a:pt x="786" y="5751"/>
                      <a:pt x="725" y="6488"/>
                    </a:cubicBezTo>
                    <a:cubicBezTo>
                      <a:pt x="725" y="6488"/>
                      <a:pt x="1024" y="5476"/>
                      <a:pt x="963" y="4264"/>
                    </a:cubicBezTo>
                    <a:cubicBezTo>
                      <a:pt x="902" y="3058"/>
                      <a:pt x="506" y="2291"/>
                      <a:pt x="433" y="1590"/>
                    </a:cubicBezTo>
                    <a:cubicBezTo>
                      <a:pt x="354" y="890"/>
                      <a:pt x="488" y="1"/>
                      <a:pt x="4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460875" y="4474300"/>
                <a:ext cx="24375" cy="162200"/>
              </a:xfrm>
              <a:custGeom>
                <a:rect b="b" l="l" r="r" t="t"/>
                <a:pathLst>
                  <a:path extrusionOk="0" h="6488" w="975">
                    <a:moveTo>
                      <a:pt x="439" y="1"/>
                    </a:moveTo>
                    <a:cubicBezTo>
                      <a:pt x="439" y="1"/>
                      <a:pt x="0" y="1286"/>
                      <a:pt x="329" y="2821"/>
                    </a:cubicBezTo>
                    <a:cubicBezTo>
                      <a:pt x="768" y="4849"/>
                      <a:pt x="737" y="5751"/>
                      <a:pt x="676" y="6488"/>
                    </a:cubicBezTo>
                    <a:cubicBezTo>
                      <a:pt x="676" y="6488"/>
                      <a:pt x="975" y="5476"/>
                      <a:pt x="914" y="4264"/>
                    </a:cubicBezTo>
                    <a:cubicBezTo>
                      <a:pt x="853" y="3058"/>
                      <a:pt x="457" y="2291"/>
                      <a:pt x="384" y="1590"/>
                    </a:cubicBezTo>
                    <a:cubicBezTo>
                      <a:pt x="305" y="890"/>
                      <a:pt x="439" y="1"/>
                      <a:pt x="4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486000" y="4435475"/>
                <a:ext cx="23475" cy="165550"/>
              </a:xfrm>
              <a:custGeom>
                <a:rect b="b" l="l" r="r" t="t"/>
                <a:pathLst>
                  <a:path extrusionOk="0" h="6622" w="939">
                    <a:moveTo>
                      <a:pt x="634" y="1"/>
                    </a:moveTo>
                    <a:lnTo>
                      <a:pt x="634" y="1"/>
                    </a:lnTo>
                    <a:cubicBezTo>
                      <a:pt x="232" y="774"/>
                      <a:pt x="0" y="2382"/>
                      <a:pt x="152" y="3783"/>
                    </a:cubicBezTo>
                    <a:cubicBezTo>
                      <a:pt x="299" y="5184"/>
                      <a:pt x="268" y="6621"/>
                      <a:pt x="268" y="6621"/>
                    </a:cubicBezTo>
                    <a:cubicBezTo>
                      <a:pt x="268" y="6621"/>
                      <a:pt x="786" y="5860"/>
                      <a:pt x="859" y="4502"/>
                    </a:cubicBezTo>
                    <a:cubicBezTo>
                      <a:pt x="938" y="3137"/>
                      <a:pt x="427" y="646"/>
                      <a:pt x="6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1491775" y="4435475"/>
                <a:ext cx="17700" cy="165550"/>
              </a:xfrm>
              <a:custGeom>
                <a:rect b="b" l="l" r="r" t="t"/>
                <a:pathLst>
                  <a:path extrusionOk="0" h="6622" w="708">
                    <a:moveTo>
                      <a:pt x="403" y="1"/>
                    </a:moveTo>
                    <a:lnTo>
                      <a:pt x="403" y="1"/>
                    </a:lnTo>
                    <a:cubicBezTo>
                      <a:pt x="1" y="774"/>
                      <a:pt x="189" y="2382"/>
                      <a:pt x="336" y="3783"/>
                    </a:cubicBezTo>
                    <a:cubicBezTo>
                      <a:pt x="476" y="5184"/>
                      <a:pt x="37" y="6621"/>
                      <a:pt x="37" y="6621"/>
                    </a:cubicBezTo>
                    <a:cubicBezTo>
                      <a:pt x="37" y="6621"/>
                      <a:pt x="555" y="5860"/>
                      <a:pt x="628" y="4502"/>
                    </a:cubicBezTo>
                    <a:cubicBezTo>
                      <a:pt x="707" y="3137"/>
                      <a:pt x="196" y="646"/>
                      <a:pt x="4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510200" y="4416300"/>
                <a:ext cx="28500" cy="150000"/>
              </a:xfrm>
              <a:custGeom>
                <a:rect b="b" l="l" r="r" t="t"/>
                <a:pathLst>
                  <a:path extrusionOk="0" h="6000" w="1140">
                    <a:moveTo>
                      <a:pt x="1140" y="0"/>
                    </a:moveTo>
                    <a:cubicBezTo>
                      <a:pt x="646" y="682"/>
                      <a:pt x="1" y="2333"/>
                      <a:pt x="92" y="3307"/>
                    </a:cubicBezTo>
                    <a:cubicBezTo>
                      <a:pt x="183" y="4300"/>
                      <a:pt x="305" y="5366"/>
                      <a:pt x="55" y="6000"/>
                    </a:cubicBezTo>
                    <a:cubicBezTo>
                      <a:pt x="55" y="6000"/>
                      <a:pt x="768" y="4696"/>
                      <a:pt x="786" y="3381"/>
                    </a:cubicBezTo>
                    <a:cubicBezTo>
                      <a:pt x="799" y="2059"/>
                      <a:pt x="981" y="414"/>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1511575" y="4416300"/>
                <a:ext cx="27125" cy="150000"/>
              </a:xfrm>
              <a:custGeom>
                <a:rect b="b" l="l" r="r" t="t"/>
                <a:pathLst>
                  <a:path extrusionOk="0" h="6000" w="1085">
                    <a:moveTo>
                      <a:pt x="1085" y="0"/>
                    </a:moveTo>
                    <a:cubicBezTo>
                      <a:pt x="591" y="682"/>
                      <a:pt x="378" y="2351"/>
                      <a:pt x="469" y="3332"/>
                    </a:cubicBezTo>
                    <a:cubicBezTo>
                      <a:pt x="561" y="4312"/>
                      <a:pt x="250" y="5366"/>
                      <a:pt x="0" y="6000"/>
                    </a:cubicBezTo>
                    <a:cubicBezTo>
                      <a:pt x="0" y="6000"/>
                      <a:pt x="713" y="4696"/>
                      <a:pt x="731" y="3381"/>
                    </a:cubicBezTo>
                    <a:cubicBezTo>
                      <a:pt x="744" y="2059"/>
                      <a:pt x="926" y="414"/>
                      <a:pt x="10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1528325" y="4395425"/>
                <a:ext cx="55000" cy="142700"/>
              </a:xfrm>
              <a:custGeom>
                <a:rect b="b" l="l" r="r" t="t"/>
                <a:pathLst>
                  <a:path extrusionOk="0" h="5708" w="2200">
                    <a:moveTo>
                      <a:pt x="2199" y="1"/>
                    </a:moveTo>
                    <a:lnTo>
                      <a:pt x="2199" y="1"/>
                    </a:lnTo>
                    <a:cubicBezTo>
                      <a:pt x="2187" y="13"/>
                      <a:pt x="2173" y="30"/>
                      <a:pt x="2159" y="51"/>
                    </a:cubicBezTo>
                    <a:lnTo>
                      <a:pt x="2159" y="51"/>
                    </a:lnTo>
                    <a:cubicBezTo>
                      <a:pt x="2172" y="34"/>
                      <a:pt x="2186" y="17"/>
                      <a:pt x="2199" y="1"/>
                    </a:cubicBezTo>
                    <a:close/>
                    <a:moveTo>
                      <a:pt x="2159" y="51"/>
                    </a:moveTo>
                    <a:cubicBezTo>
                      <a:pt x="1376" y="1031"/>
                      <a:pt x="644" y="2298"/>
                      <a:pt x="536" y="3077"/>
                    </a:cubicBezTo>
                    <a:cubicBezTo>
                      <a:pt x="433" y="3881"/>
                      <a:pt x="415" y="5129"/>
                      <a:pt x="0" y="5708"/>
                    </a:cubicBezTo>
                    <a:cubicBezTo>
                      <a:pt x="0" y="5708"/>
                      <a:pt x="902" y="4703"/>
                      <a:pt x="1066" y="3582"/>
                    </a:cubicBezTo>
                    <a:cubicBezTo>
                      <a:pt x="1217" y="2517"/>
                      <a:pt x="1879" y="462"/>
                      <a:pt x="2159"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1528325" y="4395425"/>
                <a:ext cx="55000" cy="142700"/>
              </a:xfrm>
              <a:custGeom>
                <a:rect b="b" l="l" r="r" t="t"/>
                <a:pathLst>
                  <a:path extrusionOk="0" h="5708" w="2200">
                    <a:moveTo>
                      <a:pt x="2199" y="1"/>
                    </a:moveTo>
                    <a:lnTo>
                      <a:pt x="2199" y="1"/>
                    </a:lnTo>
                    <a:cubicBezTo>
                      <a:pt x="2186" y="13"/>
                      <a:pt x="2172" y="31"/>
                      <a:pt x="2157" y="54"/>
                    </a:cubicBezTo>
                    <a:lnTo>
                      <a:pt x="2157" y="54"/>
                    </a:lnTo>
                    <a:cubicBezTo>
                      <a:pt x="2171" y="36"/>
                      <a:pt x="2185" y="18"/>
                      <a:pt x="2199" y="1"/>
                    </a:cubicBezTo>
                    <a:close/>
                    <a:moveTo>
                      <a:pt x="2157" y="54"/>
                    </a:moveTo>
                    <a:lnTo>
                      <a:pt x="2157" y="54"/>
                    </a:lnTo>
                    <a:cubicBezTo>
                      <a:pt x="1387" y="1035"/>
                      <a:pt x="985" y="2348"/>
                      <a:pt x="884" y="3125"/>
                    </a:cubicBezTo>
                    <a:cubicBezTo>
                      <a:pt x="774" y="3923"/>
                      <a:pt x="415" y="5129"/>
                      <a:pt x="0" y="5708"/>
                    </a:cubicBezTo>
                    <a:cubicBezTo>
                      <a:pt x="0" y="5708"/>
                      <a:pt x="902" y="4703"/>
                      <a:pt x="1066" y="3582"/>
                    </a:cubicBezTo>
                    <a:cubicBezTo>
                      <a:pt x="1217" y="2520"/>
                      <a:pt x="1876" y="471"/>
                      <a:pt x="2157" y="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1554200" y="4374100"/>
                <a:ext cx="60500" cy="134025"/>
              </a:xfrm>
              <a:custGeom>
                <a:rect b="b" l="l" r="r" t="t"/>
                <a:pathLst>
                  <a:path extrusionOk="0" h="5361" w="2420">
                    <a:moveTo>
                      <a:pt x="2419" y="1"/>
                    </a:moveTo>
                    <a:cubicBezTo>
                      <a:pt x="2389" y="16"/>
                      <a:pt x="2355" y="65"/>
                      <a:pt x="2319" y="141"/>
                    </a:cubicBezTo>
                    <a:lnTo>
                      <a:pt x="2319" y="141"/>
                    </a:lnTo>
                    <a:cubicBezTo>
                      <a:pt x="2353" y="92"/>
                      <a:pt x="2386" y="46"/>
                      <a:pt x="2419" y="1"/>
                    </a:cubicBezTo>
                    <a:close/>
                    <a:moveTo>
                      <a:pt x="2319" y="141"/>
                    </a:moveTo>
                    <a:cubicBezTo>
                      <a:pt x="1792" y="902"/>
                      <a:pt x="1227" y="2095"/>
                      <a:pt x="866" y="3138"/>
                    </a:cubicBezTo>
                    <a:cubicBezTo>
                      <a:pt x="494" y="4252"/>
                      <a:pt x="1" y="5361"/>
                      <a:pt x="1" y="5361"/>
                    </a:cubicBezTo>
                    <a:cubicBezTo>
                      <a:pt x="1" y="5361"/>
                      <a:pt x="1493" y="3637"/>
                      <a:pt x="1737" y="2425"/>
                    </a:cubicBezTo>
                    <a:cubicBezTo>
                      <a:pt x="1937" y="1430"/>
                      <a:pt x="2154" y="491"/>
                      <a:pt x="2319" y="14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1554200" y="4374100"/>
                <a:ext cx="60500" cy="134025"/>
              </a:xfrm>
              <a:custGeom>
                <a:rect b="b" l="l" r="r" t="t"/>
                <a:pathLst>
                  <a:path extrusionOk="0" h="5361" w="2420">
                    <a:moveTo>
                      <a:pt x="2419" y="1"/>
                    </a:moveTo>
                    <a:cubicBezTo>
                      <a:pt x="2385" y="18"/>
                      <a:pt x="2348" y="75"/>
                      <a:pt x="2308" y="166"/>
                    </a:cubicBezTo>
                    <a:lnTo>
                      <a:pt x="2308" y="166"/>
                    </a:lnTo>
                    <a:cubicBezTo>
                      <a:pt x="2343" y="109"/>
                      <a:pt x="2380" y="54"/>
                      <a:pt x="2419" y="1"/>
                    </a:cubicBezTo>
                    <a:close/>
                    <a:moveTo>
                      <a:pt x="2308" y="166"/>
                    </a:moveTo>
                    <a:lnTo>
                      <a:pt x="2308" y="166"/>
                    </a:lnTo>
                    <a:cubicBezTo>
                      <a:pt x="1843" y="916"/>
                      <a:pt x="1692" y="2009"/>
                      <a:pt x="1335" y="3034"/>
                    </a:cubicBezTo>
                    <a:cubicBezTo>
                      <a:pt x="963" y="4143"/>
                      <a:pt x="1" y="5361"/>
                      <a:pt x="1" y="5361"/>
                    </a:cubicBezTo>
                    <a:cubicBezTo>
                      <a:pt x="1" y="5361"/>
                      <a:pt x="1493" y="3637"/>
                      <a:pt x="1737" y="2425"/>
                    </a:cubicBezTo>
                    <a:cubicBezTo>
                      <a:pt x="1932" y="1452"/>
                      <a:pt x="2144" y="534"/>
                      <a:pt x="2308" y="16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1585725" y="4375625"/>
                <a:ext cx="80575" cy="100525"/>
              </a:xfrm>
              <a:custGeom>
                <a:rect b="b" l="l" r="r" t="t"/>
                <a:pathLst>
                  <a:path extrusionOk="0" h="4021" w="3223">
                    <a:moveTo>
                      <a:pt x="3223" y="1"/>
                    </a:moveTo>
                    <a:lnTo>
                      <a:pt x="3223" y="1"/>
                    </a:lnTo>
                    <a:cubicBezTo>
                      <a:pt x="1146" y="1146"/>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1585725" y="4375625"/>
                <a:ext cx="80575" cy="100525"/>
              </a:xfrm>
              <a:custGeom>
                <a:rect b="b" l="l" r="r" t="t"/>
                <a:pathLst>
                  <a:path extrusionOk="0" h="4021" w="3223">
                    <a:moveTo>
                      <a:pt x="3223" y="1"/>
                    </a:moveTo>
                    <a:lnTo>
                      <a:pt x="3223" y="1"/>
                    </a:lnTo>
                    <a:cubicBezTo>
                      <a:pt x="1682" y="1292"/>
                      <a:pt x="1" y="4021"/>
                      <a:pt x="1" y="4021"/>
                    </a:cubicBezTo>
                    <a:cubicBezTo>
                      <a:pt x="537" y="3594"/>
                      <a:pt x="1237" y="2815"/>
                      <a:pt x="1517" y="2236"/>
                    </a:cubicBezTo>
                    <a:cubicBezTo>
                      <a:pt x="1816" y="1664"/>
                      <a:pt x="2260" y="1024"/>
                      <a:pt x="3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1600350" y="4398650"/>
                <a:ext cx="118500" cy="65325"/>
              </a:xfrm>
              <a:custGeom>
                <a:rect b="b" l="l" r="r" t="t"/>
                <a:pathLst>
                  <a:path extrusionOk="0" h="2613" w="4740">
                    <a:moveTo>
                      <a:pt x="4557" y="1"/>
                    </a:moveTo>
                    <a:cubicBezTo>
                      <a:pt x="2078" y="1"/>
                      <a:pt x="0" y="2613"/>
                      <a:pt x="0" y="2613"/>
                    </a:cubicBezTo>
                    <a:lnTo>
                      <a:pt x="0" y="2613"/>
                    </a:lnTo>
                    <a:cubicBezTo>
                      <a:pt x="774" y="1991"/>
                      <a:pt x="3545" y="499"/>
                      <a:pt x="4739" y="6"/>
                    </a:cubicBezTo>
                    <a:cubicBezTo>
                      <a:pt x="4678" y="2"/>
                      <a:pt x="4617" y="1"/>
                      <a:pt x="4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1600350" y="4398775"/>
                <a:ext cx="118500" cy="65200"/>
              </a:xfrm>
              <a:custGeom>
                <a:rect b="b" l="l" r="r" t="t"/>
                <a:pathLst>
                  <a:path extrusionOk="0" h="2608" w="4740">
                    <a:moveTo>
                      <a:pt x="4739" y="1"/>
                    </a:moveTo>
                    <a:cubicBezTo>
                      <a:pt x="2431" y="415"/>
                      <a:pt x="0" y="2608"/>
                      <a:pt x="0" y="2608"/>
                    </a:cubicBezTo>
                    <a:lnTo>
                      <a:pt x="0" y="2608"/>
                    </a:lnTo>
                    <a:cubicBezTo>
                      <a:pt x="774" y="1986"/>
                      <a:pt x="3545" y="494"/>
                      <a:pt x="47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1579025" y="4460500"/>
                <a:ext cx="113175" cy="22825"/>
              </a:xfrm>
              <a:custGeom>
                <a:rect b="b" l="l" r="r" t="t"/>
                <a:pathLst>
                  <a:path extrusionOk="0" h="913" w="4527">
                    <a:moveTo>
                      <a:pt x="1781" y="0"/>
                    </a:moveTo>
                    <a:cubicBezTo>
                      <a:pt x="789" y="0"/>
                      <a:pt x="1" y="912"/>
                      <a:pt x="1" y="912"/>
                    </a:cubicBezTo>
                    <a:cubicBezTo>
                      <a:pt x="332" y="783"/>
                      <a:pt x="842" y="662"/>
                      <a:pt x="1436" y="662"/>
                    </a:cubicBezTo>
                    <a:cubicBezTo>
                      <a:pt x="1542" y="662"/>
                      <a:pt x="1650" y="666"/>
                      <a:pt x="1761" y="675"/>
                    </a:cubicBezTo>
                    <a:cubicBezTo>
                      <a:pt x="1945" y="685"/>
                      <a:pt x="2143" y="698"/>
                      <a:pt x="2352" y="698"/>
                    </a:cubicBezTo>
                    <a:cubicBezTo>
                      <a:pt x="2975" y="698"/>
                      <a:pt x="3706" y="589"/>
                      <a:pt x="4526" y="11"/>
                    </a:cubicBezTo>
                    <a:lnTo>
                      <a:pt x="4526" y="11"/>
                    </a:lnTo>
                    <a:cubicBezTo>
                      <a:pt x="4280" y="170"/>
                      <a:pt x="4006" y="224"/>
                      <a:pt x="3709" y="224"/>
                    </a:cubicBezTo>
                    <a:cubicBezTo>
                      <a:pt x="3178" y="224"/>
                      <a:pt x="2569" y="51"/>
                      <a:pt x="1901" y="5"/>
                    </a:cubicBezTo>
                    <a:cubicBezTo>
                      <a:pt x="1861" y="2"/>
                      <a:pt x="1821" y="0"/>
                      <a:pt x="17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1579025" y="4460750"/>
                <a:ext cx="113175" cy="22575"/>
              </a:xfrm>
              <a:custGeom>
                <a:rect b="b" l="l" r="r" t="t"/>
                <a:pathLst>
                  <a:path extrusionOk="0" h="903" w="4527">
                    <a:moveTo>
                      <a:pt x="4526" y="1"/>
                    </a:moveTo>
                    <a:lnTo>
                      <a:pt x="4526" y="1"/>
                    </a:lnTo>
                    <a:cubicBezTo>
                      <a:pt x="4076" y="291"/>
                      <a:pt x="3556" y="371"/>
                      <a:pt x="2959" y="371"/>
                    </a:cubicBezTo>
                    <a:cubicBezTo>
                      <a:pt x="2642" y="371"/>
                      <a:pt x="2304" y="349"/>
                      <a:pt x="1944" y="323"/>
                    </a:cubicBezTo>
                    <a:cubicBezTo>
                      <a:pt x="1885" y="319"/>
                      <a:pt x="1826" y="317"/>
                      <a:pt x="1768" y="317"/>
                    </a:cubicBezTo>
                    <a:cubicBezTo>
                      <a:pt x="803" y="317"/>
                      <a:pt x="1" y="902"/>
                      <a:pt x="1" y="902"/>
                    </a:cubicBezTo>
                    <a:cubicBezTo>
                      <a:pt x="332" y="773"/>
                      <a:pt x="842" y="652"/>
                      <a:pt x="1436" y="652"/>
                    </a:cubicBezTo>
                    <a:cubicBezTo>
                      <a:pt x="1542" y="652"/>
                      <a:pt x="1650" y="656"/>
                      <a:pt x="1761" y="665"/>
                    </a:cubicBezTo>
                    <a:cubicBezTo>
                      <a:pt x="1949" y="676"/>
                      <a:pt x="2150" y="688"/>
                      <a:pt x="2364" y="688"/>
                    </a:cubicBezTo>
                    <a:cubicBezTo>
                      <a:pt x="2984" y="688"/>
                      <a:pt x="3712" y="580"/>
                      <a:pt x="45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1560750" y="4477950"/>
                <a:ext cx="118650" cy="23325"/>
              </a:xfrm>
              <a:custGeom>
                <a:rect b="b" l="l" r="r" t="t"/>
                <a:pathLst>
                  <a:path extrusionOk="0" h="933" w="4746">
                    <a:moveTo>
                      <a:pt x="4746" y="1"/>
                    </a:moveTo>
                    <a:cubicBezTo>
                      <a:pt x="4291" y="251"/>
                      <a:pt x="3957" y="322"/>
                      <a:pt x="3467" y="322"/>
                    </a:cubicBezTo>
                    <a:cubicBezTo>
                      <a:pt x="3109" y="322"/>
                      <a:pt x="2667" y="284"/>
                      <a:pt x="2035" y="251"/>
                    </a:cubicBezTo>
                    <a:cubicBezTo>
                      <a:pt x="1961" y="247"/>
                      <a:pt x="1889" y="245"/>
                      <a:pt x="1820" y="245"/>
                    </a:cubicBezTo>
                    <a:cubicBezTo>
                      <a:pt x="485" y="245"/>
                      <a:pt x="1" y="933"/>
                      <a:pt x="1" y="933"/>
                    </a:cubicBezTo>
                    <a:cubicBezTo>
                      <a:pt x="398" y="810"/>
                      <a:pt x="812" y="756"/>
                      <a:pt x="1331" y="756"/>
                    </a:cubicBezTo>
                    <a:cubicBezTo>
                      <a:pt x="1584" y="756"/>
                      <a:pt x="1862" y="769"/>
                      <a:pt x="2175" y="793"/>
                    </a:cubicBezTo>
                    <a:cubicBezTo>
                      <a:pt x="2301" y="801"/>
                      <a:pt x="2423" y="805"/>
                      <a:pt x="2542" y="805"/>
                    </a:cubicBezTo>
                    <a:cubicBezTo>
                      <a:pt x="3323" y="805"/>
                      <a:pt x="3979" y="614"/>
                      <a:pt x="47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1560750" y="4477950"/>
                <a:ext cx="118500" cy="23325"/>
              </a:xfrm>
              <a:custGeom>
                <a:rect b="b" l="l" r="r" t="t"/>
                <a:pathLst>
                  <a:path extrusionOk="0" h="933" w="4740">
                    <a:moveTo>
                      <a:pt x="4740" y="1"/>
                    </a:moveTo>
                    <a:lnTo>
                      <a:pt x="4740" y="1"/>
                    </a:lnTo>
                    <a:cubicBezTo>
                      <a:pt x="4090" y="359"/>
                      <a:pt x="3728" y="529"/>
                      <a:pt x="2774" y="529"/>
                    </a:cubicBezTo>
                    <a:cubicBezTo>
                      <a:pt x="2575" y="529"/>
                      <a:pt x="2349" y="521"/>
                      <a:pt x="2090" y="506"/>
                    </a:cubicBezTo>
                    <a:cubicBezTo>
                      <a:pt x="1988" y="501"/>
                      <a:pt x="1891" y="499"/>
                      <a:pt x="1797" y="499"/>
                    </a:cubicBezTo>
                    <a:cubicBezTo>
                      <a:pt x="519" y="499"/>
                      <a:pt x="1" y="933"/>
                      <a:pt x="1" y="933"/>
                    </a:cubicBezTo>
                    <a:cubicBezTo>
                      <a:pt x="398" y="810"/>
                      <a:pt x="812" y="756"/>
                      <a:pt x="1327" y="756"/>
                    </a:cubicBezTo>
                    <a:cubicBezTo>
                      <a:pt x="1578" y="756"/>
                      <a:pt x="1854" y="769"/>
                      <a:pt x="2163" y="793"/>
                    </a:cubicBezTo>
                    <a:cubicBezTo>
                      <a:pt x="2290" y="801"/>
                      <a:pt x="2412" y="805"/>
                      <a:pt x="2532" y="805"/>
                    </a:cubicBezTo>
                    <a:cubicBezTo>
                      <a:pt x="3317" y="805"/>
                      <a:pt x="3973" y="614"/>
                      <a:pt x="47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1536100" y="4504150"/>
                <a:ext cx="111025" cy="27125"/>
              </a:xfrm>
              <a:custGeom>
                <a:rect b="b" l="l" r="r" t="t"/>
                <a:pathLst>
                  <a:path extrusionOk="0" h="1085" w="4441">
                    <a:moveTo>
                      <a:pt x="4440" y="1"/>
                    </a:moveTo>
                    <a:lnTo>
                      <a:pt x="4440" y="1"/>
                    </a:lnTo>
                    <a:cubicBezTo>
                      <a:pt x="4209" y="119"/>
                      <a:pt x="3868" y="148"/>
                      <a:pt x="3428" y="148"/>
                    </a:cubicBezTo>
                    <a:cubicBezTo>
                      <a:pt x="3007" y="148"/>
                      <a:pt x="2495" y="122"/>
                      <a:pt x="1904" y="122"/>
                    </a:cubicBezTo>
                    <a:cubicBezTo>
                      <a:pt x="1847" y="122"/>
                      <a:pt x="1789" y="122"/>
                      <a:pt x="1730" y="122"/>
                    </a:cubicBezTo>
                    <a:cubicBezTo>
                      <a:pt x="426" y="141"/>
                      <a:pt x="0" y="1085"/>
                      <a:pt x="0" y="1085"/>
                    </a:cubicBezTo>
                    <a:cubicBezTo>
                      <a:pt x="268" y="853"/>
                      <a:pt x="969" y="616"/>
                      <a:pt x="2010" y="610"/>
                    </a:cubicBezTo>
                    <a:cubicBezTo>
                      <a:pt x="3039" y="597"/>
                      <a:pt x="3837" y="482"/>
                      <a:pt x="4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1536100" y="4504000"/>
                <a:ext cx="110725" cy="27275"/>
              </a:xfrm>
              <a:custGeom>
                <a:rect b="b" l="l" r="r" t="t"/>
                <a:pathLst>
                  <a:path extrusionOk="0" h="1091" w="4429">
                    <a:moveTo>
                      <a:pt x="4428" y="0"/>
                    </a:moveTo>
                    <a:cubicBezTo>
                      <a:pt x="3965" y="250"/>
                      <a:pt x="3046" y="299"/>
                      <a:pt x="1742" y="311"/>
                    </a:cubicBezTo>
                    <a:cubicBezTo>
                      <a:pt x="439" y="329"/>
                      <a:pt x="0" y="1091"/>
                      <a:pt x="0" y="1091"/>
                    </a:cubicBezTo>
                    <a:cubicBezTo>
                      <a:pt x="268" y="859"/>
                      <a:pt x="969" y="622"/>
                      <a:pt x="2004" y="610"/>
                    </a:cubicBezTo>
                    <a:cubicBezTo>
                      <a:pt x="3027" y="591"/>
                      <a:pt x="3831" y="482"/>
                      <a:pt x="4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1514625" y="4523350"/>
                <a:ext cx="112100" cy="36550"/>
              </a:xfrm>
              <a:custGeom>
                <a:rect b="b" l="l" r="r" t="t"/>
                <a:pathLst>
                  <a:path extrusionOk="0" h="1462" w="4484">
                    <a:moveTo>
                      <a:pt x="4483" y="0"/>
                    </a:moveTo>
                    <a:lnTo>
                      <a:pt x="4483" y="0"/>
                    </a:lnTo>
                    <a:cubicBezTo>
                      <a:pt x="4069" y="164"/>
                      <a:pt x="3606" y="292"/>
                      <a:pt x="2729" y="298"/>
                    </a:cubicBezTo>
                    <a:cubicBezTo>
                      <a:pt x="1846" y="305"/>
                      <a:pt x="609" y="384"/>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1514625" y="4523350"/>
                <a:ext cx="112100" cy="36550"/>
              </a:xfrm>
              <a:custGeom>
                <a:rect b="b" l="l" r="r" t="t"/>
                <a:pathLst>
                  <a:path extrusionOk="0" h="1462" w="4484">
                    <a:moveTo>
                      <a:pt x="4483" y="0"/>
                    </a:moveTo>
                    <a:lnTo>
                      <a:pt x="4483" y="0"/>
                    </a:lnTo>
                    <a:cubicBezTo>
                      <a:pt x="4069" y="164"/>
                      <a:pt x="3594" y="542"/>
                      <a:pt x="2711" y="548"/>
                    </a:cubicBezTo>
                    <a:cubicBezTo>
                      <a:pt x="2677" y="549"/>
                      <a:pt x="2644" y="549"/>
                      <a:pt x="2610" y="549"/>
                    </a:cubicBezTo>
                    <a:cubicBezTo>
                      <a:pt x="2441" y="549"/>
                      <a:pt x="2261" y="544"/>
                      <a:pt x="2078" y="544"/>
                    </a:cubicBezTo>
                    <a:cubicBezTo>
                      <a:pt x="1313" y="544"/>
                      <a:pt x="473" y="625"/>
                      <a:pt x="0" y="1462"/>
                    </a:cubicBezTo>
                    <a:cubicBezTo>
                      <a:pt x="0" y="1462"/>
                      <a:pt x="640" y="877"/>
                      <a:pt x="1724" y="871"/>
                    </a:cubicBezTo>
                    <a:cubicBezTo>
                      <a:pt x="2814" y="865"/>
                      <a:pt x="3752" y="627"/>
                      <a:pt x="4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1491775" y="4550900"/>
                <a:ext cx="114700" cy="50725"/>
              </a:xfrm>
              <a:custGeom>
                <a:rect b="b" l="l" r="r" t="t"/>
                <a:pathLst>
                  <a:path extrusionOk="0" h="2029" w="4588">
                    <a:moveTo>
                      <a:pt x="4587" y="0"/>
                    </a:moveTo>
                    <a:cubicBezTo>
                      <a:pt x="3899" y="427"/>
                      <a:pt x="3113" y="451"/>
                      <a:pt x="2346" y="457"/>
                    </a:cubicBezTo>
                    <a:cubicBezTo>
                      <a:pt x="1584" y="469"/>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1491775" y="4550900"/>
                <a:ext cx="114700" cy="50725"/>
              </a:xfrm>
              <a:custGeom>
                <a:rect b="b" l="l" r="r" t="t"/>
                <a:pathLst>
                  <a:path extrusionOk="0" h="2029" w="4588">
                    <a:moveTo>
                      <a:pt x="4587" y="0"/>
                    </a:moveTo>
                    <a:cubicBezTo>
                      <a:pt x="3899" y="427"/>
                      <a:pt x="3125" y="695"/>
                      <a:pt x="2358" y="713"/>
                    </a:cubicBezTo>
                    <a:cubicBezTo>
                      <a:pt x="1596" y="713"/>
                      <a:pt x="354" y="871"/>
                      <a:pt x="1" y="2029"/>
                    </a:cubicBezTo>
                    <a:cubicBezTo>
                      <a:pt x="1" y="2029"/>
                      <a:pt x="464" y="1231"/>
                      <a:pt x="1688" y="1103"/>
                    </a:cubicBezTo>
                    <a:cubicBezTo>
                      <a:pt x="2912" y="969"/>
                      <a:pt x="3820"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1482025" y="4572375"/>
                <a:ext cx="115300" cy="52700"/>
              </a:xfrm>
              <a:custGeom>
                <a:rect b="b" l="l" r="r" t="t"/>
                <a:pathLst>
                  <a:path extrusionOk="0" h="2108" w="4612">
                    <a:moveTo>
                      <a:pt x="4612" y="0"/>
                    </a:moveTo>
                    <a:lnTo>
                      <a:pt x="4612" y="0"/>
                    </a:lnTo>
                    <a:cubicBezTo>
                      <a:pt x="3923" y="524"/>
                      <a:pt x="2857" y="232"/>
                      <a:pt x="1639" y="640"/>
                    </a:cubicBezTo>
                    <a:cubicBezTo>
                      <a:pt x="427" y="1042"/>
                      <a:pt x="1" y="2108"/>
                      <a:pt x="1" y="2108"/>
                    </a:cubicBezTo>
                    <a:cubicBezTo>
                      <a:pt x="220" y="1596"/>
                      <a:pt x="1493" y="1066"/>
                      <a:pt x="2261" y="969"/>
                    </a:cubicBezTo>
                    <a:cubicBezTo>
                      <a:pt x="3028" y="877"/>
                      <a:pt x="4063" y="707"/>
                      <a:pt x="4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1482025" y="4572375"/>
                <a:ext cx="115600" cy="52700"/>
              </a:xfrm>
              <a:custGeom>
                <a:rect b="b" l="l" r="r" t="t"/>
                <a:pathLst>
                  <a:path extrusionOk="0" h="2108" w="4624">
                    <a:moveTo>
                      <a:pt x="4624" y="0"/>
                    </a:moveTo>
                    <a:cubicBezTo>
                      <a:pt x="3954" y="713"/>
                      <a:pt x="2827" y="402"/>
                      <a:pt x="1609" y="804"/>
                    </a:cubicBezTo>
                    <a:cubicBezTo>
                      <a:pt x="554" y="1152"/>
                      <a:pt x="121" y="1875"/>
                      <a:pt x="23" y="2062"/>
                    </a:cubicBezTo>
                    <a:lnTo>
                      <a:pt x="23" y="2062"/>
                    </a:lnTo>
                    <a:cubicBezTo>
                      <a:pt x="295" y="1565"/>
                      <a:pt x="1516" y="1063"/>
                      <a:pt x="2267" y="975"/>
                    </a:cubicBezTo>
                    <a:cubicBezTo>
                      <a:pt x="3040" y="883"/>
                      <a:pt x="4076" y="707"/>
                      <a:pt x="4624" y="0"/>
                    </a:cubicBezTo>
                    <a:close/>
                    <a:moveTo>
                      <a:pt x="23" y="2062"/>
                    </a:moveTo>
                    <a:cubicBezTo>
                      <a:pt x="15" y="2077"/>
                      <a:pt x="7" y="2093"/>
                      <a:pt x="1" y="2108"/>
                    </a:cubicBezTo>
                    <a:cubicBezTo>
                      <a:pt x="1" y="2108"/>
                      <a:pt x="8" y="2091"/>
                      <a:pt x="23" y="20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1475475" y="4590500"/>
                <a:ext cx="114850" cy="55600"/>
              </a:xfrm>
              <a:custGeom>
                <a:rect b="b" l="l" r="r" t="t"/>
                <a:pathLst>
                  <a:path extrusionOk="0" h="2224" w="4594">
                    <a:moveTo>
                      <a:pt x="4593" y="0"/>
                    </a:moveTo>
                    <a:cubicBezTo>
                      <a:pt x="3375" y="761"/>
                      <a:pt x="3351" y="317"/>
                      <a:pt x="1798" y="664"/>
                    </a:cubicBezTo>
                    <a:cubicBezTo>
                      <a:pt x="238" y="1023"/>
                      <a:pt x="1" y="2223"/>
                      <a:pt x="1" y="2223"/>
                    </a:cubicBezTo>
                    <a:cubicBezTo>
                      <a:pt x="348" y="1760"/>
                      <a:pt x="927" y="1358"/>
                      <a:pt x="1901" y="1200"/>
                    </a:cubicBezTo>
                    <a:cubicBezTo>
                      <a:pt x="2876" y="1036"/>
                      <a:pt x="3698" y="1048"/>
                      <a:pt x="45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1475475" y="4590500"/>
                <a:ext cx="114700" cy="55600"/>
              </a:xfrm>
              <a:custGeom>
                <a:rect b="b" l="l" r="r" t="t"/>
                <a:pathLst>
                  <a:path extrusionOk="0" h="2224" w="4588">
                    <a:moveTo>
                      <a:pt x="4587" y="0"/>
                    </a:moveTo>
                    <a:lnTo>
                      <a:pt x="4587" y="0"/>
                    </a:lnTo>
                    <a:cubicBezTo>
                      <a:pt x="3369" y="761"/>
                      <a:pt x="3302" y="548"/>
                      <a:pt x="1749" y="902"/>
                    </a:cubicBezTo>
                    <a:cubicBezTo>
                      <a:pt x="196" y="1249"/>
                      <a:pt x="1" y="2223"/>
                      <a:pt x="1" y="2223"/>
                    </a:cubicBezTo>
                    <a:cubicBezTo>
                      <a:pt x="348" y="1760"/>
                      <a:pt x="927" y="1358"/>
                      <a:pt x="1889" y="1200"/>
                    </a:cubicBezTo>
                    <a:cubicBezTo>
                      <a:pt x="2864" y="1036"/>
                      <a:pt x="3686" y="1048"/>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1466650" y="4618975"/>
                <a:ext cx="114700" cy="55600"/>
              </a:xfrm>
              <a:custGeom>
                <a:rect b="b" l="l" r="r" t="t"/>
                <a:pathLst>
                  <a:path extrusionOk="0" h="2224" w="4588">
                    <a:moveTo>
                      <a:pt x="4587" y="0"/>
                    </a:moveTo>
                    <a:lnTo>
                      <a:pt x="4587" y="0"/>
                    </a:lnTo>
                    <a:cubicBezTo>
                      <a:pt x="3369" y="761"/>
                      <a:pt x="3351" y="311"/>
                      <a:pt x="1797" y="664"/>
                    </a:cubicBezTo>
                    <a:cubicBezTo>
                      <a:pt x="232" y="1017"/>
                      <a:pt x="1" y="2223"/>
                      <a:pt x="1" y="2223"/>
                    </a:cubicBezTo>
                    <a:cubicBezTo>
                      <a:pt x="330" y="1760"/>
                      <a:pt x="914" y="1352"/>
                      <a:pt x="1895" y="1194"/>
                    </a:cubicBezTo>
                    <a:cubicBezTo>
                      <a:pt x="2869" y="1036"/>
                      <a:pt x="3692"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1466650" y="4618975"/>
                <a:ext cx="114550" cy="55600"/>
              </a:xfrm>
              <a:custGeom>
                <a:rect b="b" l="l" r="r" t="t"/>
                <a:pathLst>
                  <a:path extrusionOk="0" h="2224" w="4582">
                    <a:moveTo>
                      <a:pt x="4581" y="0"/>
                    </a:moveTo>
                    <a:lnTo>
                      <a:pt x="4581" y="0"/>
                    </a:lnTo>
                    <a:cubicBezTo>
                      <a:pt x="3363" y="761"/>
                      <a:pt x="3296" y="548"/>
                      <a:pt x="1743" y="895"/>
                    </a:cubicBezTo>
                    <a:cubicBezTo>
                      <a:pt x="189" y="1249"/>
                      <a:pt x="1" y="2223"/>
                      <a:pt x="1" y="2223"/>
                    </a:cubicBezTo>
                    <a:cubicBezTo>
                      <a:pt x="330" y="1760"/>
                      <a:pt x="914" y="1352"/>
                      <a:pt x="1889" y="1194"/>
                    </a:cubicBezTo>
                    <a:cubicBezTo>
                      <a:pt x="2857" y="1036"/>
                      <a:pt x="3686"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1457525" y="4647300"/>
                <a:ext cx="114675" cy="55600"/>
              </a:xfrm>
              <a:custGeom>
                <a:rect b="b" l="l" r="r" t="t"/>
                <a:pathLst>
                  <a:path extrusionOk="0" h="2224" w="4587">
                    <a:moveTo>
                      <a:pt x="4587" y="0"/>
                    </a:moveTo>
                    <a:lnTo>
                      <a:pt x="4587" y="0"/>
                    </a:lnTo>
                    <a:cubicBezTo>
                      <a:pt x="3368" y="761"/>
                      <a:pt x="3350" y="311"/>
                      <a:pt x="1797" y="664"/>
                    </a:cubicBezTo>
                    <a:cubicBezTo>
                      <a:pt x="232" y="1017"/>
                      <a:pt x="0" y="2223"/>
                      <a:pt x="0" y="2223"/>
                    </a:cubicBezTo>
                    <a:cubicBezTo>
                      <a:pt x="335" y="1760"/>
                      <a:pt x="914" y="1358"/>
                      <a:pt x="1894" y="1194"/>
                    </a:cubicBezTo>
                    <a:cubicBezTo>
                      <a:pt x="2869" y="1035"/>
                      <a:pt x="3691" y="1042"/>
                      <a:pt x="45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1457525" y="4647300"/>
                <a:ext cx="114525" cy="55600"/>
              </a:xfrm>
              <a:custGeom>
                <a:rect b="b" l="l" r="r" t="t"/>
                <a:pathLst>
                  <a:path extrusionOk="0" h="2224" w="4581">
                    <a:moveTo>
                      <a:pt x="4581" y="0"/>
                    </a:moveTo>
                    <a:lnTo>
                      <a:pt x="4581" y="0"/>
                    </a:lnTo>
                    <a:cubicBezTo>
                      <a:pt x="3362" y="761"/>
                      <a:pt x="3295" y="548"/>
                      <a:pt x="1742" y="901"/>
                    </a:cubicBezTo>
                    <a:cubicBezTo>
                      <a:pt x="189" y="1249"/>
                      <a:pt x="0" y="2223"/>
                      <a:pt x="0" y="2223"/>
                    </a:cubicBezTo>
                    <a:cubicBezTo>
                      <a:pt x="335" y="1760"/>
                      <a:pt x="914" y="1358"/>
                      <a:pt x="1888" y="1194"/>
                    </a:cubicBezTo>
                    <a:cubicBezTo>
                      <a:pt x="2863" y="1035"/>
                      <a:pt x="3685" y="1042"/>
                      <a:pt x="45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1467575" y="4445075"/>
                <a:ext cx="155175" cy="243800"/>
              </a:xfrm>
              <a:custGeom>
                <a:rect b="b" l="l" r="r" t="t"/>
                <a:pathLst>
                  <a:path extrusionOk="0" h="9752" w="6207">
                    <a:moveTo>
                      <a:pt x="6207" y="0"/>
                    </a:moveTo>
                    <a:lnTo>
                      <a:pt x="6207" y="0"/>
                    </a:lnTo>
                    <a:cubicBezTo>
                      <a:pt x="6012" y="146"/>
                      <a:pt x="5817" y="293"/>
                      <a:pt x="5628" y="439"/>
                    </a:cubicBezTo>
                    <a:cubicBezTo>
                      <a:pt x="5433" y="591"/>
                      <a:pt x="5244" y="743"/>
                      <a:pt x="5062" y="902"/>
                    </a:cubicBezTo>
                    <a:cubicBezTo>
                      <a:pt x="4885" y="1060"/>
                      <a:pt x="4696" y="1218"/>
                      <a:pt x="4520" y="1389"/>
                    </a:cubicBezTo>
                    <a:lnTo>
                      <a:pt x="4258" y="1639"/>
                    </a:lnTo>
                    <a:lnTo>
                      <a:pt x="4124" y="1767"/>
                    </a:lnTo>
                    <a:lnTo>
                      <a:pt x="3996" y="1901"/>
                    </a:lnTo>
                    <a:cubicBezTo>
                      <a:pt x="3308" y="2589"/>
                      <a:pt x="2662" y="3338"/>
                      <a:pt x="2102" y="4154"/>
                    </a:cubicBezTo>
                    <a:cubicBezTo>
                      <a:pt x="1955" y="4355"/>
                      <a:pt x="1827" y="4568"/>
                      <a:pt x="1687" y="4776"/>
                    </a:cubicBezTo>
                    <a:lnTo>
                      <a:pt x="1499" y="5098"/>
                    </a:lnTo>
                    <a:cubicBezTo>
                      <a:pt x="1438" y="5202"/>
                      <a:pt x="1377" y="5318"/>
                      <a:pt x="1316" y="5421"/>
                    </a:cubicBezTo>
                    <a:cubicBezTo>
                      <a:pt x="1078" y="5866"/>
                      <a:pt x="865" y="6323"/>
                      <a:pt x="676" y="6786"/>
                    </a:cubicBezTo>
                    <a:cubicBezTo>
                      <a:pt x="487" y="7261"/>
                      <a:pt x="335" y="7736"/>
                      <a:pt x="213" y="8235"/>
                    </a:cubicBezTo>
                    <a:cubicBezTo>
                      <a:pt x="152" y="8479"/>
                      <a:pt x="104" y="8729"/>
                      <a:pt x="67" y="8978"/>
                    </a:cubicBezTo>
                    <a:cubicBezTo>
                      <a:pt x="31" y="9228"/>
                      <a:pt x="0" y="9484"/>
                      <a:pt x="0" y="9752"/>
                    </a:cubicBezTo>
                    <a:lnTo>
                      <a:pt x="104" y="9740"/>
                    </a:lnTo>
                    <a:cubicBezTo>
                      <a:pt x="104" y="9496"/>
                      <a:pt x="134" y="9240"/>
                      <a:pt x="165" y="8997"/>
                    </a:cubicBezTo>
                    <a:cubicBezTo>
                      <a:pt x="195" y="8747"/>
                      <a:pt x="244" y="8497"/>
                      <a:pt x="305" y="8260"/>
                    </a:cubicBezTo>
                    <a:cubicBezTo>
                      <a:pt x="420" y="7772"/>
                      <a:pt x="573" y="7291"/>
                      <a:pt x="755" y="6822"/>
                    </a:cubicBezTo>
                    <a:cubicBezTo>
                      <a:pt x="938" y="6359"/>
                      <a:pt x="1139" y="5902"/>
                      <a:pt x="1377" y="5470"/>
                    </a:cubicBezTo>
                    <a:cubicBezTo>
                      <a:pt x="1438" y="5366"/>
                      <a:pt x="1499" y="5251"/>
                      <a:pt x="1559" y="5141"/>
                    </a:cubicBezTo>
                    <a:lnTo>
                      <a:pt x="1748" y="4824"/>
                    </a:lnTo>
                    <a:cubicBezTo>
                      <a:pt x="1876" y="4611"/>
                      <a:pt x="2010" y="4398"/>
                      <a:pt x="2156" y="4197"/>
                    </a:cubicBezTo>
                    <a:cubicBezTo>
                      <a:pt x="2711" y="3381"/>
                      <a:pt x="3344" y="2632"/>
                      <a:pt x="4026" y="1937"/>
                    </a:cubicBezTo>
                    <a:lnTo>
                      <a:pt x="4154" y="1809"/>
                    </a:lnTo>
                    <a:lnTo>
                      <a:pt x="4288" y="1675"/>
                    </a:lnTo>
                    <a:lnTo>
                      <a:pt x="4544" y="1426"/>
                    </a:lnTo>
                    <a:cubicBezTo>
                      <a:pt x="4721" y="1261"/>
                      <a:pt x="4903" y="1097"/>
                      <a:pt x="5086" y="938"/>
                    </a:cubicBezTo>
                    <a:lnTo>
                      <a:pt x="5640" y="469"/>
                    </a:lnTo>
                    <a:cubicBezTo>
                      <a:pt x="5829" y="317"/>
                      <a:pt x="6024" y="165"/>
                      <a:pt x="6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8"/>
            <p:cNvGrpSpPr/>
            <p:nvPr/>
          </p:nvGrpSpPr>
          <p:grpSpPr>
            <a:xfrm rot="-1104637">
              <a:off x="-500770" y="3735378"/>
              <a:ext cx="1205898" cy="1272190"/>
              <a:chOff x="2396775" y="2929175"/>
              <a:chExt cx="199975" cy="210975"/>
            </a:xfrm>
          </p:grpSpPr>
          <p:sp>
            <p:nvSpPr>
              <p:cNvPr id="525" name="Google Shape;525;p8"/>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8"/>
            <p:cNvGrpSpPr/>
            <p:nvPr/>
          </p:nvGrpSpPr>
          <p:grpSpPr>
            <a:xfrm rot="1531044">
              <a:off x="308286" y="3557496"/>
              <a:ext cx="831857" cy="1587955"/>
              <a:chOff x="3576400" y="3798225"/>
              <a:chExt cx="209550" cy="400025"/>
            </a:xfrm>
          </p:grpSpPr>
          <p:sp>
            <p:nvSpPr>
              <p:cNvPr id="531" name="Google Shape;531;p8"/>
              <p:cNvSpPr/>
              <p:nvPr/>
            </p:nvSpPr>
            <p:spPr>
              <a:xfrm>
                <a:off x="3576400" y="3854250"/>
                <a:ext cx="170125" cy="344000"/>
              </a:xfrm>
              <a:custGeom>
                <a:rect b="b" l="l" r="r" t="t"/>
                <a:pathLst>
                  <a:path extrusionOk="0" h="13760" w="6805">
                    <a:moveTo>
                      <a:pt x="5198" y="1"/>
                    </a:moveTo>
                    <a:cubicBezTo>
                      <a:pt x="5188" y="1"/>
                      <a:pt x="5177" y="2"/>
                      <a:pt x="5166" y="7"/>
                    </a:cubicBezTo>
                    <a:cubicBezTo>
                      <a:pt x="5123" y="19"/>
                      <a:pt x="5099" y="68"/>
                      <a:pt x="5117" y="110"/>
                    </a:cubicBezTo>
                    <a:cubicBezTo>
                      <a:pt x="6804" y="4940"/>
                      <a:pt x="5342" y="8351"/>
                      <a:pt x="3820" y="10361"/>
                    </a:cubicBezTo>
                    <a:cubicBezTo>
                      <a:pt x="2169" y="12542"/>
                      <a:pt x="80" y="13602"/>
                      <a:pt x="61" y="13608"/>
                    </a:cubicBezTo>
                    <a:cubicBezTo>
                      <a:pt x="19" y="13626"/>
                      <a:pt x="1" y="13681"/>
                      <a:pt x="19" y="13717"/>
                    </a:cubicBezTo>
                    <a:cubicBezTo>
                      <a:pt x="37" y="13748"/>
                      <a:pt x="68" y="13760"/>
                      <a:pt x="98" y="13760"/>
                    </a:cubicBezTo>
                    <a:cubicBezTo>
                      <a:pt x="110" y="13760"/>
                      <a:pt x="122" y="13760"/>
                      <a:pt x="128" y="13754"/>
                    </a:cubicBezTo>
                    <a:cubicBezTo>
                      <a:pt x="153" y="13748"/>
                      <a:pt x="2260" y="12682"/>
                      <a:pt x="3941" y="10465"/>
                    </a:cubicBezTo>
                    <a:cubicBezTo>
                      <a:pt x="4934" y="9161"/>
                      <a:pt x="5580" y="7724"/>
                      <a:pt x="5866" y="6195"/>
                    </a:cubicBezTo>
                    <a:cubicBezTo>
                      <a:pt x="6232" y="4282"/>
                      <a:pt x="6031" y="2218"/>
                      <a:pt x="5275" y="55"/>
                    </a:cubicBezTo>
                    <a:cubicBezTo>
                      <a:pt x="5261" y="23"/>
                      <a:pt x="5233" y="1"/>
                      <a:pt x="5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3666550" y="3798225"/>
                <a:ext cx="64725" cy="76450"/>
              </a:xfrm>
              <a:custGeom>
                <a:rect b="b" l="l" r="r" t="t"/>
                <a:pathLst>
                  <a:path extrusionOk="0" h="3058" w="2589">
                    <a:moveTo>
                      <a:pt x="993" y="0"/>
                    </a:moveTo>
                    <a:lnTo>
                      <a:pt x="993" y="0"/>
                    </a:lnTo>
                    <a:cubicBezTo>
                      <a:pt x="0" y="3009"/>
                      <a:pt x="1828" y="3058"/>
                      <a:pt x="1828" y="3058"/>
                    </a:cubicBezTo>
                    <a:cubicBezTo>
                      <a:pt x="2589" y="2436"/>
                      <a:pt x="2211" y="1151"/>
                      <a:pt x="9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3656350" y="3867350"/>
                <a:ext cx="69000" cy="52050"/>
              </a:xfrm>
              <a:custGeom>
                <a:rect b="b" l="l" r="r" t="t"/>
                <a:pathLst>
                  <a:path extrusionOk="0" h="2082" w="2760">
                    <a:moveTo>
                      <a:pt x="0" y="0"/>
                    </a:moveTo>
                    <a:lnTo>
                      <a:pt x="0" y="0"/>
                    </a:lnTo>
                    <a:cubicBezTo>
                      <a:pt x="624" y="1719"/>
                      <a:pt x="1377" y="2081"/>
                      <a:pt x="1902" y="2081"/>
                    </a:cubicBezTo>
                    <a:cubicBezTo>
                      <a:pt x="2285" y="2081"/>
                      <a:pt x="2546" y="1889"/>
                      <a:pt x="2546" y="1889"/>
                    </a:cubicBezTo>
                    <a:cubicBezTo>
                      <a:pt x="2759" y="920"/>
                      <a:pt x="1663" y="1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3689850" y="3847850"/>
                <a:ext cx="71900" cy="72350"/>
              </a:xfrm>
              <a:custGeom>
                <a:rect b="b" l="l" r="r" t="t"/>
                <a:pathLst>
                  <a:path extrusionOk="0" h="2894" w="2876">
                    <a:moveTo>
                      <a:pt x="2680" y="1"/>
                    </a:moveTo>
                    <a:lnTo>
                      <a:pt x="2680" y="1"/>
                    </a:lnTo>
                    <a:cubicBezTo>
                      <a:pt x="0" y="1682"/>
                      <a:pt x="1371" y="2894"/>
                      <a:pt x="1371" y="2894"/>
                    </a:cubicBezTo>
                    <a:cubicBezTo>
                      <a:pt x="2357" y="2894"/>
                      <a:pt x="2875" y="1664"/>
                      <a:pt x="26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3667925" y="3924450"/>
                <a:ext cx="65650" cy="57600"/>
              </a:xfrm>
              <a:custGeom>
                <a:rect b="b" l="l" r="r" t="t"/>
                <a:pathLst>
                  <a:path extrusionOk="0" h="2304" w="2626">
                    <a:moveTo>
                      <a:pt x="0" y="0"/>
                    </a:moveTo>
                    <a:cubicBezTo>
                      <a:pt x="446" y="1945"/>
                      <a:pt x="1243" y="2304"/>
                      <a:pt x="1771" y="2304"/>
                    </a:cubicBezTo>
                    <a:cubicBezTo>
                      <a:pt x="2080" y="2304"/>
                      <a:pt x="2296" y="2181"/>
                      <a:pt x="2296" y="2181"/>
                    </a:cubicBezTo>
                    <a:cubicBezTo>
                      <a:pt x="2625" y="1249"/>
                      <a:pt x="1626" y="348"/>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3704300" y="3922625"/>
                <a:ext cx="77400" cy="58125"/>
              </a:xfrm>
              <a:custGeom>
                <a:rect b="b" l="l" r="r" t="t"/>
                <a:pathLst>
                  <a:path extrusionOk="0" h="2325" w="3096">
                    <a:moveTo>
                      <a:pt x="3095" y="0"/>
                    </a:moveTo>
                    <a:cubicBezTo>
                      <a:pt x="1" y="640"/>
                      <a:pt x="866" y="2254"/>
                      <a:pt x="866" y="2254"/>
                    </a:cubicBezTo>
                    <a:cubicBezTo>
                      <a:pt x="993" y="2301"/>
                      <a:pt x="1119" y="2324"/>
                      <a:pt x="1244" y="2324"/>
                    </a:cubicBezTo>
                    <a:cubicBezTo>
                      <a:pt x="2038" y="2324"/>
                      <a:pt x="2769" y="1405"/>
                      <a:pt x="3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3668150" y="3967850"/>
                <a:ext cx="60550" cy="72725"/>
              </a:xfrm>
              <a:custGeom>
                <a:rect b="b" l="l" r="r" t="t"/>
                <a:pathLst>
                  <a:path extrusionOk="0" h="2909" w="2422">
                    <a:moveTo>
                      <a:pt x="485" y="0"/>
                    </a:moveTo>
                    <a:cubicBezTo>
                      <a:pt x="1" y="2747"/>
                      <a:pt x="1362" y="2909"/>
                      <a:pt x="1689" y="2909"/>
                    </a:cubicBezTo>
                    <a:cubicBezTo>
                      <a:pt x="1732" y="2909"/>
                      <a:pt x="1758" y="2906"/>
                      <a:pt x="1758" y="2906"/>
                    </a:cubicBezTo>
                    <a:cubicBezTo>
                      <a:pt x="2421" y="2175"/>
                      <a:pt x="1855" y="957"/>
                      <a:pt x="4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3709425" y="4007425"/>
                <a:ext cx="76525" cy="40800"/>
              </a:xfrm>
              <a:custGeom>
                <a:rect b="b" l="l" r="r" t="t"/>
                <a:pathLst>
                  <a:path extrusionOk="0" h="1632" w="3061">
                    <a:moveTo>
                      <a:pt x="1926" y="0"/>
                    </a:moveTo>
                    <a:cubicBezTo>
                      <a:pt x="1" y="0"/>
                      <a:pt x="131" y="1341"/>
                      <a:pt x="131" y="1341"/>
                    </a:cubicBezTo>
                    <a:cubicBezTo>
                      <a:pt x="341" y="1538"/>
                      <a:pt x="594" y="1632"/>
                      <a:pt x="872" y="1632"/>
                    </a:cubicBezTo>
                    <a:cubicBezTo>
                      <a:pt x="1546" y="1632"/>
                      <a:pt x="2366" y="1081"/>
                      <a:pt x="3061" y="123"/>
                    </a:cubicBezTo>
                    <a:cubicBezTo>
                      <a:pt x="2619" y="37"/>
                      <a:pt x="2244" y="0"/>
                      <a:pt x="19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3643850" y="4014300"/>
                <a:ext cx="64750" cy="76300"/>
              </a:xfrm>
              <a:custGeom>
                <a:rect b="b" l="l" r="r" t="t"/>
                <a:pathLst>
                  <a:path extrusionOk="0" h="3052" w="2590">
                    <a:moveTo>
                      <a:pt x="969" y="0"/>
                    </a:moveTo>
                    <a:lnTo>
                      <a:pt x="969" y="0"/>
                    </a:lnTo>
                    <a:cubicBezTo>
                      <a:pt x="1" y="3015"/>
                      <a:pt x="1828" y="3052"/>
                      <a:pt x="1828" y="3052"/>
                    </a:cubicBezTo>
                    <a:cubicBezTo>
                      <a:pt x="2589" y="2418"/>
                      <a:pt x="2194" y="1139"/>
                      <a:pt x="9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3690300" y="4063000"/>
                <a:ext cx="76775" cy="38125"/>
              </a:xfrm>
              <a:custGeom>
                <a:rect b="b" l="l" r="r" t="t"/>
                <a:pathLst>
                  <a:path extrusionOk="0" h="1525" w="3071">
                    <a:moveTo>
                      <a:pt x="1496" y="1"/>
                    </a:moveTo>
                    <a:cubicBezTo>
                      <a:pt x="49" y="1"/>
                      <a:pt x="1" y="1116"/>
                      <a:pt x="1" y="1116"/>
                    </a:cubicBezTo>
                    <a:cubicBezTo>
                      <a:pt x="224" y="1393"/>
                      <a:pt x="529" y="1525"/>
                      <a:pt x="883" y="1525"/>
                    </a:cubicBezTo>
                    <a:cubicBezTo>
                      <a:pt x="1523" y="1525"/>
                      <a:pt x="2321" y="1093"/>
                      <a:pt x="3070" y="312"/>
                    </a:cubicBezTo>
                    <a:cubicBezTo>
                      <a:pt x="2416" y="88"/>
                      <a:pt x="1901" y="1"/>
                      <a:pt x="1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3616450" y="4068500"/>
                <a:ext cx="56975" cy="67950"/>
              </a:xfrm>
              <a:custGeom>
                <a:rect b="b" l="l" r="r" t="t"/>
                <a:pathLst>
                  <a:path extrusionOk="0" h="2718" w="2279">
                    <a:moveTo>
                      <a:pt x="1426" y="0"/>
                    </a:moveTo>
                    <a:lnTo>
                      <a:pt x="1426" y="0"/>
                    </a:lnTo>
                    <a:cubicBezTo>
                      <a:pt x="0" y="2309"/>
                      <a:pt x="1517" y="2717"/>
                      <a:pt x="1517" y="2717"/>
                    </a:cubicBezTo>
                    <a:cubicBezTo>
                      <a:pt x="2278" y="2339"/>
                      <a:pt x="2218" y="1194"/>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3654975" y="4119775"/>
                <a:ext cx="67925" cy="30925"/>
              </a:xfrm>
              <a:custGeom>
                <a:rect b="b" l="l" r="r" t="t"/>
                <a:pathLst>
                  <a:path extrusionOk="0" h="1237" w="2717">
                    <a:moveTo>
                      <a:pt x="1023" y="0"/>
                    </a:moveTo>
                    <a:cubicBezTo>
                      <a:pt x="199" y="0"/>
                      <a:pt x="0" y="684"/>
                      <a:pt x="0" y="684"/>
                    </a:cubicBezTo>
                    <a:cubicBezTo>
                      <a:pt x="175" y="1057"/>
                      <a:pt x="533" y="1237"/>
                      <a:pt x="994" y="1237"/>
                    </a:cubicBezTo>
                    <a:cubicBezTo>
                      <a:pt x="1483" y="1237"/>
                      <a:pt x="2090" y="1034"/>
                      <a:pt x="2717" y="642"/>
                    </a:cubicBezTo>
                    <a:cubicBezTo>
                      <a:pt x="1972" y="162"/>
                      <a:pt x="1424" y="0"/>
                      <a:pt x="1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3" name="Shape 543"/>
        <p:cNvGrpSpPr/>
        <p:nvPr/>
      </p:nvGrpSpPr>
      <p:grpSpPr>
        <a:xfrm>
          <a:off x="0" y="0"/>
          <a:ext cx="0" cy="0"/>
          <a:chOff x="0" y="0"/>
          <a:chExt cx="0" cy="0"/>
        </a:xfrm>
      </p:grpSpPr>
      <p:sp>
        <p:nvSpPr>
          <p:cNvPr id="544" name="Google Shape;544;p9"/>
          <p:cNvSpPr txBox="1"/>
          <p:nvPr>
            <p:ph type="title"/>
          </p:nvPr>
        </p:nvSpPr>
        <p:spPr>
          <a:xfrm>
            <a:off x="2327100" y="539488"/>
            <a:ext cx="4489800" cy="10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45" name="Google Shape;545;p9"/>
          <p:cNvSpPr txBox="1"/>
          <p:nvPr>
            <p:ph idx="1" type="subTitle"/>
          </p:nvPr>
        </p:nvSpPr>
        <p:spPr>
          <a:xfrm>
            <a:off x="2327100" y="1526563"/>
            <a:ext cx="44898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46" name="Google Shape;546;p9"/>
          <p:cNvGrpSpPr/>
          <p:nvPr/>
        </p:nvGrpSpPr>
        <p:grpSpPr>
          <a:xfrm>
            <a:off x="-467272" y="-294763"/>
            <a:ext cx="9927793" cy="2829287"/>
            <a:chOff x="-467272" y="-294763"/>
            <a:chExt cx="9927793" cy="2829287"/>
          </a:xfrm>
        </p:grpSpPr>
        <p:sp>
          <p:nvSpPr>
            <p:cNvPr id="547" name="Google Shape;547;p9"/>
            <p:cNvSpPr/>
            <p:nvPr/>
          </p:nvSpPr>
          <p:spPr>
            <a:xfrm>
              <a:off x="-467272" y="-294763"/>
              <a:ext cx="2621500" cy="1455275"/>
            </a:xfrm>
            <a:custGeom>
              <a:rect b="b" l="l" r="r" t="t"/>
              <a:pathLst>
                <a:path extrusionOk="0" h="58211" w="104860">
                  <a:moveTo>
                    <a:pt x="5054" y="46194"/>
                  </a:moveTo>
                  <a:cubicBezTo>
                    <a:pt x="8608" y="51881"/>
                    <a:pt x="14627" y="54535"/>
                    <a:pt x="22114" y="56146"/>
                  </a:cubicBezTo>
                  <a:cubicBezTo>
                    <a:pt x="29601" y="57757"/>
                    <a:pt x="41685" y="59984"/>
                    <a:pt x="49978" y="55861"/>
                  </a:cubicBezTo>
                  <a:cubicBezTo>
                    <a:pt x="58271" y="51738"/>
                    <a:pt x="63153" y="36764"/>
                    <a:pt x="71872" y="31409"/>
                  </a:cubicBezTo>
                  <a:cubicBezTo>
                    <a:pt x="80592" y="26054"/>
                    <a:pt x="98656" y="28566"/>
                    <a:pt x="102295" y="23732"/>
                  </a:cubicBezTo>
                  <a:cubicBezTo>
                    <a:pt x="105934" y="18899"/>
                    <a:pt x="107649" y="5915"/>
                    <a:pt x="93707" y="2408"/>
                  </a:cubicBezTo>
                  <a:cubicBezTo>
                    <a:pt x="79765" y="-1098"/>
                    <a:pt x="34131" y="-577"/>
                    <a:pt x="18645" y="2693"/>
                  </a:cubicBezTo>
                  <a:cubicBezTo>
                    <a:pt x="3159" y="5963"/>
                    <a:pt x="3055" y="14776"/>
                    <a:pt x="790" y="22026"/>
                  </a:cubicBezTo>
                  <a:cubicBezTo>
                    <a:pt x="-1475" y="29276"/>
                    <a:pt x="1500" y="40507"/>
                    <a:pt x="5054" y="46194"/>
                  </a:cubicBezTo>
                  <a:close/>
                </a:path>
              </a:pathLst>
            </a:custGeom>
            <a:solidFill>
              <a:srgbClr val="FFFFFF">
                <a:alpha val="24050"/>
              </a:srgbClr>
            </a:solidFill>
            <a:ln>
              <a:noFill/>
            </a:ln>
          </p:spPr>
        </p:sp>
        <p:sp>
          <p:nvSpPr>
            <p:cNvPr id="548" name="Google Shape;548;p9"/>
            <p:cNvSpPr/>
            <p:nvPr/>
          </p:nvSpPr>
          <p:spPr>
            <a:xfrm>
              <a:off x="8407721" y="-218452"/>
              <a:ext cx="1052800" cy="2752975"/>
            </a:xfrm>
            <a:custGeom>
              <a:rect b="b" l="l" r="r" t="t"/>
              <a:pathLst>
                <a:path extrusionOk="0" h="110119" w="42112">
                  <a:moveTo>
                    <a:pt x="15405" y="492"/>
                  </a:moveTo>
                  <a:cubicBezTo>
                    <a:pt x="10192" y="1629"/>
                    <a:pt x="3748" y="7080"/>
                    <a:pt x="1473" y="11866"/>
                  </a:cubicBezTo>
                  <a:cubicBezTo>
                    <a:pt x="-802" y="16652"/>
                    <a:pt x="-233" y="22576"/>
                    <a:pt x="1757" y="29210"/>
                  </a:cubicBezTo>
                  <a:cubicBezTo>
                    <a:pt x="3747" y="35844"/>
                    <a:pt x="12183" y="41626"/>
                    <a:pt x="13415" y="51672"/>
                  </a:cubicBezTo>
                  <a:cubicBezTo>
                    <a:pt x="14647" y="61718"/>
                    <a:pt x="7728" y="80341"/>
                    <a:pt x="9150" y="89487"/>
                  </a:cubicBezTo>
                  <a:cubicBezTo>
                    <a:pt x="10572" y="98633"/>
                    <a:pt x="16685" y="104367"/>
                    <a:pt x="21945" y="106547"/>
                  </a:cubicBezTo>
                  <a:cubicBezTo>
                    <a:pt x="27205" y="108727"/>
                    <a:pt x="37725" y="115124"/>
                    <a:pt x="40710" y="102566"/>
                  </a:cubicBezTo>
                  <a:cubicBezTo>
                    <a:pt x="43695" y="90008"/>
                    <a:pt x="41184" y="47454"/>
                    <a:pt x="39857" y="31200"/>
                  </a:cubicBezTo>
                  <a:cubicBezTo>
                    <a:pt x="38530" y="14946"/>
                    <a:pt x="36824" y="10160"/>
                    <a:pt x="32749" y="5042"/>
                  </a:cubicBezTo>
                  <a:cubicBezTo>
                    <a:pt x="28674" y="-76"/>
                    <a:pt x="20618" y="-645"/>
                    <a:pt x="15405" y="492"/>
                  </a:cubicBezTo>
                  <a:close/>
                </a:path>
              </a:pathLst>
            </a:custGeom>
            <a:solidFill>
              <a:srgbClr val="FFFFFF">
                <a:alpha val="24050"/>
              </a:srgbClr>
            </a:solidFill>
            <a:ln>
              <a:noFill/>
            </a:ln>
          </p:spPr>
        </p:sp>
      </p:grpSp>
      <p:grpSp>
        <p:nvGrpSpPr>
          <p:cNvPr id="549" name="Google Shape;549;p9"/>
          <p:cNvGrpSpPr/>
          <p:nvPr/>
        </p:nvGrpSpPr>
        <p:grpSpPr>
          <a:xfrm>
            <a:off x="-817348" y="-992968"/>
            <a:ext cx="10718561" cy="2764258"/>
            <a:chOff x="-817348" y="-992968"/>
            <a:chExt cx="10718561" cy="2764258"/>
          </a:xfrm>
        </p:grpSpPr>
        <p:grpSp>
          <p:nvGrpSpPr>
            <p:cNvPr id="550" name="Google Shape;550;p9"/>
            <p:cNvGrpSpPr/>
            <p:nvPr/>
          </p:nvGrpSpPr>
          <p:grpSpPr>
            <a:xfrm rot="-4112978">
              <a:off x="8021598" y="-504156"/>
              <a:ext cx="1570934" cy="1244654"/>
              <a:chOff x="2007675" y="3350475"/>
              <a:chExt cx="221125" cy="175200"/>
            </a:xfrm>
          </p:grpSpPr>
          <p:sp>
            <p:nvSpPr>
              <p:cNvPr id="551" name="Google Shape;551;p9"/>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9"/>
            <p:cNvGrpSpPr/>
            <p:nvPr/>
          </p:nvGrpSpPr>
          <p:grpSpPr>
            <a:xfrm rot="-9292239">
              <a:off x="8590217" y="-90324"/>
              <a:ext cx="989782" cy="1733480"/>
              <a:chOff x="1644050" y="2860375"/>
              <a:chExt cx="242150" cy="424100"/>
            </a:xfrm>
          </p:grpSpPr>
          <p:sp>
            <p:nvSpPr>
              <p:cNvPr id="564" name="Google Shape;564;p9"/>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9"/>
            <p:cNvGrpSpPr/>
            <p:nvPr/>
          </p:nvGrpSpPr>
          <p:grpSpPr>
            <a:xfrm rot="8780939">
              <a:off x="38339" y="-819256"/>
              <a:ext cx="1078648" cy="1493550"/>
              <a:chOff x="1279975" y="3693775"/>
              <a:chExt cx="348725" cy="482875"/>
            </a:xfrm>
          </p:grpSpPr>
          <p:sp>
            <p:nvSpPr>
              <p:cNvPr id="571" name="Google Shape;571;p9"/>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9"/>
            <p:cNvGrpSpPr/>
            <p:nvPr/>
          </p:nvGrpSpPr>
          <p:grpSpPr>
            <a:xfrm rot="7736372">
              <a:off x="-457357" y="-215709"/>
              <a:ext cx="1224307" cy="1510422"/>
              <a:chOff x="2526025" y="2780838"/>
              <a:chExt cx="196075" cy="241900"/>
            </a:xfrm>
          </p:grpSpPr>
          <p:sp>
            <p:nvSpPr>
              <p:cNvPr id="580" name="Google Shape;580;p9"/>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9"/>
              <p:cNvGrpSpPr/>
              <p:nvPr/>
            </p:nvGrpSpPr>
            <p:grpSpPr>
              <a:xfrm>
                <a:off x="2539350" y="2806488"/>
                <a:ext cx="160675" cy="189600"/>
                <a:chOff x="2748500" y="2867375"/>
                <a:chExt cx="160675" cy="189600"/>
              </a:xfrm>
            </p:grpSpPr>
            <p:sp>
              <p:nvSpPr>
                <p:cNvPr id="583" name="Google Shape;583;p9"/>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6" name="Shape 586"/>
        <p:cNvGrpSpPr/>
        <p:nvPr/>
      </p:nvGrpSpPr>
      <p:grpSpPr>
        <a:xfrm>
          <a:off x="0" y="0"/>
          <a:ext cx="0" cy="0"/>
          <a:chOff x="0" y="0"/>
          <a:chExt cx="0" cy="0"/>
        </a:xfrm>
      </p:grpSpPr>
      <p:sp>
        <p:nvSpPr>
          <p:cNvPr id="587" name="Google Shape;587;p10"/>
          <p:cNvSpPr/>
          <p:nvPr>
            <p:ph idx="2" type="pic"/>
          </p:nvPr>
        </p:nvSpPr>
        <p:spPr>
          <a:xfrm>
            <a:off x="0" y="0"/>
            <a:ext cx="9144000" cy="5143500"/>
          </a:xfrm>
          <a:prstGeom prst="rect">
            <a:avLst/>
          </a:prstGeom>
          <a:noFill/>
          <a:ln>
            <a:noFill/>
          </a:ln>
        </p:spPr>
      </p:sp>
      <p:sp>
        <p:nvSpPr>
          <p:cNvPr id="588" name="Google Shape;588;p10"/>
          <p:cNvSpPr txBox="1"/>
          <p:nvPr>
            <p:ph type="title"/>
          </p:nvPr>
        </p:nvSpPr>
        <p:spPr>
          <a:xfrm>
            <a:off x="1288550" y="3542625"/>
            <a:ext cx="3121500" cy="1061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1pPr>
            <a:lvl2pPr lvl="1"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2pPr>
            <a:lvl3pPr lvl="2"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3pPr>
            <a:lvl4pPr lvl="3"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4pPr>
            <a:lvl5pPr lvl="4"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5pPr>
            <a:lvl6pPr lvl="5"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6pPr>
            <a:lvl7pPr lvl="6"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7pPr>
            <a:lvl8pPr lvl="7"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8pPr>
            <a:lvl9pPr lvl="8" rtl="0">
              <a:spcBef>
                <a:spcPts val="0"/>
              </a:spcBef>
              <a:spcAft>
                <a:spcPts val="0"/>
              </a:spcAft>
              <a:buClr>
                <a:schemeClr val="dk1"/>
              </a:buClr>
              <a:buSzPts val="3500"/>
              <a:buFont typeface="Belanosima"/>
              <a:buNone/>
              <a:defRPr sz="3500">
                <a:solidFill>
                  <a:schemeClr val="dk1"/>
                </a:solidFill>
                <a:latin typeface="Belanosima"/>
                <a:ea typeface="Belanosima"/>
                <a:cs typeface="Belanosima"/>
                <a:sym typeface="Belanosim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1pPr>
            <a:lvl2pPr indent="-317500" lvl="1" marL="9144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2pPr>
            <a:lvl3pPr indent="-317500" lvl="2" marL="13716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3pPr>
            <a:lvl4pPr indent="-317500" lvl="3" marL="18288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4pPr>
            <a:lvl5pPr indent="-317500" lvl="4" marL="22860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5pPr>
            <a:lvl6pPr indent="-317500" lvl="5" marL="27432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6pPr>
            <a:lvl7pPr indent="-317500" lvl="6" marL="32004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7pPr>
            <a:lvl8pPr indent="-317500" lvl="7" marL="3657600">
              <a:lnSpc>
                <a:spcPct val="100000"/>
              </a:lnSpc>
              <a:spcBef>
                <a:spcPts val="1600"/>
              </a:spcBef>
              <a:spcAft>
                <a:spcPts val="0"/>
              </a:spcAft>
              <a:buClr>
                <a:schemeClr val="dk1"/>
              </a:buClr>
              <a:buSzPts val="1400"/>
              <a:buFont typeface="Heebo"/>
              <a:buChar char="○"/>
              <a:defRPr>
                <a:solidFill>
                  <a:schemeClr val="dk1"/>
                </a:solidFill>
                <a:latin typeface="Heebo"/>
                <a:ea typeface="Heebo"/>
                <a:cs typeface="Heebo"/>
                <a:sym typeface="Heebo"/>
              </a:defRPr>
            </a:lvl8pPr>
            <a:lvl9pPr indent="-317500" lvl="8" marL="4114800">
              <a:lnSpc>
                <a:spcPct val="100000"/>
              </a:lnSpc>
              <a:spcBef>
                <a:spcPts val="1600"/>
              </a:spcBef>
              <a:spcAft>
                <a:spcPts val="1600"/>
              </a:spcAft>
              <a:buClr>
                <a:schemeClr val="dk1"/>
              </a:buClr>
              <a:buSzPts val="1400"/>
              <a:buFont typeface="Heebo"/>
              <a:buChar char="■"/>
              <a:defRPr>
                <a:solidFill>
                  <a:schemeClr val="dk1"/>
                </a:solidFill>
                <a:latin typeface="Heebo"/>
                <a:ea typeface="Heebo"/>
                <a:cs typeface="Heebo"/>
                <a:sym typeface="Heeb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34"/>
          <p:cNvSpPr txBox="1"/>
          <p:nvPr>
            <p:ph type="ctrTitle"/>
          </p:nvPr>
        </p:nvSpPr>
        <p:spPr>
          <a:xfrm>
            <a:off x="714425" y="539500"/>
            <a:ext cx="5136600" cy="258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ABDOMINAL TRAUMA DETECTION</a:t>
            </a:r>
            <a:endParaRPr/>
          </a:p>
        </p:txBody>
      </p:sp>
      <p:sp>
        <p:nvSpPr>
          <p:cNvPr id="1892" name="Google Shape;1892;p34"/>
          <p:cNvSpPr txBox="1"/>
          <p:nvPr>
            <p:ph idx="1" type="subTitle"/>
          </p:nvPr>
        </p:nvSpPr>
        <p:spPr>
          <a:xfrm>
            <a:off x="668825" y="3000375"/>
            <a:ext cx="5227800" cy="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Author: Diana Nduta Mwaura</a:t>
            </a:r>
            <a:endParaRPr sz="1400"/>
          </a:p>
        </p:txBody>
      </p:sp>
      <p:grpSp>
        <p:nvGrpSpPr>
          <p:cNvPr id="1893" name="Google Shape;1893;p34"/>
          <p:cNvGrpSpPr/>
          <p:nvPr/>
        </p:nvGrpSpPr>
        <p:grpSpPr>
          <a:xfrm>
            <a:off x="4268025" y="1426595"/>
            <a:ext cx="5111720" cy="4114598"/>
            <a:chOff x="4268025" y="1426595"/>
            <a:chExt cx="5111720" cy="4114598"/>
          </a:xfrm>
        </p:grpSpPr>
        <p:sp>
          <p:nvSpPr>
            <p:cNvPr id="1894" name="Google Shape;1894;p34"/>
            <p:cNvSpPr/>
            <p:nvPr/>
          </p:nvSpPr>
          <p:spPr>
            <a:xfrm>
              <a:off x="4774068" y="2482337"/>
              <a:ext cx="4238950" cy="2803825"/>
            </a:xfrm>
            <a:custGeom>
              <a:rect b="b" l="l" r="r" t="t"/>
              <a:pathLst>
                <a:path extrusionOk="0" h="112153" w="169558">
                  <a:moveTo>
                    <a:pt x="39643" y="107822"/>
                  </a:moveTo>
                  <a:cubicBezTo>
                    <a:pt x="22742" y="106485"/>
                    <a:pt x="16154" y="108777"/>
                    <a:pt x="9565" y="102666"/>
                  </a:cubicBezTo>
                  <a:cubicBezTo>
                    <a:pt x="2976" y="96555"/>
                    <a:pt x="-701" y="81562"/>
                    <a:pt x="111" y="71154"/>
                  </a:cubicBezTo>
                  <a:cubicBezTo>
                    <a:pt x="923" y="60746"/>
                    <a:pt x="6510" y="45516"/>
                    <a:pt x="14435" y="40216"/>
                  </a:cubicBezTo>
                  <a:cubicBezTo>
                    <a:pt x="22361" y="34916"/>
                    <a:pt x="38784" y="43510"/>
                    <a:pt x="47664" y="39356"/>
                  </a:cubicBezTo>
                  <a:cubicBezTo>
                    <a:pt x="56544" y="35202"/>
                    <a:pt x="59696" y="21834"/>
                    <a:pt x="67717" y="15293"/>
                  </a:cubicBezTo>
                  <a:cubicBezTo>
                    <a:pt x="75738" y="8752"/>
                    <a:pt x="83521" y="874"/>
                    <a:pt x="95791" y="110"/>
                  </a:cubicBezTo>
                  <a:cubicBezTo>
                    <a:pt x="108061" y="-654"/>
                    <a:pt x="129355" y="2546"/>
                    <a:pt x="141339" y="10710"/>
                  </a:cubicBezTo>
                  <a:cubicBezTo>
                    <a:pt x="153323" y="18874"/>
                    <a:pt x="164400" y="33197"/>
                    <a:pt x="167694" y="49096"/>
                  </a:cubicBezTo>
                  <a:cubicBezTo>
                    <a:pt x="170988" y="64995"/>
                    <a:pt x="170559" y="95838"/>
                    <a:pt x="161105" y="106103"/>
                  </a:cubicBezTo>
                  <a:cubicBezTo>
                    <a:pt x="151652" y="116368"/>
                    <a:pt x="131217" y="110400"/>
                    <a:pt x="110973" y="110686"/>
                  </a:cubicBezTo>
                  <a:cubicBezTo>
                    <a:pt x="90729" y="110973"/>
                    <a:pt x="56544" y="109159"/>
                    <a:pt x="39643" y="107822"/>
                  </a:cubicBezTo>
                  <a:close/>
                </a:path>
              </a:pathLst>
            </a:custGeom>
            <a:solidFill>
              <a:srgbClr val="FFFFFF">
                <a:alpha val="20890"/>
              </a:srgbClr>
            </a:solidFill>
            <a:ln>
              <a:noFill/>
            </a:ln>
          </p:spPr>
        </p:sp>
        <p:grpSp>
          <p:nvGrpSpPr>
            <p:cNvPr id="1895" name="Google Shape;1895;p34"/>
            <p:cNvGrpSpPr/>
            <p:nvPr/>
          </p:nvGrpSpPr>
          <p:grpSpPr>
            <a:xfrm rot="3474269">
              <a:off x="6125234" y="2633349"/>
              <a:ext cx="1196790" cy="708489"/>
              <a:chOff x="1604225" y="3399175"/>
              <a:chExt cx="340250" cy="201425"/>
            </a:xfrm>
          </p:grpSpPr>
          <p:sp>
            <p:nvSpPr>
              <p:cNvPr id="1896" name="Google Shape;1896;p34"/>
              <p:cNvSpPr/>
              <p:nvPr/>
            </p:nvSpPr>
            <p:spPr>
              <a:xfrm>
                <a:off x="1604225" y="3399175"/>
                <a:ext cx="339825" cy="201425"/>
              </a:xfrm>
              <a:custGeom>
                <a:rect b="b" l="l" r="r" t="t"/>
                <a:pathLst>
                  <a:path extrusionOk="0" h="8057" w="13593">
                    <a:moveTo>
                      <a:pt x="10046" y="6344"/>
                    </a:moveTo>
                    <a:cubicBezTo>
                      <a:pt x="10048" y="6344"/>
                      <a:pt x="10021" y="6423"/>
                      <a:pt x="10048" y="6552"/>
                    </a:cubicBezTo>
                    <a:cubicBezTo>
                      <a:pt x="10069" y="6637"/>
                      <a:pt x="9909" y="6819"/>
                      <a:pt x="9625" y="6925"/>
                    </a:cubicBezTo>
                    <a:lnTo>
                      <a:pt x="9625" y="6925"/>
                    </a:lnTo>
                    <a:cubicBezTo>
                      <a:pt x="9984" y="6508"/>
                      <a:pt x="10044" y="6344"/>
                      <a:pt x="10046" y="6344"/>
                    </a:cubicBezTo>
                    <a:close/>
                    <a:moveTo>
                      <a:pt x="5741" y="0"/>
                    </a:moveTo>
                    <a:cubicBezTo>
                      <a:pt x="5611" y="0"/>
                      <a:pt x="5482" y="34"/>
                      <a:pt x="5358" y="107"/>
                    </a:cubicBezTo>
                    <a:cubicBezTo>
                      <a:pt x="4706" y="528"/>
                      <a:pt x="5096" y="1356"/>
                      <a:pt x="5096" y="1356"/>
                    </a:cubicBezTo>
                    <a:cubicBezTo>
                      <a:pt x="5096" y="1356"/>
                      <a:pt x="5382" y="2294"/>
                      <a:pt x="4749" y="2355"/>
                    </a:cubicBezTo>
                    <a:cubicBezTo>
                      <a:pt x="4733" y="2357"/>
                      <a:pt x="4717" y="2357"/>
                      <a:pt x="4701" y="2357"/>
                    </a:cubicBezTo>
                    <a:cubicBezTo>
                      <a:pt x="4209" y="2357"/>
                      <a:pt x="3543" y="1661"/>
                      <a:pt x="2518" y="1661"/>
                    </a:cubicBezTo>
                    <a:cubicBezTo>
                      <a:pt x="2240" y="1661"/>
                      <a:pt x="1935" y="1713"/>
                      <a:pt x="1600" y="1843"/>
                    </a:cubicBezTo>
                    <a:cubicBezTo>
                      <a:pt x="1" y="2473"/>
                      <a:pt x="841" y="4061"/>
                      <a:pt x="2419" y="4061"/>
                    </a:cubicBezTo>
                    <a:cubicBezTo>
                      <a:pt x="2428" y="4061"/>
                      <a:pt x="2437" y="4061"/>
                      <a:pt x="2446" y="4060"/>
                    </a:cubicBezTo>
                    <a:cubicBezTo>
                      <a:pt x="2489" y="4060"/>
                      <a:pt x="2532" y="4060"/>
                      <a:pt x="2574" y="4060"/>
                    </a:cubicBezTo>
                    <a:cubicBezTo>
                      <a:pt x="4090" y="4060"/>
                      <a:pt x="5025" y="4380"/>
                      <a:pt x="4249" y="5132"/>
                    </a:cubicBezTo>
                    <a:cubicBezTo>
                      <a:pt x="3380" y="5975"/>
                      <a:pt x="3943" y="6817"/>
                      <a:pt x="4720" y="6817"/>
                    </a:cubicBezTo>
                    <a:cubicBezTo>
                      <a:pt x="5005" y="6817"/>
                      <a:pt x="5319" y="6704"/>
                      <a:pt x="5601" y="6436"/>
                    </a:cubicBezTo>
                    <a:cubicBezTo>
                      <a:pt x="6283" y="5794"/>
                      <a:pt x="6919" y="5554"/>
                      <a:pt x="7294" y="5554"/>
                    </a:cubicBezTo>
                    <a:cubicBezTo>
                      <a:pt x="7503" y="5554"/>
                      <a:pt x="7631" y="5628"/>
                      <a:pt x="7642" y="5748"/>
                    </a:cubicBezTo>
                    <a:cubicBezTo>
                      <a:pt x="7685" y="6162"/>
                      <a:pt x="6424" y="6003"/>
                      <a:pt x="6131" y="7350"/>
                    </a:cubicBezTo>
                    <a:cubicBezTo>
                      <a:pt x="6024" y="7826"/>
                      <a:pt x="6533" y="8057"/>
                      <a:pt x="7197" y="8057"/>
                    </a:cubicBezTo>
                    <a:cubicBezTo>
                      <a:pt x="7809" y="8057"/>
                      <a:pt x="8554" y="7861"/>
                      <a:pt x="9072" y="7479"/>
                    </a:cubicBezTo>
                    <a:lnTo>
                      <a:pt x="9072" y="7479"/>
                    </a:lnTo>
                    <a:cubicBezTo>
                      <a:pt x="9085" y="7761"/>
                      <a:pt x="9338" y="8046"/>
                      <a:pt x="9767" y="8046"/>
                    </a:cubicBezTo>
                    <a:cubicBezTo>
                      <a:pt x="9821" y="8046"/>
                      <a:pt x="9878" y="8042"/>
                      <a:pt x="9938" y="8032"/>
                    </a:cubicBezTo>
                    <a:cubicBezTo>
                      <a:pt x="10834" y="7892"/>
                      <a:pt x="12515" y="5869"/>
                      <a:pt x="13593" y="5717"/>
                    </a:cubicBezTo>
                    <a:cubicBezTo>
                      <a:pt x="12253" y="4182"/>
                      <a:pt x="11826" y="3336"/>
                      <a:pt x="11723" y="2538"/>
                    </a:cubicBezTo>
                    <a:cubicBezTo>
                      <a:pt x="11689" y="2246"/>
                      <a:pt x="11514" y="2099"/>
                      <a:pt x="11319" y="2099"/>
                    </a:cubicBezTo>
                    <a:cubicBezTo>
                      <a:pt x="11055" y="2099"/>
                      <a:pt x="10756" y="2371"/>
                      <a:pt x="10730" y="2926"/>
                    </a:cubicBezTo>
                    <a:lnTo>
                      <a:pt x="10730" y="2926"/>
                    </a:lnTo>
                    <a:cubicBezTo>
                      <a:pt x="10426" y="2093"/>
                      <a:pt x="9575" y="956"/>
                      <a:pt x="8792" y="956"/>
                    </a:cubicBezTo>
                    <a:cubicBezTo>
                      <a:pt x="8687" y="956"/>
                      <a:pt x="8583" y="977"/>
                      <a:pt x="8482" y="1021"/>
                    </a:cubicBezTo>
                    <a:cubicBezTo>
                      <a:pt x="7532" y="1447"/>
                      <a:pt x="8160" y="2057"/>
                      <a:pt x="8269" y="2367"/>
                    </a:cubicBezTo>
                    <a:cubicBezTo>
                      <a:pt x="8286" y="2413"/>
                      <a:pt x="8223" y="2452"/>
                      <a:pt x="8117" y="2452"/>
                    </a:cubicBezTo>
                    <a:cubicBezTo>
                      <a:pt x="7883" y="2452"/>
                      <a:pt x="7441" y="2261"/>
                      <a:pt x="7197" y="1527"/>
                    </a:cubicBezTo>
                    <a:cubicBezTo>
                      <a:pt x="6904" y="658"/>
                      <a:pt x="6313" y="0"/>
                      <a:pt x="5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1628525" y="3467775"/>
                <a:ext cx="315950" cy="75900"/>
              </a:xfrm>
              <a:custGeom>
                <a:rect b="b" l="l" r="r" t="t"/>
                <a:pathLst>
                  <a:path extrusionOk="0" h="3036" w="12638">
                    <a:moveTo>
                      <a:pt x="25" y="1"/>
                    </a:moveTo>
                    <a:cubicBezTo>
                      <a:pt x="19" y="1"/>
                      <a:pt x="0" y="7"/>
                      <a:pt x="0" y="25"/>
                    </a:cubicBezTo>
                    <a:cubicBezTo>
                      <a:pt x="0" y="31"/>
                      <a:pt x="12" y="43"/>
                      <a:pt x="25" y="43"/>
                    </a:cubicBezTo>
                    <a:cubicBezTo>
                      <a:pt x="61" y="43"/>
                      <a:pt x="4112" y="330"/>
                      <a:pt x="6840" y="1798"/>
                    </a:cubicBezTo>
                    <a:cubicBezTo>
                      <a:pt x="8865" y="2889"/>
                      <a:pt x="11044" y="3035"/>
                      <a:pt x="12051" y="3035"/>
                    </a:cubicBezTo>
                    <a:cubicBezTo>
                      <a:pt x="12404" y="3035"/>
                      <a:pt x="12613" y="3017"/>
                      <a:pt x="12621" y="3016"/>
                    </a:cubicBezTo>
                    <a:cubicBezTo>
                      <a:pt x="12623" y="3017"/>
                      <a:pt x="12625" y="3017"/>
                      <a:pt x="12627" y="3017"/>
                    </a:cubicBezTo>
                    <a:cubicBezTo>
                      <a:pt x="12635" y="3017"/>
                      <a:pt x="12638" y="3007"/>
                      <a:pt x="12633" y="2991"/>
                    </a:cubicBezTo>
                    <a:cubicBezTo>
                      <a:pt x="12633" y="2985"/>
                      <a:pt x="12621" y="2979"/>
                      <a:pt x="12609" y="2979"/>
                    </a:cubicBezTo>
                    <a:cubicBezTo>
                      <a:pt x="12601" y="2979"/>
                      <a:pt x="12402" y="2995"/>
                      <a:pt x="12065" y="2995"/>
                    </a:cubicBezTo>
                    <a:cubicBezTo>
                      <a:pt x="11074" y="2995"/>
                      <a:pt x="8889" y="2856"/>
                      <a:pt x="6853" y="1761"/>
                    </a:cubicBezTo>
                    <a:cubicBezTo>
                      <a:pt x="4124" y="281"/>
                      <a:pt x="61" y="1"/>
                      <a:pt x="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1710600" y="3502125"/>
                <a:ext cx="70075" cy="48525"/>
              </a:xfrm>
              <a:custGeom>
                <a:rect b="b" l="l" r="r" t="t"/>
                <a:pathLst>
                  <a:path extrusionOk="0" h="1941" w="2803">
                    <a:moveTo>
                      <a:pt x="2779" y="1"/>
                    </a:moveTo>
                    <a:cubicBezTo>
                      <a:pt x="2771" y="1"/>
                      <a:pt x="2764" y="5"/>
                      <a:pt x="2760" y="9"/>
                    </a:cubicBezTo>
                    <a:cubicBezTo>
                      <a:pt x="1943" y="1228"/>
                      <a:pt x="37" y="1892"/>
                      <a:pt x="19" y="1898"/>
                    </a:cubicBezTo>
                    <a:cubicBezTo>
                      <a:pt x="6" y="1898"/>
                      <a:pt x="0" y="1916"/>
                      <a:pt x="0" y="1922"/>
                    </a:cubicBezTo>
                    <a:cubicBezTo>
                      <a:pt x="0" y="1928"/>
                      <a:pt x="19" y="1940"/>
                      <a:pt x="25" y="1940"/>
                    </a:cubicBezTo>
                    <a:cubicBezTo>
                      <a:pt x="43" y="1928"/>
                      <a:pt x="1962" y="1258"/>
                      <a:pt x="2784" y="34"/>
                    </a:cubicBezTo>
                    <a:cubicBezTo>
                      <a:pt x="2796" y="34"/>
                      <a:pt x="2802" y="28"/>
                      <a:pt x="2796" y="22"/>
                    </a:cubicBezTo>
                    <a:cubicBezTo>
                      <a:pt x="2796" y="9"/>
                      <a:pt x="2790" y="9"/>
                      <a:pt x="2790" y="3"/>
                    </a:cubicBezTo>
                    <a:cubicBezTo>
                      <a:pt x="2786" y="2"/>
                      <a:pt x="2783" y="1"/>
                      <a:pt x="27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1744100" y="3421275"/>
                <a:ext cx="26825" cy="78175"/>
              </a:xfrm>
              <a:custGeom>
                <a:rect b="b" l="l" r="r" t="t"/>
                <a:pathLst>
                  <a:path extrusionOk="0" h="3127" w="1073">
                    <a:moveTo>
                      <a:pt x="28" y="1"/>
                    </a:moveTo>
                    <a:cubicBezTo>
                      <a:pt x="25" y="1"/>
                      <a:pt x="22" y="1"/>
                      <a:pt x="19" y="3"/>
                    </a:cubicBezTo>
                    <a:cubicBezTo>
                      <a:pt x="6" y="9"/>
                      <a:pt x="0" y="15"/>
                      <a:pt x="6" y="34"/>
                    </a:cubicBezTo>
                    <a:cubicBezTo>
                      <a:pt x="859" y="1495"/>
                      <a:pt x="1018" y="3091"/>
                      <a:pt x="1030" y="3109"/>
                    </a:cubicBezTo>
                    <a:cubicBezTo>
                      <a:pt x="1030" y="3118"/>
                      <a:pt x="1033" y="3127"/>
                      <a:pt x="1039" y="3127"/>
                    </a:cubicBezTo>
                    <a:cubicBezTo>
                      <a:pt x="1041" y="3127"/>
                      <a:pt x="1044" y="3125"/>
                      <a:pt x="1048" y="3122"/>
                    </a:cubicBezTo>
                    <a:cubicBezTo>
                      <a:pt x="1060" y="3122"/>
                      <a:pt x="1072" y="3116"/>
                      <a:pt x="1066" y="3103"/>
                    </a:cubicBezTo>
                    <a:cubicBezTo>
                      <a:pt x="1066" y="3091"/>
                      <a:pt x="1024" y="2622"/>
                      <a:pt x="847" y="1964"/>
                    </a:cubicBezTo>
                    <a:cubicBezTo>
                      <a:pt x="695" y="1398"/>
                      <a:pt x="445" y="685"/>
                      <a:pt x="49" y="9"/>
                    </a:cubicBezTo>
                    <a:cubicBezTo>
                      <a:pt x="40" y="5"/>
                      <a:pt x="35" y="1"/>
                      <a:pt x="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1820700" y="3438125"/>
                <a:ext cx="33050" cy="93650"/>
              </a:xfrm>
              <a:custGeom>
                <a:rect b="b" l="l" r="r" t="t"/>
                <a:pathLst>
                  <a:path extrusionOk="0" h="3746" w="1322">
                    <a:moveTo>
                      <a:pt x="21" y="1"/>
                    </a:moveTo>
                    <a:cubicBezTo>
                      <a:pt x="15" y="1"/>
                      <a:pt x="9" y="2"/>
                      <a:pt x="6" y="5"/>
                    </a:cubicBezTo>
                    <a:cubicBezTo>
                      <a:pt x="0" y="11"/>
                      <a:pt x="0" y="30"/>
                      <a:pt x="6" y="36"/>
                    </a:cubicBezTo>
                    <a:cubicBezTo>
                      <a:pt x="1322" y="1564"/>
                      <a:pt x="993" y="3708"/>
                      <a:pt x="987" y="3721"/>
                    </a:cubicBezTo>
                    <a:cubicBezTo>
                      <a:pt x="987" y="3727"/>
                      <a:pt x="993" y="3745"/>
                      <a:pt x="1005" y="3745"/>
                    </a:cubicBezTo>
                    <a:cubicBezTo>
                      <a:pt x="1011" y="3745"/>
                      <a:pt x="1023" y="3739"/>
                      <a:pt x="1023" y="3727"/>
                    </a:cubicBezTo>
                    <a:cubicBezTo>
                      <a:pt x="1036" y="3715"/>
                      <a:pt x="1176" y="2752"/>
                      <a:pt x="889" y="1656"/>
                    </a:cubicBezTo>
                    <a:cubicBezTo>
                      <a:pt x="743" y="1108"/>
                      <a:pt x="487" y="523"/>
                      <a:pt x="37" y="5"/>
                    </a:cubicBezTo>
                    <a:cubicBezTo>
                      <a:pt x="34" y="2"/>
                      <a:pt x="27" y="1"/>
                      <a:pt x="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1777600" y="3528175"/>
                <a:ext cx="61075" cy="57500"/>
              </a:xfrm>
              <a:custGeom>
                <a:rect b="b" l="l" r="r" t="t"/>
                <a:pathLst>
                  <a:path extrusionOk="0" h="2300" w="2443">
                    <a:moveTo>
                      <a:pt x="2429" y="0"/>
                    </a:moveTo>
                    <a:cubicBezTo>
                      <a:pt x="2421" y="0"/>
                      <a:pt x="2411" y="5"/>
                      <a:pt x="2406" y="9"/>
                    </a:cubicBezTo>
                    <a:cubicBezTo>
                      <a:pt x="2400" y="27"/>
                      <a:pt x="1511" y="1672"/>
                      <a:pt x="19" y="2250"/>
                    </a:cubicBezTo>
                    <a:cubicBezTo>
                      <a:pt x="6" y="2257"/>
                      <a:pt x="0" y="2269"/>
                      <a:pt x="0" y="2281"/>
                    </a:cubicBezTo>
                    <a:cubicBezTo>
                      <a:pt x="6" y="2287"/>
                      <a:pt x="19" y="2299"/>
                      <a:pt x="31" y="2299"/>
                    </a:cubicBezTo>
                    <a:cubicBezTo>
                      <a:pt x="1535" y="1708"/>
                      <a:pt x="2437" y="58"/>
                      <a:pt x="2443" y="33"/>
                    </a:cubicBezTo>
                    <a:lnTo>
                      <a:pt x="2443" y="21"/>
                    </a:lnTo>
                    <a:cubicBezTo>
                      <a:pt x="2443" y="15"/>
                      <a:pt x="2437" y="15"/>
                      <a:pt x="2437" y="3"/>
                    </a:cubicBezTo>
                    <a:cubicBezTo>
                      <a:pt x="2435" y="1"/>
                      <a:pt x="2432" y="0"/>
                      <a:pt x="2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1843225" y="3541725"/>
                <a:ext cx="62925" cy="49875"/>
              </a:xfrm>
              <a:custGeom>
                <a:rect b="b" l="l" r="r" t="t"/>
                <a:pathLst>
                  <a:path extrusionOk="0" h="1995" w="2517">
                    <a:moveTo>
                      <a:pt x="2499" y="1"/>
                    </a:moveTo>
                    <a:cubicBezTo>
                      <a:pt x="2491" y="1"/>
                      <a:pt x="2484" y="5"/>
                      <a:pt x="2480" y="9"/>
                    </a:cubicBezTo>
                    <a:cubicBezTo>
                      <a:pt x="1639" y="1465"/>
                      <a:pt x="31" y="1952"/>
                      <a:pt x="19" y="1958"/>
                    </a:cubicBezTo>
                    <a:cubicBezTo>
                      <a:pt x="13" y="1958"/>
                      <a:pt x="1" y="1976"/>
                      <a:pt x="1" y="1983"/>
                    </a:cubicBezTo>
                    <a:cubicBezTo>
                      <a:pt x="1" y="1989"/>
                      <a:pt x="19" y="1995"/>
                      <a:pt x="25" y="1995"/>
                    </a:cubicBezTo>
                    <a:cubicBezTo>
                      <a:pt x="43" y="1989"/>
                      <a:pt x="1663" y="1495"/>
                      <a:pt x="2510" y="33"/>
                    </a:cubicBezTo>
                    <a:cubicBezTo>
                      <a:pt x="2516" y="27"/>
                      <a:pt x="2516" y="21"/>
                      <a:pt x="2516" y="21"/>
                    </a:cubicBezTo>
                    <a:cubicBezTo>
                      <a:pt x="2516" y="9"/>
                      <a:pt x="2510" y="9"/>
                      <a:pt x="2510" y="3"/>
                    </a:cubicBezTo>
                    <a:cubicBezTo>
                      <a:pt x="2506" y="1"/>
                      <a:pt x="2503" y="1"/>
                      <a:pt x="24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1885250" y="3463225"/>
                <a:ext cx="30325" cy="80075"/>
              </a:xfrm>
              <a:custGeom>
                <a:rect b="b" l="l" r="r" t="t"/>
                <a:pathLst>
                  <a:path extrusionOk="0" h="3203" w="1213">
                    <a:moveTo>
                      <a:pt x="183" y="0"/>
                    </a:moveTo>
                    <a:cubicBezTo>
                      <a:pt x="177" y="0"/>
                      <a:pt x="165" y="6"/>
                      <a:pt x="165" y="12"/>
                    </a:cubicBezTo>
                    <a:cubicBezTo>
                      <a:pt x="1" y="1803"/>
                      <a:pt x="1170" y="3180"/>
                      <a:pt x="1176" y="3198"/>
                    </a:cubicBezTo>
                    <a:cubicBezTo>
                      <a:pt x="1179" y="3201"/>
                      <a:pt x="1185" y="3202"/>
                      <a:pt x="1191" y="3202"/>
                    </a:cubicBezTo>
                    <a:cubicBezTo>
                      <a:pt x="1197" y="3202"/>
                      <a:pt x="1204" y="3201"/>
                      <a:pt x="1207" y="3198"/>
                    </a:cubicBezTo>
                    <a:cubicBezTo>
                      <a:pt x="1207" y="3198"/>
                      <a:pt x="1213" y="3192"/>
                      <a:pt x="1213" y="3180"/>
                    </a:cubicBezTo>
                    <a:cubicBezTo>
                      <a:pt x="1213" y="3180"/>
                      <a:pt x="1213" y="3173"/>
                      <a:pt x="1207" y="3173"/>
                    </a:cubicBezTo>
                    <a:cubicBezTo>
                      <a:pt x="1188" y="3161"/>
                      <a:pt x="49" y="1791"/>
                      <a:pt x="202" y="24"/>
                    </a:cubicBezTo>
                    <a:cubicBezTo>
                      <a:pt x="202" y="6"/>
                      <a:pt x="196" y="0"/>
                      <a:pt x="1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1655925" y="3476775"/>
                <a:ext cx="37650" cy="13775"/>
              </a:xfrm>
              <a:custGeom>
                <a:rect b="b" l="l" r="r" t="t"/>
                <a:pathLst>
                  <a:path extrusionOk="0" h="551" w="1506">
                    <a:moveTo>
                      <a:pt x="1481" y="0"/>
                    </a:moveTo>
                    <a:cubicBezTo>
                      <a:pt x="896" y="61"/>
                      <a:pt x="25" y="506"/>
                      <a:pt x="19" y="506"/>
                    </a:cubicBezTo>
                    <a:cubicBezTo>
                      <a:pt x="13" y="518"/>
                      <a:pt x="1" y="524"/>
                      <a:pt x="13" y="536"/>
                    </a:cubicBezTo>
                    <a:cubicBezTo>
                      <a:pt x="17" y="545"/>
                      <a:pt x="22" y="551"/>
                      <a:pt x="31" y="551"/>
                    </a:cubicBezTo>
                    <a:cubicBezTo>
                      <a:pt x="34" y="551"/>
                      <a:pt x="38" y="550"/>
                      <a:pt x="43" y="548"/>
                    </a:cubicBezTo>
                    <a:cubicBezTo>
                      <a:pt x="49" y="536"/>
                      <a:pt x="908" y="98"/>
                      <a:pt x="1487" y="37"/>
                    </a:cubicBezTo>
                    <a:cubicBezTo>
                      <a:pt x="1493" y="37"/>
                      <a:pt x="1505" y="31"/>
                      <a:pt x="1505" y="12"/>
                    </a:cubicBezTo>
                    <a:cubicBezTo>
                      <a:pt x="1505" y="6"/>
                      <a:pt x="1487" y="0"/>
                      <a:pt x="1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1647400" y="3449825"/>
                <a:ext cx="21500" cy="23925"/>
              </a:xfrm>
              <a:custGeom>
                <a:rect b="b" l="l" r="r" t="t"/>
                <a:pathLst>
                  <a:path extrusionOk="0" h="957" w="860">
                    <a:moveTo>
                      <a:pt x="25" y="0"/>
                    </a:moveTo>
                    <a:cubicBezTo>
                      <a:pt x="19" y="0"/>
                      <a:pt x="1" y="0"/>
                      <a:pt x="1" y="18"/>
                    </a:cubicBezTo>
                    <a:cubicBezTo>
                      <a:pt x="1" y="24"/>
                      <a:pt x="1" y="43"/>
                      <a:pt x="19" y="43"/>
                    </a:cubicBezTo>
                    <a:cubicBezTo>
                      <a:pt x="597" y="213"/>
                      <a:pt x="823" y="932"/>
                      <a:pt x="829" y="938"/>
                    </a:cubicBezTo>
                    <a:cubicBezTo>
                      <a:pt x="829" y="944"/>
                      <a:pt x="847" y="956"/>
                      <a:pt x="853" y="956"/>
                    </a:cubicBezTo>
                    <a:cubicBezTo>
                      <a:pt x="853" y="944"/>
                      <a:pt x="859" y="932"/>
                      <a:pt x="859" y="926"/>
                    </a:cubicBezTo>
                    <a:cubicBezTo>
                      <a:pt x="859" y="914"/>
                      <a:pt x="628" y="183"/>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6" name="Google Shape;1906;p34"/>
            <p:cNvGrpSpPr/>
            <p:nvPr/>
          </p:nvGrpSpPr>
          <p:grpSpPr>
            <a:xfrm rot="-2442123">
              <a:off x="5094289" y="4209163"/>
              <a:ext cx="713982" cy="1250464"/>
              <a:chOff x="1644050" y="2860375"/>
              <a:chExt cx="242150" cy="424100"/>
            </a:xfrm>
          </p:grpSpPr>
          <p:sp>
            <p:nvSpPr>
              <p:cNvPr id="1907" name="Google Shape;1907;p34"/>
              <p:cNvSpPr/>
              <p:nvPr/>
            </p:nvSpPr>
            <p:spPr>
              <a:xfrm>
                <a:off x="1799375" y="3020250"/>
                <a:ext cx="42950" cy="77525"/>
              </a:xfrm>
              <a:custGeom>
                <a:rect b="b" l="l" r="r" t="t"/>
                <a:pathLst>
                  <a:path extrusionOk="0" h="3101" w="1718">
                    <a:moveTo>
                      <a:pt x="1694" y="1"/>
                    </a:moveTo>
                    <a:cubicBezTo>
                      <a:pt x="1681" y="1"/>
                      <a:pt x="1675" y="7"/>
                      <a:pt x="1675" y="25"/>
                    </a:cubicBezTo>
                    <a:cubicBezTo>
                      <a:pt x="1541" y="1767"/>
                      <a:pt x="19" y="3052"/>
                      <a:pt x="6" y="3064"/>
                    </a:cubicBezTo>
                    <a:cubicBezTo>
                      <a:pt x="0" y="3070"/>
                      <a:pt x="0" y="3083"/>
                      <a:pt x="6" y="3095"/>
                    </a:cubicBezTo>
                    <a:cubicBezTo>
                      <a:pt x="6" y="3101"/>
                      <a:pt x="6" y="3101"/>
                      <a:pt x="13" y="3101"/>
                    </a:cubicBezTo>
                    <a:lnTo>
                      <a:pt x="37" y="3101"/>
                    </a:lnTo>
                    <a:cubicBezTo>
                      <a:pt x="49" y="3083"/>
                      <a:pt x="1590" y="1791"/>
                      <a:pt x="1718" y="25"/>
                    </a:cubicBezTo>
                    <a:cubicBezTo>
                      <a:pt x="1718" y="7"/>
                      <a:pt x="1712" y="1"/>
                      <a:pt x="1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1671775" y="3022000"/>
                <a:ext cx="115450" cy="40600"/>
              </a:xfrm>
              <a:custGeom>
                <a:rect b="b" l="l" r="r" t="t"/>
                <a:pathLst>
                  <a:path extrusionOk="0" h="1624" w="4618">
                    <a:moveTo>
                      <a:pt x="24" y="1"/>
                    </a:moveTo>
                    <a:cubicBezTo>
                      <a:pt x="18" y="1"/>
                      <a:pt x="12" y="4"/>
                      <a:pt x="6" y="10"/>
                    </a:cubicBezTo>
                    <a:cubicBezTo>
                      <a:pt x="0" y="16"/>
                      <a:pt x="0" y="28"/>
                      <a:pt x="6" y="40"/>
                    </a:cubicBezTo>
                    <a:cubicBezTo>
                      <a:pt x="475" y="448"/>
                      <a:pt x="1011" y="753"/>
                      <a:pt x="1559" y="972"/>
                    </a:cubicBezTo>
                    <a:cubicBezTo>
                      <a:pt x="3046" y="1581"/>
                      <a:pt x="4568" y="1624"/>
                      <a:pt x="4593" y="1624"/>
                    </a:cubicBezTo>
                    <a:cubicBezTo>
                      <a:pt x="4605" y="1624"/>
                      <a:pt x="4617" y="1612"/>
                      <a:pt x="4617" y="1600"/>
                    </a:cubicBezTo>
                    <a:cubicBezTo>
                      <a:pt x="4617" y="1581"/>
                      <a:pt x="4605" y="1575"/>
                      <a:pt x="4593" y="1575"/>
                    </a:cubicBezTo>
                    <a:cubicBezTo>
                      <a:pt x="4562" y="1575"/>
                      <a:pt x="1730" y="1508"/>
                      <a:pt x="37" y="10"/>
                    </a:cubicBezTo>
                    <a:cubicBezTo>
                      <a:pt x="34" y="4"/>
                      <a:pt x="29" y="1"/>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1764650" y="2943350"/>
                <a:ext cx="17700" cy="72875"/>
              </a:xfrm>
              <a:custGeom>
                <a:rect b="b" l="l" r="r" t="t"/>
                <a:pathLst>
                  <a:path extrusionOk="0" h="2915" w="708">
                    <a:moveTo>
                      <a:pt x="494" y="1"/>
                    </a:moveTo>
                    <a:cubicBezTo>
                      <a:pt x="482" y="1"/>
                      <a:pt x="476" y="19"/>
                      <a:pt x="476" y="25"/>
                    </a:cubicBezTo>
                    <a:cubicBezTo>
                      <a:pt x="658" y="1347"/>
                      <a:pt x="19" y="2857"/>
                      <a:pt x="7" y="2870"/>
                    </a:cubicBezTo>
                    <a:cubicBezTo>
                      <a:pt x="1" y="2894"/>
                      <a:pt x="7" y="2912"/>
                      <a:pt x="25" y="2912"/>
                    </a:cubicBezTo>
                    <a:cubicBezTo>
                      <a:pt x="28" y="2914"/>
                      <a:pt x="31" y="2915"/>
                      <a:pt x="33" y="2915"/>
                    </a:cubicBezTo>
                    <a:cubicBezTo>
                      <a:pt x="41" y="2915"/>
                      <a:pt x="46" y="2908"/>
                      <a:pt x="55" y="2894"/>
                    </a:cubicBezTo>
                    <a:cubicBezTo>
                      <a:pt x="62" y="2876"/>
                      <a:pt x="707" y="1353"/>
                      <a:pt x="518" y="25"/>
                    </a:cubicBezTo>
                    <a:cubicBezTo>
                      <a:pt x="518" y="7"/>
                      <a:pt x="500" y="1"/>
                      <a:pt x="4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1659725" y="2928925"/>
                <a:ext cx="66875" cy="25125"/>
              </a:xfrm>
              <a:custGeom>
                <a:rect b="b" l="l" r="r" t="t"/>
                <a:pathLst>
                  <a:path extrusionOk="0" h="1005" w="2675">
                    <a:moveTo>
                      <a:pt x="26" y="1"/>
                    </a:moveTo>
                    <a:cubicBezTo>
                      <a:pt x="21" y="1"/>
                      <a:pt x="16" y="2"/>
                      <a:pt x="13" y="5"/>
                    </a:cubicBezTo>
                    <a:cubicBezTo>
                      <a:pt x="1" y="17"/>
                      <a:pt x="1" y="30"/>
                      <a:pt x="13" y="36"/>
                    </a:cubicBezTo>
                    <a:cubicBezTo>
                      <a:pt x="245" y="243"/>
                      <a:pt x="561" y="413"/>
                      <a:pt x="884" y="547"/>
                    </a:cubicBezTo>
                    <a:cubicBezTo>
                      <a:pt x="1706" y="882"/>
                      <a:pt x="2644" y="998"/>
                      <a:pt x="2651" y="1004"/>
                    </a:cubicBezTo>
                    <a:cubicBezTo>
                      <a:pt x="2669" y="1004"/>
                      <a:pt x="2675" y="998"/>
                      <a:pt x="2675" y="980"/>
                    </a:cubicBezTo>
                    <a:cubicBezTo>
                      <a:pt x="2675" y="968"/>
                      <a:pt x="2669" y="962"/>
                      <a:pt x="2651" y="962"/>
                    </a:cubicBezTo>
                    <a:cubicBezTo>
                      <a:pt x="2638" y="962"/>
                      <a:pt x="841" y="736"/>
                      <a:pt x="44" y="5"/>
                    </a:cubicBezTo>
                    <a:cubicBezTo>
                      <a:pt x="37" y="2"/>
                      <a:pt x="31"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1644050" y="2860375"/>
                <a:ext cx="242150" cy="424100"/>
              </a:xfrm>
              <a:custGeom>
                <a:rect b="b" l="l" r="r" t="t"/>
                <a:pathLst>
                  <a:path extrusionOk="0" h="16964" w="9686">
                    <a:moveTo>
                      <a:pt x="104" y="0"/>
                    </a:moveTo>
                    <a:cubicBezTo>
                      <a:pt x="61" y="3235"/>
                      <a:pt x="409" y="3825"/>
                      <a:pt x="463" y="3996"/>
                    </a:cubicBezTo>
                    <a:cubicBezTo>
                      <a:pt x="518" y="4166"/>
                      <a:pt x="1432" y="4648"/>
                      <a:pt x="2729" y="4952"/>
                    </a:cubicBezTo>
                    <a:cubicBezTo>
                      <a:pt x="3743" y="5194"/>
                      <a:pt x="3526" y="5601"/>
                      <a:pt x="2973" y="5601"/>
                    </a:cubicBezTo>
                    <a:cubicBezTo>
                      <a:pt x="2815" y="5601"/>
                      <a:pt x="2629" y="5568"/>
                      <a:pt x="2437" y="5488"/>
                    </a:cubicBezTo>
                    <a:cubicBezTo>
                      <a:pt x="1566" y="5135"/>
                      <a:pt x="506" y="4410"/>
                      <a:pt x="506" y="4410"/>
                    </a:cubicBezTo>
                    <a:lnTo>
                      <a:pt x="506" y="4410"/>
                    </a:lnTo>
                    <a:cubicBezTo>
                      <a:pt x="1" y="5701"/>
                      <a:pt x="896" y="8168"/>
                      <a:pt x="1462" y="8771"/>
                    </a:cubicBezTo>
                    <a:cubicBezTo>
                      <a:pt x="3198" y="9532"/>
                      <a:pt x="3850" y="9082"/>
                      <a:pt x="4691" y="9867"/>
                    </a:cubicBezTo>
                    <a:cubicBezTo>
                      <a:pt x="5095" y="10248"/>
                      <a:pt x="5016" y="10396"/>
                      <a:pt x="4695" y="10396"/>
                    </a:cubicBezTo>
                    <a:cubicBezTo>
                      <a:pt x="4354" y="10396"/>
                      <a:pt x="3738" y="10228"/>
                      <a:pt x="3137" y="9995"/>
                    </a:cubicBezTo>
                    <a:cubicBezTo>
                      <a:pt x="1962" y="9539"/>
                      <a:pt x="1377" y="9051"/>
                      <a:pt x="1377" y="9051"/>
                    </a:cubicBezTo>
                    <a:lnTo>
                      <a:pt x="1377" y="9051"/>
                    </a:lnTo>
                    <a:cubicBezTo>
                      <a:pt x="1377" y="9051"/>
                      <a:pt x="1377" y="10562"/>
                      <a:pt x="2510" y="11469"/>
                    </a:cubicBezTo>
                    <a:cubicBezTo>
                      <a:pt x="3643" y="12371"/>
                      <a:pt x="4794" y="12328"/>
                      <a:pt x="5062" y="12882"/>
                    </a:cubicBezTo>
                    <a:cubicBezTo>
                      <a:pt x="5127" y="13016"/>
                      <a:pt x="5053" y="13077"/>
                      <a:pt x="4889" y="13077"/>
                    </a:cubicBezTo>
                    <a:cubicBezTo>
                      <a:pt x="4371" y="13077"/>
                      <a:pt x="2943" y="12463"/>
                      <a:pt x="2078" y="11561"/>
                    </a:cubicBezTo>
                    <a:lnTo>
                      <a:pt x="2078" y="11561"/>
                    </a:lnTo>
                    <a:cubicBezTo>
                      <a:pt x="3064" y="13680"/>
                      <a:pt x="4325" y="16482"/>
                      <a:pt x="7188" y="16963"/>
                    </a:cubicBezTo>
                    <a:cubicBezTo>
                      <a:pt x="7188" y="16963"/>
                      <a:pt x="8863" y="15319"/>
                      <a:pt x="9484" y="12846"/>
                    </a:cubicBezTo>
                    <a:cubicBezTo>
                      <a:pt x="9630" y="11969"/>
                      <a:pt x="9454" y="11268"/>
                      <a:pt x="9454" y="11268"/>
                    </a:cubicBezTo>
                    <a:cubicBezTo>
                      <a:pt x="9102" y="12275"/>
                      <a:pt x="8714" y="13388"/>
                      <a:pt x="8272" y="13388"/>
                    </a:cubicBezTo>
                    <a:cubicBezTo>
                      <a:pt x="8208" y="13388"/>
                      <a:pt x="8143" y="13365"/>
                      <a:pt x="8077" y="13315"/>
                    </a:cubicBezTo>
                    <a:cubicBezTo>
                      <a:pt x="7553" y="12919"/>
                      <a:pt x="8571" y="12584"/>
                      <a:pt x="8997" y="11786"/>
                    </a:cubicBezTo>
                    <a:cubicBezTo>
                      <a:pt x="9423" y="10988"/>
                      <a:pt x="9685" y="10324"/>
                      <a:pt x="9655" y="9472"/>
                    </a:cubicBezTo>
                    <a:cubicBezTo>
                      <a:pt x="9624" y="8619"/>
                      <a:pt x="8991" y="7638"/>
                      <a:pt x="8991" y="7638"/>
                    </a:cubicBezTo>
                    <a:cubicBezTo>
                      <a:pt x="8787" y="8583"/>
                      <a:pt x="8374" y="9661"/>
                      <a:pt x="7971" y="9661"/>
                    </a:cubicBezTo>
                    <a:cubicBezTo>
                      <a:pt x="7917" y="9661"/>
                      <a:pt x="7863" y="9641"/>
                      <a:pt x="7809" y="9599"/>
                    </a:cubicBezTo>
                    <a:cubicBezTo>
                      <a:pt x="7358" y="9252"/>
                      <a:pt x="8290" y="8680"/>
                      <a:pt x="8558" y="8132"/>
                    </a:cubicBezTo>
                    <a:cubicBezTo>
                      <a:pt x="8820" y="7583"/>
                      <a:pt x="8698" y="7005"/>
                      <a:pt x="8698" y="7005"/>
                    </a:cubicBezTo>
                    <a:cubicBezTo>
                      <a:pt x="8698" y="7005"/>
                      <a:pt x="7901" y="5318"/>
                      <a:pt x="7249" y="4696"/>
                    </a:cubicBezTo>
                    <a:cubicBezTo>
                      <a:pt x="7194" y="5750"/>
                      <a:pt x="6768" y="6798"/>
                      <a:pt x="6305" y="7005"/>
                    </a:cubicBezTo>
                    <a:cubicBezTo>
                      <a:pt x="6963" y="4788"/>
                      <a:pt x="6621" y="3929"/>
                      <a:pt x="6323" y="3533"/>
                    </a:cubicBezTo>
                    <a:cubicBezTo>
                      <a:pt x="5324" y="2711"/>
                      <a:pt x="4477" y="2150"/>
                      <a:pt x="4477" y="2150"/>
                    </a:cubicBezTo>
                    <a:cubicBezTo>
                      <a:pt x="4341" y="3373"/>
                      <a:pt x="4129" y="3789"/>
                      <a:pt x="4019" y="3789"/>
                    </a:cubicBezTo>
                    <a:cubicBezTo>
                      <a:pt x="3972" y="3789"/>
                      <a:pt x="3944" y="3714"/>
                      <a:pt x="3948" y="3594"/>
                    </a:cubicBezTo>
                    <a:cubicBezTo>
                      <a:pt x="3966" y="3192"/>
                      <a:pt x="4337" y="2370"/>
                      <a:pt x="3996" y="1949"/>
                    </a:cubicBezTo>
                    <a:cubicBezTo>
                      <a:pt x="3661" y="1529"/>
                      <a:pt x="1931" y="555"/>
                      <a:pt x="1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1647100" y="2863650"/>
                <a:ext cx="181525" cy="397825"/>
              </a:xfrm>
              <a:custGeom>
                <a:rect b="b" l="l" r="r" t="t"/>
                <a:pathLst>
                  <a:path extrusionOk="0" h="15913" w="7261">
                    <a:moveTo>
                      <a:pt x="22" y="0"/>
                    </a:moveTo>
                    <a:cubicBezTo>
                      <a:pt x="16" y="0"/>
                      <a:pt x="10" y="3"/>
                      <a:pt x="6" y="9"/>
                    </a:cubicBezTo>
                    <a:cubicBezTo>
                      <a:pt x="0" y="15"/>
                      <a:pt x="0" y="28"/>
                      <a:pt x="6" y="40"/>
                    </a:cubicBezTo>
                    <a:cubicBezTo>
                      <a:pt x="4203" y="4005"/>
                      <a:pt x="5854" y="8110"/>
                      <a:pt x="6506" y="10839"/>
                    </a:cubicBezTo>
                    <a:cubicBezTo>
                      <a:pt x="7218" y="13805"/>
                      <a:pt x="6920" y="15858"/>
                      <a:pt x="6920" y="15882"/>
                    </a:cubicBezTo>
                    <a:cubicBezTo>
                      <a:pt x="6920" y="15894"/>
                      <a:pt x="6926" y="15907"/>
                      <a:pt x="6932" y="15913"/>
                    </a:cubicBezTo>
                    <a:cubicBezTo>
                      <a:pt x="6950" y="15913"/>
                      <a:pt x="6962" y="15907"/>
                      <a:pt x="6962" y="15894"/>
                    </a:cubicBezTo>
                    <a:cubicBezTo>
                      <a:pt x="6962" y="15876"/>
                      <a:pt x="7261" y="13817"/>
                      <a:pt x="6554" y="10839"/>
                    </a:cubicBezTo>
                    <a:cubicBezTo>
                      <a:pt x="6134" y="9097"/>
                      <a:pt x="5464" y="7373"/>
                      <a:pt x="4550" y="5741"/>
                    </a:cubicBezTo>
                    <a:cubicBezTo>
                      <a:pt x="3411" y="3688"/>
                      <a:pt x="1895" y="1764"/>
                      <a:pt x="37" y="9"/>
                    </a:cubicBezTo>
                    <a:cubicBezTo>
                      <a:pt x="34" y="3"/>
                      <a:pt x="28" y="0"/>
                      <a:pt x="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3" name="Google Shape;1913;p34"/>
            <p:cNvGrpSpPr/>
            <p:nvPr/>
          </p:nvGrpSpPr>
          <p:grpSpPr>
            <a:xfrm rot="-1791771">
              <a:off x="4815225" y="3616866"/>
              <a:ext cx="1170084" cy="1620093"/>
              <a:chOff x="1279975" y="3693775"/>
              <a:chExt cx="348725" cy="482875"/>
            </a:xfrm>
          </p:grpSpPr>
          <p:sp>
            <p:nvSpPr>
              <p:cNvPr id="1914" name="Google Shape;1914;p34"/>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34"/>
            <p:cNvGrpSpPr/>
            <p:nvPr/>
          </p:nvGrpSpPr>
          <p:grpSpPr>
            <a:xfrm>
              <a:off x="8047743" y="3760663"/>
              <a:ext cx="1150234" cy="1413597"/>
              <a:chOff x="2541575" y="2752700"/>
              <a:chExt cx="123600" cy="151900"/>
            </a:xfrm>
          </p:grpSpPr>
          <p:sp>
            <p:nvSpPr>
              <p:cNvPr id="1923" name="Google Shape;1923;p34"/>
              <p:cNvSpPr/>
              <p:nvPr/>
            </p:nvSpPr>
            <p:spPr>
              <a:xfrm>
                <a:off x="2548550" y="2769800"/>
                <a:ext cx="95200" cy="130650"/>
              </a:xfrm>
              <a:custGeom>
                <a:rect b="b" l="l" r="r" t="t"/>
                <a:pathLst>
                  <a:path extrusionOk="0" h="5226" w="3808">
                    <a:moveTo>
                      <a:pt x="3747" y="0"/>
                    </a:moveTo>
                    <a:cubicBezTo>
                      <a:pt x="3729" y="0"/>
                      <a:pt x="3708" y="12"/>
                      <a:pt x="3704" y="30"/>
                    </a:cubicBezTo>
                    <a:cubicBezTo>
                      <a:pt x="2285" y="3380"/>
                      <a:pt x="43" y="5122"/>
                      <a:pt x="19" y="5140"/>
                    </a:cubicBezTo>
                    <a:cubicBezTo>
                      <a:pt x="1" y="5152"/>
                      <a:pt x="1" y="5183"/>
                      <a:pt x="13" y="5207"/>
                    </a:cubicBezTo>
                    <a:cubicBezTo>
                      <a:pt x="19" y="5213"/>
                      <a:pt x="31" y="5225"/>
                      <a:pt x="37" y="5225"/>
                    </a:cubicBezTo>
                    <a:cubicBezTo>
                      <a:pt x="49" y="5225"/>
                      <a:pt x="68" y="5225"/>
                      <a:pt x="74" y="5213"/>
                    </a:cubicBezTo>
                    <a:cubicBezTo>
                      <a:pt x="98" y="5201"/>
                      <a:pt x="2358" y="3441"/>
                      <a:pt x="3789" y="66"/>
                    </a:cubicBezTo>
                    <a:cubicBezTo>
                      <a:pt x="3808" y="48"/>
                      <a:pt x="3789" y="11"/>
                      <a:pt x="3765" y="5"/>
                    </a:cubicBezTo>
                    <a:cubicBezTo>
                      <a:pt x="3760" y="2"/>
                      <a:pt x="3754" y="0"/>
                      <a:pt x="3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2622725" y="2752700"/>
                <a:ext cx="42450" cy="48150"/>
              </a:xfrm>
              <a:custGeom>
                <a:rect b="b" l="l" r="r" t="t"/>
                <a:pathLst>
                  <a:path extrusionOk="0" h="1926" w="1698">
                    <a:moveTo>
                      <a:pt x="1147" y="1"/>
                    </a:moveTo>
                    <a:cubicBezTo>
                      <a:pt x="1020" y="1"/>
                      <a:pt x="846" y="129"/>
                      <a:pt x="609" y="671"/>
                    </a:cubicBezTo>
                    <a:cubicBezTo>
                      <a:pt x="639" y="366"/>
                      <a:pt x="536" y="28"/>
                      <a:pt x="398" y="28"/>
                    </a:cubicBezTo>
                    <a:cubicBezTo>
                      <a:pt x="340" y="28"/>
                      <a:pt x="276" y="87"/>
                      <a:pt x="213" y="232"/>
                    </a:cubicBezTo>
                    <a:cubicBezTo>
                      <a:pt x="0" y="732"/>
                      <a:pt x="213" y="1926"/>
                      <a:pt x="213" y="1926"/>
                    </a:cubicBezTo>
                    <a:cubicBezTo>
                      <a:pt x="213" y="1926"/>
                      <a:pt x="1584" y="1536"/>
                      <a:pt x="1657" y="1189"/>
                    </a:cubicBezTo>
                    <a:cubicBezTo>
                      <a:pt x="1697" y="1010"/>
                      <a:pt x="1662" y="928"/>
                      <a:pt x="1543" y="928"/>
                    </a:cubicBezTo>
                    <a:cubicBezTo>
                      <a:pt x="1431" y="928"/>
                      <a:pt x="1244" y="1001"/>
                      <a:pt x="975" y="1134"/>
                    </a:cubicBezTo>
                    <a:cubicBezTo>
                      <a:pt x="1547" y="641"/>
                      <a:pt x="1450" y="147"/>
                      <a:pt x="1316" y="68"/>
                    </a:cubicBezTo>
                    <a:cubicBezTo>
                      <a:pt x="1271" y="38"/>
                      <a:pt x="1215" y="1"/>
                      <a:pt x="1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2606575" y="2806750"/>
                <a:ext cx="53100" cy="44350"/>
              </a:xfrm>
              <a:custGeom>
                <a:rect b="b" l="l" r="r" t="t"/>
                <a:pathLst>
                  <a:path extrusionOk="0" h="1774" w="2124">
                    <a:moveTo>
                      <a:pt x="1395" y="1"/>
                    </a:moveTo>
                    <a:cubicBezTo>
                      <a:pt x="1349" y="1"/>
                      <a:pt x="1289" y="14"/>
                      <a:pt x="1212" y="44"/>
                    </a:cubicBezTo>
                    <a:cubicBezTo>
                      <a:pt x="707" y="245"/>
                      <a:pt x="0" y="1226"/>
                      <a:pt x="0" y="1226"/>
                    </a:cubicBezTo>
                    <a:cubicBezTo>
                      <a:pt x="0" y="1226"/>
                      <a:pt x="958" y="1774"/>
                      <a:pt x="1390" y="1774"/>
                    </a:cubicBezTo>
                    <a:cubicBezTo>
                      <a:pt x="1447" y="1774"/>
                      <a:pt x="1494" y="1764"/>
                      <a:pt x="1529" y="1743"/>
                    </a:cubicBezTo>
                    <a:cubicBezTo>
                      <a:pt x="1834" y="1561"/>
                      <a:pt x="1675" y="1420"/>
                      <a:pt x="1085" y="1219"/>
                    </a:cubicBezTo>
                    <a:lnTo>
                      <a:pt x="1085" y="1219"/>
                    </a:lnTo>
                    <a:cubicBezTo>
                      <a:pt x="1140" y="1224"/>
                      <a:pt x="1194" y="1227"/>
                      <a:pt x="1244" y="1227"/>
                    </a:cubicBezTo>
                    <a:cubicBezTo>
                      <a:pt x="1880" y="1227"/>
                      <a:pt x="2124" y="861"/>
                      <a:pt x="2096" y="720"/>
                    </a:cubicBezTo>
                    <a:cubicBezTo>
                      <a:pt x="2076" y="621"/>
                      <a:pt x="2048" y="477"/>
                      <a:pt x="1797" y="477"/>
                    </a:cubicBezTo>
                    <a:cubicBezTo>
                      <a:pt x="1663" y="477"/>
                      <a:pt x="1465" y="518"/>
                      <a:pt x="1170" y="629"/>
                    </a:cubicBezTo>
                    <a:cubicBezTo>
                      <a:pt x="1464" y="407"/>
                      <a:pt x="1649" y="1"/>
                      <a:pt x="1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2571075" y="2785450"/>
                <a:ext cx="49975" cy="51025"/>
              </a:xfrm>
              <a:custGeom>
                <a:rect b="b" l="l" r="r" t="t"/>
                <a:pathLst>
                  <a:path extrusionOk="0" h="2041" w="1999">
                    <a:moveTo>
                      <a:pt x="731" y="1"/>
                    </a:moveTo>
                    <a:cubicBezTo>
                      <a:pt x="716" y="1"/>
                      <a:pt x="701" y="3"/>
                      <a:pt x="689" y="7"/>
                    </a:cubicBezTo>
                    <a:cubicBezTo>
                      <a:pt x="543" y="61"/>
                      <a:pt x="294" y="128"/>
                      <a:pt x="702" y="932"/>
                    </a:cubicBezTo>
                    <a:cubicBezTo>
                      <a:pt x="539" y="770"/>
                      <a:pt x="312" y="654"/>
                      <a:pt x="174" y="654"/>
                    </a:cubicBezTo>
                    <a:cubicBezTo>
                      <a:pt x="53" y="654"/>
                      <a:pt x="1" y="742"/>
                      <a:pt x="117" y="963"/>
                    </a:cubicBezTo>
                    <a:cubicBezTo>
                      <a:pt x="367" y="1444"/>
                      <a:pt x="1426" y="2041"/>
                      <a:pt x="1426" y="2041"/>
                    </a:cubicBezTo>
                    <a:cubicBezTo>
                      <a:pt x="1426" y="2041"/>
                      <a:pt x="1999" y="738"/>
                      <a:pt x="1780" y="457"/>
                    </a:cubicBezTo>
                    <a:cubicBezTo>
                      <a:pt x="1709" y="368"/>
                      <a:pt x="1649" y="323"/>
                      <a:pt x="1595" y="323"/>
                    </a:cubicBezTo>
                    <a:cubicBezTo>
                      <a:pt x="1477" y="323"/>
                      <a:pt x="1391" y="536"/>
                      <a:pt x="1299" y="951"/>
                    </a:cubicBezTo>
                    <a:cubicBezTo>
                      <a:pt x="1276" y="258"/>
                      <a:pt x="905" y="1"/>
                      <a:pt x="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2568350" y="2860950"/>
                <a:ext cx="54250" cy="43650"/>
              </a:xfrm>
              <a:custGeom>
                <a:rect b="b" l="l" r="r" t="t"/>
                <a:pathLst>
                  <a:path extrusionOk="0" h="1746" w="2170">
                    <a:moveTo>
                      <a:pt x="1543" y="1"/>
                    </a:moveTo>
                    <a:cubicBezTo>
                      <a:pt x="1514" y="1"/>
                      <a:pt x="1481" y="3"/>
                      <a:pt x="1444" y="8"/>
                    </a:cubicBezTo>
                    <a:cubicBezTo>
                      <a:pt x="914" y="75"/>
                      <a:pt x="1" y="879"/>
                      <a:pt x="1" y="879"/>
                    </a:cubicBezTo>
                    <a:cubicBezTo>
                      <a:pt x="1" y="879"/>
                      <a:pt x="933" y="1745"/>
                      <a:pt x="1309" y="1745"/>
                    </a:cubicBezTo>
                    <a:cubicBezTo>
                      <a:pt x="1329" y="1745"/>
                      <a:pt x="1348" y="1743"/>
                      <a:pt x="1365" y="1738"/>
                    </a:cubicBezTo>
                    <a:cubicBezTo>
                      <a:pt x="1712" y="1622"/>
                      <a:pt x="1590" y="1457"/>
                      <a:pt x="1060" y="1122"/>
                    </a:cubicBezTo>
                    <a:lnTo>
                      <a:pt x="1060" y="1122"/>
                    </a:lnTo>
                    <a:cubicBezTo>
                      <a:pt x="1237" y="1179"/>
                      <a:pt x="1392" y="1201"/>
                      <a:pt x="1527" y="1201"/>
                    </a:cubicBezTo>
                    <a:cubicBezTo>
                      <a:pt x="1944" y="1201"/>
                      <a:pt x="2157" y="982"/>
                      <a:pt x="2157" y="867"/>
                    </a:cubicBezTo>
                    <a:cubicBezTo>
                      <a:pt x="2157" y="741"/>
                      <a:pt x="2169" y="545"/>
                      <a:pt x="1672" y="545"/>
                    </a:cubicBezTo>
                    <a:cubicBezTo>
                      <a:pt x="1566" y="545"/>
                      <a:pt x="1437" y="554"/>
                      <a:pt x="1280" y="574"/>
                    </a:cubicBezTo>
                    <a:cubicBezTo>
                      <a:pt x="1637" y="398"/>
                      <a:pt x="1936" y="1"/>
                      <a:pt x="15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2541575" y="2828375"/>
                <a:ext cx="48425" cy="53500"/>
              </a:xfrm>
              <a:custGeom>
                <a:rect b="b" l="l" r="r" t="t"/>
                <a:pathLst>
                  <a:path extrusionOk="0" h="2140" w="1937">
                    <a:moveTo>
                      <a:pt x="842" y="1"/>
                    </a:moveTo>
                    <a:cubicBezTo>
                      <a:pt x="839" y="1"/>
                      <a:pt x="837" y="1"/>
                      <a:pt x="834" y="1"/>
                    </a:cubicBezTo>
                    <a:cubicBezTo>
                      <a:pt x="682" y="19"/>
                      <a:pt x="420" y="26"/>
                      <a:pt x="633" y="909"/>
                    </a:cubicBezTo>
                    <a:cubicBezTo>
                      <a:pt x="498" y="690"/>
                      <a:pt x="269" y="506"/>
                      <a:pt x="136" y="506"/>
                    </a:cubicBezTo>
                    <a:cubicBezTo>
                      <a:pt x="47" y="506"/>
                      <a:pt x="1" y="589"/>
                      <a:pt x="54" y="799"/>
                    </a:cubicBezTo>
                    <a:cubicBezTo>
                      <a:pt x="194" y="1323"/>
                      <a:pt x="1084" y="2139"/>
                      <a:pt x="1084" y="2139"/>
                    </a:cubicBezTo>
                    <a:cubicBezTo>
                      <a:pt x="1084" y="2139"/>
                      <a:pt x="1936" y="1000"/>
                      <a:pt x="1784" y="689"/>
                    </a:cubicBezTo>
                    <a:cubicBezTo>
                      <a:pt x="1730" y="575"/>
                      <a:pt x="1676" y="518"/>
                      <a:pt x="1616" y="518"/>
                    </a:cubicBezTo>
                    <a:cubicBezTo>
                      <a:pt x="1508" y="518"/>
                      <a:pt x="1382" y="704"/>
                      <a:pt x="1206" y="1061"/>
                    </a:cubicBezTo>
                    <a:cubicBezTo>
                      <a:pt x="1355" y="337"/>
                      <a:pt x="999" y="1"/>
                      <a:pt x="8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9" name="Google Shape;1929;p34"/>
            <p:cNvGrpSpPr/>
            <p:nvPr/>
          </p:nvGrpSpPr>
          <p:grpSpPr>
            <a:xfrm>
              <a:off x="5307226" y="3182880"/>
              <a:ext cx="2331651" cy="2103259"/>
              <a:chOff x="1332075" y="3235900"/>
              <a:chExt cx="1999187" cy="1803360"/>
            </a:xfrm>
          </p:grpSpPr>
          <p:sp>
            <p:nvSpPr>
              <p:cNvPr id="1930" name="Google Shape;1930;p34"/>
              <p:cNvSpPr/>
              <p:nvPr/>
            </p:nvSpPr>
            <p:spPr>
              <a:xfrm>
                <a:off x="1430237" y="3236328"/>
                <a:ext cx="1802861" cy="1802932"/>
              </a:xfrm>
              <a:custGeom>
                <a:rect b="b" l="l" r="r" t="t"/>
                <a:pathLst>
                  <a:path extrusionOk="0" h="25291" w="25290">
                    <a:moveTo>
                      <a:pt x="12645" y="1"/>
                    </a:moveTo>
                    <a:cubicBezTo>
                      <a:pt x="5659" y="1"/>
                      <a:pt x="0" y="5659"/>
                      <a:pt x="0" y="12645"/>
                    </a:cubicBezTo>
                    <a:cubicBezTo>
                      <a:pt x="0" y="19632"/>
                      <a:pt x="5659" y="25290"/>
                      <a:pt x="12645" y="25290"/>
                    </a:cubicBezTo>
                    <a:cubicBezTo>
                      <a:pt x="19625" y="25290"/>
                      <a:pt x="25290" y="19632"/>
                      <a:pt x="25290" y="12645"/>
                    </a:cubicBezTo>
                    <a:cubicBezTo>
                      <a:pt x="25290" y="5659"/>
                      <a:pt x="19625" y="1"/>
                      <a:pt x="12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1378982" y="3715092"/>
                <a:ext cx="862436" cy="1061257"/>
              </a:xfrm>
              <a:custGeom>
                <a:rect b="b" l="l" r="r" t="t"/>
                <a:pathLst>
                  <a:path extrusionOk="0" h="14887" w="12098">
                    <a:moveTo>
                      <a:pt x="4623" y="1"/>
                    </a:moveTo>
                    <a:cubicBezTo>
                      <a:pt x="4565" y="1"/>
                      <a:pt x="4508" y="11"/>
                      <a:pt x="4453" y="33"/>
                    </a:cubicBezTo>
                    <a:cubicBezTo>
                      <a:pt x="4161" y="174"/>
                      <a:pt x="4142" y="594"/>
                      <a:pt x="3917" y="825"/>
                    </a:cubicBezTo>
                    <a:cubicBezTo>
                      <a:pt x="3771" y="977"/>
                      <a:pt x="3631" y="1037"/>
                      <a:pt x="3496" y="1037"/>
                    </a:cubicBezTo>
                    <a:cubicBezTo>
                      <a:pt x="3016" y="1037"/>
                      <a:pt x="2596" y="269"/>
                      <a:pt x="2187" y="46"/>
                    </a:cubicBezTo>
                    <a:lnTo>
                      <a:pt x="2187" y="46"/>
                    </a:lnTo>
                    <a:cubicBezTo>
                      <a:pt x="0" y="4133"/>
                      <a:pt x="269" y="9182"/>
                      <a:pt x="2900" y="13050"/>
                    </a:cubicBezTo>
                    <a:cubicBezTo>
                      <a:pt x="2959" y="13026"/>
                      <a:pt x="3019" y="13015"/>
                      <a:pt x="3079" y="13015"/>
                    </a:cubicBezTo>
                    <a:cubicBezTo>
                      <a:pt x="3388" y="13015"/>
                      <a:pt x="3700" y="13297"/>
                      <a:pt x="3966" y="13507"/>
                    </a:cubicBezTo>
                    <a:cubicBezTo>
                      <a:pt x="4410" y="13848"/>
                      <a:pt x="4959" y="14024"/>
                      <a:pt x="5501" y="14189"/>
                    </a:cubicBezTo>
                    <a:cubicBezTo>
                      <a:pt x="6213" y="14414"/>
                      <a:pt x="6932" y="14639"/>
                      <a:pt x="7645" y="14859"/>
                    </a:cubicBezTo>
                    <a:cubicBezTo>
                      <a:pt x="7683" y="14874"/>
                      <a:pt x="7723" y="14887"/>
                      <a:pt x="7763" y="14887"/>
                    </a:cubicBezTo>
                    <a:cubicBezTo>
                      <a:pt x="7787" y="14887"/>
                      <a:pt x="7811" y="14882"/>
                      <a:pt x="7833" y="14871"/>
                    </a:cubicBezTo>
                    <a:cubicBezTo>
                      <a:pt x="7919" y="14822"/>
                      <a:pt x="7907" y="14694"/>
                      <a:pt x="7833" y="14621"/>
                    </a:cubicBezTo>
                    <a:cubicBezTo>
                      <a:pt x="7766" y="14554"/>
                      <a:pt x="7669" y="14542"/>
                      <a:pt x="7578" y="14518"/>
                    </a:cubicBezTo>
                    <a:cubicBezTo>
                      <a:pt x="7042" y="14378"/>
                      <a:pt x="6560" y="14055"/>
                      <a:pt x="6250" y="13604"/>
                    </a:cubicBezTo>
                    <a:cubicBezTo>
                      <a:pt x="6152" y="13464"/>
                      <a:pt x="6067" y="13269"/>
                      <a:pt x="6177" y="13129"/>
                    </a:cubicBezTo>
                    <a:cubicBezTo>
                      <a:pt x="6226" y="13066"/>
                      <a:pt x="6291" y="13042"/>
                      <a:pt x="6364" y="13042"/>
                    </a:cubicBezTo>
                    <a:cubicBezTo>
                      <a:pt x="6523" y="13042"/>
                      <a:pt x="6722" y="13157"/>
                      <a:pt x="6889" y="13232"/>
                    </a:cubicBezTo>
                    <a:cubicBezTo>
                      <a:pt x="7072" y="13312"/>
                      <a:pt x="7269" y="13327"/>
                      <a:pt x="7470" y="13327"/>
                    </a:cubicBezTo>
                    <a:cubicBezTo>
                      <a:pt x="7595" y="13327"/>
                      <a:pt x="7723" y="13321"/>
                      <a:pt x="7850" y="13321"/>
                    </a:cubicBezTo>
                    <a:cubicBezTo>
                      <a:pt x="7926" y="13321"/>
                      <a:pt x="8002" y="13323"/>
                      <a:pt x="8077" y="13330"/>
                    </a:cubicBezTo>
                    <a:cubicBezTo>
                      <a:pt x="8412" y="13360"/>
                      <a:pt x="8723" y="13488"/>
                      <a:pt x="9052" y="13549"/>
                    </a:cubicBezTo>
                    <a:cubicBezTo>
                      <a:pt x="9145" y="13566"/>
                      <a:pt x="9242" y="13576"/>
                      <a:pt x="9339" y="13576"/>
                    </a:cubicBezTo>
                    <a:cubicBezTo>
                      <a:pt x="9585" y="13576"/>
                      <a:pt x="9830" y="13513"/>
                      <a:pt x="9996" y="13342"/>
                    </a:cubicBezTo>
                    <a:cubicBezTo>
                      <a:pt x="10136" y="13214"/>
                      <a:pt x="10233" y="13007"/>
                      <a:pt x="10422" y="12989"/>
                    </a:cubicBezTo>
                    <a:cubicBezTo>
                      <a:pt x="10437" y="12986"/>
                      <a:pt x="10452" y="12985"/>
                      <a:pt x="10466" y="12985"/>
                    </a:cubicBezTo>
                    <a:cubicBezTo>
                      <a:pt x="10558" y="12985"/>
                      <a:pt x="10642" y="13031"/>
                      <a:pt x="10727" y="13068"/>
                    </a:cubicBezTo>
                    <a:cubicBezTo>
                      <a:pt x="10892" y="13135"/>
                      <a:pt x="11070" y="13168"/>
                      <a:pt x="11247" y="13168"/>
                    </a:cubicBezTo>
                    <a:cubicBezTo>
                      <a:pt x="11553" y="13168"/>
                      <a:pt x="11858" y="13070"/>
                      <a:pt x="12097" y="12885"/>
                    </a:cubicBezTo>
                    <a:cubicBezTo>
                      <a:pt x="11985" y="12652"/>
                      <a:pt x="11730" y="12508"/>
                      <a:pt x="11475" y="12508"/>
                    </a:cubicBezTo>
                    <a:cubicBezTo>
                      <a:pt x="11397" y="12508"/>
                      <a:pt x="11319" y="12522"/>
                      <a:pt x="11244" y="12550"/>
                    </a:cubicBezTo>
                    <a:cubicBezTo>
                      <a:pt x="11092" y="12270"/>
                      <a:pt x="10903" y="12002"/>
                      <a:pt x="10684" y="11771"/>
                    </a:cubicBezTo>
                    <a:cubicBezTo>
                      <a:pt x="10544" y="11966"/>
                      <a:pt x="10361" y="12136"/>
                      <a:pt x="10154" y="12258"/>
                    </a:cubicBezTo>
                    <a:cubicBezTo>
                      <a:pt x="9935" y="11990"/>
                      <a:pt x="9764" y="11685"/>
                      <a:pt x="9630" y="11363"/>
                    </a:cubicBezTo>
                    <a:cubicBezTo>
                      <a:pt x="9540" y="11481"/>
                      <a:pt x="9395" y="11543"/>
                      <a:pt x="9250" y="11543"/>
                    </a:cubicBezTo>
                    <a:cubicBezTo>
                      <a:pt x="9151" y="11543"/>
                      <a:pt x="9052" y="11514"/>
                      <a:pt x="8972" y="11454"/>
                    </a:cubicBezTo>
                    <a:cubicBezTo>
                      <a:pt x="8838" y="11655"/>
                      <a:pt x="8686" y="11862"/>
                      <a:pt x="8467" y="11941"/>
                    </a:cubicBezTo>
                    <a:cubicBezTo>
                      <a:pt x="8418" y="11960"/>
                      <a:pt x="8365" y="11969"/>
                      <a:pt x="8312" y="11969"/>
                    </a:cubicBezTo>
                    <a:cubicBezTo>
                      <a:pt x="8126" y="11969"/>
                      <a:pt x="7938" y="11859"/>
                      <a:pt x="7919" y="11679"/>
                    </a:cubicBezTo>
                    <a:cubicBezTo>
                      <a:pt x="7913" y="11606"/>
                      <a:pt x="7937" y="11539"/>
                      <a:pt x="7955" y="11472"/>
                    </a:cubicBezTo>
                    <a:cubicBezTo>
                      <a:pt x="8161" y="10908"/>
                      <a:pt x="8755" y="10516"/>
                      <a:pt x="9352" y="10516"/>
                    </a:cubicBezTo>
                    <a:cubicBezTo>
                      <a:pt x="9464" y="10516"/>
                      <a:pt x="9576" y="10530"/>
                      <a:pt x="9685" y="10559"/>
                    </a:cubicBezTo>
                    <a:cubicBezTo>
                      <a:pt x="9405" y="10169"/>
                      <a:pt x="8930" y="9919"/>
                      <a:pt x="8455" y="9895"/>
                    </a:cubicBezTo>
                    <a:cubicBezTo>
                      <a:pt x="8065" y="9188"/>
                      <a:pt x="7943" y="8341"/>
                      <a:pt x="8108" y="7550"/>
                    </a:cubicBezTo>
                    <a:cubicBezTo>
                      <a:pt x="8138" y="7403"/>
                      <a:pt x="8187" y="7263"/>
                      <a:pt x="8168" y="7111"/>
                    </a:cubicBezTo>
                    <a:cubicBezTo>
                      <a:pt x="8156" y="6977"/>
                      <a:pt x="8101" y="6849"/>
                      <a:pt x="8065" y="6727"/>
                    </a:cubicBezTo>
                    <a:cubicBezTo>
                      <a:pt x="7815" y="5972"/>
                      <a:pt x="8034" y="5162"/>
                      <a:pt x="8248" y="4401"/>
                    </a:cubicBezTo>
                    <a:lnTo>
                      <a:pt x="8248" y="4401"/>
                    </a:lnTo>
                    <a:cubicBezTo>
                      <a:pt x="7949" y="4413"/>
                      <a:pt x="7797" y="4754"/>
                      <a:pt x="7754" y="5046"/>
                    </a:cubicBezTo>
                    <a:cubicBezTo>
                      <a:pt x="7706" y="5333"/>
                      <a:pt x="7675" y="5668"/>
                      <a:pt x="7431" y="5844"/>
                    </a:cubicBezTo>
                    <a:cubicBezTo>
                      <a:pt x="7237" y="5777"/>
                      <a:pt x="7163" y="5515"/>
                      <a:pt x="7218" y="5320"/>
                    </a:cubicBezTo>
                    <a:cubicBezTo>
                      <a:pt x="7273" y="5119"/>
                      <a:pt x="7419" y="4955"/>
                      <a:pt x="7529" y="4778"/>
                    </a:cubicBezTo>
                    <a:cubicBezTo>
                      <a:pt x="7785" y="4407"/>
                      <a:pt x="7943" y="3962"/>
                      <a:pt x="7974" y="3517"/>
                    </a:cubicBezTo>
                    <a:cubicBezTo>
                      <a:pt x="7980" y="3438"/>
                      <a:pt x="7980" y="3365"/>
                      <a:pt x="7943" y="3304"/>
                    </a:cubicBezTo>
                    <a:cubicBezTo>
                      <a:pt x="7888" y="3201"/>
                      <a:pt x="7760" y="3182"/>
                      <a:pt x="7651" y="3158"/>
                    </a:cubicBezTo>
                    <a:cubicBezTo>
                      <a:pt x="7346" y="3103"/>
                      <a:pt x="7032" y="3049"/>
                      <a:pt x="6723" y="3049"/>
                    </a:cubicBezTo>
                    <a:cubicBezTo>
                      <a:pt x="6488" y="3049"/>
                      <a:pt x="6257" y="3080"/>
                      <a:pt x="6037" y="3164"/>
                    </a:cubicBezTo>
                    <a:cubicBezTo>
                      <a:pt x="5775" y="3274"/>
                      <a:pt x="5537" y="3444"/>
                      <a:pt x="5367" y="3682"/>
                    </a:cubicBezTo>
                    <a:cubicBezTo>
                      <a:pt x="5714" y="3950"/>
                      <a:pt x="6061" y="4224"/>
                      <a:pt x="6244" y="4614"/>
                    </a:cubicBezTo>
                    <a:cubicBezTo>
                      <a:pt x="6433" y="4998"/>
                      <a:pt x="6396" y="5527"/>
                      <a:pt x="6055" y="5783"/>
                    </a:cubicBezTo>
                    <a:cubicBezTo>
                      <a:pt x="5866" y="5503"/>
                      <a:pt x="5665" y="5211"/>
                      <a:pt x="5397" y="4998"/>
                    </a:cubicBezTo>
                    <a:cubicBezTo>
                      <a:pt x="5177" y="4818"/>
                      <a:pt x="4897" y="4691"/>
                      <a:pt x="4610" y="4691"/>
                    </a:cubicBezTo>
                    <a:cubicBezTo>
                      <a:pt x="4556" y="4691"/>
                      <a:pt x="4501" y="4695"/>
                      <a:pt x="4447" y="4705"/>
                    </a:cubicBezTo>
                    <a:cubicBezTo>
                      <a:pt x="4396" y="4714"/>
                      <a:pt x="4342" y="4725"/>
                      <a:pt x="4292" y="4725"/>
                    </a:cubicBezTo>
                    <a:cubicBezTo>
                      <a:pt x="4269" y="4725"/>
                      <a:pt x="4248" y="4723"/>
                      <a:pt x="4228" y="4717"/>
                    </a:cubicBezTo>
                    <a:cubicBezTo>
                      <a:pt x="4130" y="4687"/>
                      <a:pt x="4075" y="4589"/>
                      <a:pt x="4021" y="4504"/>
                    </a:cubicBezTo>
                    <a:cubicBezTo>
                      <a:pt x="3838" y="4230"/>
                      <a:pt x="3558" y="4017"/>
                      <a:pt x="3235" y="3932"/>
                    </a:cubicBezTo>
                    <a:cubicBezTo>
                      <a:pt x="3478" y="3676"/>
                      <a:pt x="3807" y="3493"/>
                      <a:pt x="4167" y="3414"/>
                    </a:cubicBezTo>
                    <a:cubicBezTo>
                      <a:pt x="4349" y="3377"/>
                      <a:pt x="4557" y="3371"/>
                      <a:pt x="4697" y="3249"/>
                    </a:cubicBezTo>
                    <a:cubicBezTo>
                      <a:pt x="4928" y="3067"/>
                      <a:pt x="4922" y="2701"/>
                      <a:pt x="4800" y="2427"/>
                    </a:cubicBezTo>
                    <a:cubicBezTo>
                      <a:pt x="4684" y="2153"/>
                      <a:pt x="4483" y="1916"/>
                      <a:pt x="4404" y="1635"/>
                    </a:cubicBezTo>
                    <a:cubicBezTo>
                      <a:pt x="4319" y="1355"/>
                      <a:pt x="4410" y="971"/>
                      <a:pt x="4691" y="886"/>
                    </a:cubicBezTo>
                    <a:cubicBezTo>
                      <a:pt x="4837" y="1118"/>
                      <a:pt x="4879" y="1398"/>
                      <a:pt x="4940" y="1666"/>
                    </a:cubicBezTo>
                    <a:cubicBezTo>
                      <a:pt x="5001" y="1934"/>
                      <a:pt x="5086" y="2208"/>
                      <a:pt x="5294" y="2391"/>
                    </a:cubicBezTo>
                    <a:cubicBezTo>
                      <a:pt x="5409" y="2492"/>
                      <a:pt x="5565" y="2552"/>
                      <a:pt x="5714" y="2552"/>
                    </a:cubicBezTo>
                    <a:cubicBezTo>
                      <a:pt x="5833" y="2552"/>
                      <a:pt x="5947" y="2514"/>
                      <a:pt x="6031" y="2427"/>
                    </a:cubicBezTo>
                    <a:cubicBezTo>
                      <a:pt x="6262" y="2184"/>
                      <a:pt x="6146" y="1733"/>
                      <a:pt x="6396" y="1514"/>
                    </a:cubicBezTo>
                    <a:cubicBezTo>
                      <a:pt x="6006" y="1306"/>
                      <a:pt x="5671" y="1020"/>
                      <a:pt x="5421" y="661"/>
                    </a:cubicBezTo>
                    <a:cubicBezTo>
                      <a:pt x="5300" y="490"/>
                      <a:pt x="5196" y="301"/>
                      <a:pt x="5032" y="167"/>
                    </a:cubicBezTo>
                    <a:cubicBezTo>
                      <a:pt x="4918" y="67"/>
                      <a:pt x="4770" y="1"/>
                      <a:pt x="46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1632978" y="3456320"/>
                <a:ext cx="443408" cy="511773"/>
              </a:xfrm>
              <a:custGeom>
                <a:rect b="b" l="l" r="r" t="t"/>
                <a:pathLst>
                  <a:path extrusionOk="0" h="7179" w="6220">
                    <a:moveTo>
                      <a:pt x="2983" y="0"/>
                    </a:moveTo>
                    <a:cubicBezTo>
                      <a:pt x="2908" y="0"/>
                      <a:pt x="2833" y="1"/>
                      <a:pt x="2760" y="3"/>
                    </a:cubicBezTo>
                    <a:cubicBezTo>
                      <a:pt x="2608" y="3"/>
                      <a:pt x="2437" y="15"/>
                      <a:pt x="2309" y="88"/>
                    </a:cubicBezTo>
                    <a:cubicBezTo>
                      <a:pt x="2035" y="246"/>
                      <a:pt x="1865" y="545"/>
                      <a:pt x="1572" y="703"/>
                    </a:cubicBezTo>
                    <a:cubicBezTo>
                      <a:pt x="1341" y="837"/>
                      <a:pt x="1115" y="947"/>
                      <a:pt x="902" y="1093"/>
                    </a:cubicBezTo>
                    <a:cubicBezTo>
                      <a:pt x="598" y="1306"/>
                      <a:pt x="183" y="1605"/>
                      <a:pt x="98" y="1995"/>
                    </a:cubicBezTo>
                    <a:cubicBezTo>
                      <a:pt x="1" y="2470"/>
                      <a:pt x="372" y="2671"/>
                      <a:pt x="750" y="2817"/>
                    </a:cubicBezTo>
                    <a:cubicBezTo>
                      <a:pt x="1012" y="2914"/>
                      <a:pt x="1213" y="3127"/>
                      <a:pt x="1499" y="3176"/>
                    </a:cubicBezTo>
                    <a:cubicBezTo>
                      <a:pt x="1589" y="3193"/>
                      <a:pt x="1678" y="3197"/>
                      <a:pt x="1768" y="3197"/>
                    </a:cubicBezTo>
                    <a:cubicBezTo>
                      <a:pt x="1876" y="3197"/>
                      <a:pt x="1984" y="3191"/>
                      <a:pt x="2092" y="3191"/>
                    </a:cubicBezTo>
                    <a:cubicBezTo>
                      <a:pt x="2156" y="3191"/>
                      <a:pt x="2221" y="3193"/>
                      <a:pt x="2285" y="3201"/>
                    </a:cubicBezTo>
                    <a:cubicBezTo>
                      <a:pt x="2626" y="3243"/>
                      <a:pt x="2961" y="3402"/>
                      <a:pt x="3198" y="3645"/>
                    </a:cubicBezTo>
                    <a:cubicBezTo>
                      <a:pt x="3278" y="3718"/>
                      <a:pt x="3345" y="3822"/>
                      <a:pt x="3363" y="3925"/>
                    </a:cubicBezTo>
                    <a:cubicBezTo>
                      <a:pt x="3393" y="4114"/>
                      <a:pt x="3284" y="4340"/>
                      <a:pt x="3406" y="4480"/>
                    </a:cubicBezTo>
                    <a:cubicBezTo>
                      <a:pt x="3533" y="4632"/>
                      <a:pt x="3814" y="4541"/>
                      <a:pt x="3966" y="4681"/>
                    </a:cubicBezTo>
                    <a:cubicBezTo>
                      <a:pt x="4076" y="4772"/>
                      <a:pt x="4069" y="4936"/>
                      <a:pt x="4106" y="5077"/>
                    </a:cubicBezTo>
                    <a:cubicBezTo>
                      <a:pt x="4240" y="5613"/>
                      <a:pt x="5001" y="5801"/>
                      <a:pt x="5141" y="6337"/>
                    </a:cubicBezTo>
                    <a:cubicBezTo>
                      <a:pt x="5172" y="6447"/>
                      <a:pt x="5172" y="6551"/>
                      <a:pt x="5172" y="6660"/>
                    </a:cubicBezTo>
                    <a:cubicBezTo>
                      <a:pt x="5199" y="7044"/>
                      <a:pt x="5202" y="7178"/>
                      <a:pt x="5309" y="7178"/>
                    </a:cubicBezTo>
                    <a:cubicBezTo>
                      <a:pt x="5322" y="7178"/>
                      <a:pt x="5337" y="7176"/>
                      <a:pt x="5355" y="7172"/>
                    </a:cubicBezTo>
                    <a:cubicBezTo>
                      <a:pt x="5470" y="7111"/>
                      <a:pt x="5507" y="6995"/>
                      <a:pt x="5580" y="6727"/>
                    </a:cubicBezTo>
                    <a:cubicBezTo>
                      <a:pt x="5684" y="6380"/>
                      <a:pt x="5939" y="6295"/>
                      <a:pt x="5970" y="5929"/>
                    </a:cubicBezTo>
                    <a:cubicBezTo>
                      <a:pt x="5994" y="5667"/>
                      <a:pt x="6049" y="5454"/>
                      <a:pt x="5964" y="5083"/>
                    </a:cubicBezTo>
                    <a:cubicBezTo>
                      <a:pt x="5939" y="4991"/>
                      <a:pt x="5903" y="4894"/>
                      <a:pt x="5909" y="4802"/>
                    </a:cubicBezTo>
                    <a:cubicBezTo>
                      <a:pt x="5915" y="4705"/>
                      <a:pt x="5970" y="4620"/>
                      <a:pt x="6006" y="4528"/>
                    </a:cubicBezTo>
                    <a:cubicBezTo>
                      <a:pt x="6220" y="4005"/>
                      <a:pt x="5897" y="3432"/>
                      <a:pt x="5610" y="2945"/>
                    </a:cubicBezTo>
                    <a:cubicBezTo>
                      <a:pt x="5336" y="2457"/>
                      <a:pt x="5111" y="1946"/>
                      <a:pt x="4922" y="1416"/>
                    </a:cubicBezTo>
                    <a:cubicBezTo>
                      <a:pt x="4800" y="1063"/>
                      <a:pt x="4685" y="691"/>
                      <a:pt x="4423" y="423"/>
                    </a:cubicBezTo>
                    <a:cubicBezTo>
                      <a:pt x="4061" y="56"/>
                      <a:pt x="3508" y="0"/>
                      <a:pt x="2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2029833" y="3491464"/>
                <a:ext cx="68293" cy="194757"/>
              </a:xfrm>
              <a:custGeom>
                <a:rect b="b" l="l" r="r" t="t"/>
                <a:pathLst>
                  <a:path extrusionOk="0" h="2732" w="958">
                    <a:moveTo>
                      <a:pt x="262" y="1"/>
                    </a:moveTo>
                    <a:cubicBezTo>
                      <a:pt x="107" y="1"/>
                      <a:pt x="0" y="106"/>
                      <a:pt x="62" y="375"/>
                    </a:cubicBezTo>
                    <a:cubicBezTo>
                      <a:pt x="123" y="624"/>
                      <a:pt x="318" y="832"/>
                      <a:pt x="378" y="1081"/>
                    </a:cubicBezTo>
                    <a:cubicBezTo>
                      <a:pt x="464" y="1441"/>
                      <a:pt x="378" y="1721"/>
                      <a:pt x="549" y="2062"/>
                    </a:cubicBezTo>
                    <a:cubicBezTo>
                      <a:pt x="653" y="2275"/>
                      <a:pt x="732" y="2494"/>
                      <a:pt x="787" y="2732"/>
                    </a:cubicBezTo>
                    <a:cubicBezTo>
                      <a:pt x="860" y="2695"/>
                      <a:pt x="866" y="2598"/>
                      <a:pt x="872" y="2513"/>
                    </a:cubicBezTo>
                    <a:cubicBezTo>
                      <a:pt x="896" y="2068"/>
                      <a:pt x="914" y="1629"/>
                      <a:pt x="939" y="1197"/>
                    </a:cubicBezTo>
                    <a:cubicBezTo>
                      <a:pt x="951" y="941"/>
                      <a:pt x="957" y="685"/>
                      <a:pt x="872" y="448"/>
                    </a:cubicBezTo>
                    <a:cubicBezTo>
                      <a:pt x="784" y="201"/>
                      <a:pt x="476"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2087148" y="4445001"/>
                <a:ext cx="730839" cy="500153"/>
              </a:xfrm>
              <a:custGeom>
                <a:rect b="b" l="l" r="r" t="t"/>
                <a:pathLst>
                  <a:path extrusionOk="0" h="7016" w="10252">
                    <a:moveTo>
                      <a:pt x="7214" y="1"/>
                    </a:moveTo>
                    <a:cubicBezTo>
                      <a:pt x="6975" y="1"/>
                      <a:pt x="6737" y="197"/>
                      <a:pt x="6549" y="380"/>
                    </a:cubicBezTo>
                    <a:cubicBezTo>
                      <a:pt x="6098" y="831"/>
                      <a:pt x="5653" y="1288"/>
                      <a:pt x="5202" y="1739"/>
                    </a:cubicBezTo>
                    <a:cubicBezTo>
                      <a:pt x="5160" y="1781"/>
                      <a:pt x="5093" y="1836"/>
                      <a:pt x="5026" y="1842"/>
                    </a:cubicBezTo>
                    <a:cubicBezTo>
                      <a:pt x="4928" y="1842"/>
                      <a:pt x="4861" y="1751"/>
                      <a:pt x="4782" y="1708"/>
                    </a:cubicBezTo>
                    <a:cubicBezTo>
                      <a:pt x="4729" y="1673"/>
                      <a:pt x="4671" y="1658"/>
                      <a:pt x="4612" y="1658"/>
                    </a:cubicBezTo>
                    <a:cubicBezTo>
                      <a:pt x="4436" y="1658"/>
                      <a:pt x="4249" y="1792"/>
                      <a:pt x="4130" y="1934"/>
                    </a:cubicBezTo>
                    <a:cubicBezTo>
                      <a:pt x="3972" y="2135"/>
                      <a:pt x="3820" y="2366"/>
                      <a:pt x="3570" y="2427"/>
                    </a:cubicBezTo>
                    <a:cubicBezTo>
                      <a:pt x="3533" y="2436"/>
                      <a:pt x="3495" y="2440"/>
                      <a:pt x="3457" y="2440"/>
                    </a:cubicBezTo>
                    <a:cubicBezTo>
                      <a:pt x="3205" y="2440"/>
                      <a:pt x="2938" y="2269"/>
                      <a:pt x="2693" y="2269"/>
                    </a:cubicBezTo>
                    <a:cubicBezTo>
                      <a:pt x="2624" y="2269"/>
                      <a:pt x="2557" y="2283"/>
                      <a:pt x="2492" y="2317"/>
                    </a:cubicBezTo>
                    <a:cubicBezTo>
                      <a:pt x="2145" y="2500"/>
                      <a:pt x="2285" y="3048"/>
                      <a:pt x="2102" y="3402"/>
                    </a:cubicBezTo>
                    <a:cubicBezTo>
                      <a:pt x="1974" y="3657"/>
                      <a:pt x="1688" y="3779"/>
                      <a:pt x="1426" y="3883"/>
                    </a:cubicBezTo>
                    <a:lnTo>
                      <a:pt x="1201" y="3974"/>
                    </a:lnTo>
                    <a:cubicBezTo>
                      <a:pt x="908" y="4090"/>
                      <a:pt x="622" y="4206"/>
                      <a:pt x="391" y="4407"/>
                    </a:cubicBezTo>
                    <a:cubicBezTo>
                      <a:pt x="165" y="4614"/>
                      <a:pt x="1" y="4924"/>
                      <a:pt x="62" y="5229"/>
                    </a:cubicBezTo>
                    <a:cubicBezTo>
                      <a:pt x="110" y="5460"/>
                      <a:pt x="269" y="5649"/>
                      <a:pt x="421" y="5826"/>
                    </a:cubicBezTo>
                    <a:cubicBezTo>
                      <a:pt x="713" y="6155"/>
                      <a:pt x="1036" y="6502"/>
                      <a:pt x="1463" y="6581"/>
                    </a:cubicBezTo>
                    <a:cubicBezTo>
                      <a:pt x="1521" y="6591"/>
                      <a:pt x="1581" y="6596"/>
                      <a:pt x="1641" y="6596"/>
                    </a:cubicBezTo>
                    <a:cubicBezTo>
                      <a:pt x="1830" y="6596"/>
                      <a:pt x="2024" y="6550"/>
                      <a:pt x="2200" y="6490"/>
                    </a:cubicBezTo>
                    <a:cubicBezTo>
                      <a:pt x="2353" y="6432"/>
                      <a:pt x="2506" y="6363"/>
                      <a:pt x="2657" y="6363"/>
                    </a:cubicBezTo>
                    <a:cubicBezTo>
                      <a:pt x="2698" y="6363"/>
                      <a:pt x="2738" y="6368"/>
                      <a:pt x="2778" y="6380"/>
                    </a:cubicBezTo>
                    <a:cubicBezTo>
                      <a:pt x="2985" y="6441"/>
                      <a:pt x="3107" y="6642"/>
                      <a:pt x="3253" y="6800"/>
                    </a:cubicBezTo>
                    <a:cubicBezTo>
                      <a:pt x="3360" y="6916"/>
                      <a:pt x="3513" y="7015"/>
                      <a:pt x="3656" y="7015"/>
                    </a:cubicBezTo>
                    <a:cubicBezTo>
                      <a:pt x="3709" y="7015"/>
                      <a:pt x="3760" y="7002"/>
                      <a:pt x="3808" y="6971"/>
                    </a:cubicBezTo>
                    <a:cubicBezTo>
                      <a:pt x="3869" y="6934"/>
                      <a:pt x="3917" y="6867"/>
                      <a:pt x="3984" y="6837"/>
                    </a:cubicBezTo>
                    <a:cubicBezTo>
                      <a:pt x="4022" y="6819"/>
                      <a:pt x="4061" y="6813"/>
                      <a:pt x="4102" y="6813"/>
                    </a:cubicBezTo>
                    <a:cubicBezTo>
                      <a:pt x="4161" y="6813"/>
                      <a:pt x="4222" y="6826"/>
                      <a:pt x="4283" y="6837"/>
                    </a:cubicBezTo>
                    <a:cubicBezTo>
                      <a:pt x="4332" y="6844"/>
                      <a:pt x="4381" y="6848"/>
                      <a:pt x="4431" y="6848"/>
                    </a:cubicBezTo>
                    <a:cubicBezTo>
                      <a:pt x="4817" y="6848"/>
                      <a:pt x="5202" y="6623"/>
                      <a:pt x="5391" y="6283"/>
                    </a:cubicBezTo>
                    <a:cubicBezTo>
                      <a:pt x="5477" y="6124"/>
                      <a:pt x="5531" y="5941"/>
                      <a:pt x="5671" y="5826"/>
                    </a:cubicBezTo>
                    <a:cubicBezTo>
                      <a:pt x="5751" y="5765"/>
                      <a:pt x="5848" y="5734"/>
                      <a:pt x="5946" y="5716"/>
                    </a:cubicBezTo>
                    <a:cubicBezTo>
                      <a:pt x="6037" y="5700"/>
                      <a:pt x="6130" y="5692"/>
                      <a:pt x="6221" y="5692"/>
                    </a:cubicBezTo>
                    <a:cubicBezTo>
                      <a:pt x="6672" y="5692"/>
                      <a:pt x="7118" y="5874"/>
                      <a:pt x="7523" y="6082"/>
                    </a:cubicBezTo>
                    <a:cubicBezTo>
                      <a:pt x="8010" y="6331"/>
                      <a:pt x="8498" y="6630"/>
                      <a:pt x="9040" y="6715"/>
                    </a:cubicBezTo>
                    <a:cubicBezTo>
                      <a:pt x="9120" y="6728"/>
                      <a:pt x="9212" y="6736"/>
                      <a:pt x="9308" y="6736"/>
                    </a:cubicBezTo>
                    <a:cubicBezTo>
                      <a:pt x="9429" y="6736"/>
                      <a:pt x="9557" y="6724"/>
                      <a:pt x="9679" y="6697"/>
                    </a:cubicBezTo>
                    <a:cubicBezTo>
                      <a:pt x="9868" y="6593"/>
                      <a:pt x="10069" y="6471"/>
                      <a:pt x="10252" y="6356"/>
                    </a:cubicBezTo>
                    <a:cubicBezTo>
                      <a:pt x="9978" y="6209"/>
                      <a:pt x="9582" y="6289"/>
                      <a:pt x="9265" y="6149"/>
                    </a:cubicBezTo>
                    <a:cubicBezTo>
                      <a:pt x="9137" y="6088"/>
                      <a:pt x="9003" y="6021"/>
                      <a:pt x="8924" y="5899"/>
                    </a:cubicBezTo>
                    <a:cubicBezTo>
                      <a:pt x="8839" y="5777"/>
                      <a:pt x="8833" y="5619"/>
                      <a:pt x="8833" y="5472"/>
                    </a:cubicBezTo>
                    <a:cubicBezTo>
                      <a:pt x="8839" y="5077"/>
                      <a:pt x="8887" y="4608"/>
                      <a:pt x="8583" y="4346"/>
                    </a:cubicBezTo>
                    <a:cubicBezTo>
                      <a:pt x="8522" y="4291"/>
                      <a:pt x="8443" y="4248"/>
                      <a:pt x="8412" y="4175"/>
                    </a:cubicBezTo>
                    <a:cubicBezTo>
                      <a:pt x="8382" y="4072"/>
                      <a:pt x="8455" y="3974"/>
                      <a:pt x="8467" y="3871"/>
                    </a:cubicBezTo>
                    <a:cubicBezTo>
                      <a:pt x="8528" y="3481"/>
                      <a:pt x="7858" y="3261"/>
                      <a:pt x="7943" y="2878"/>
                    </a:cubicBezTo>
                    <a:cubicBezTo>
                      <a:pt x="7968" y="2762"/>
                      <a:pt x="8059" y="2683"/>
                      <a:pt x="8126" y="2591"/>
                    </a:cubicBezTo>
                    <a:cubicBezTo>
                      <a:pt x="8315" y="2360"/>
                      <a:pt x="8437" y="2086"/>
                      <a:pt x="8485" y="1787"/>
                    </a:cubicBezTo>
                    <a:cubicBezTo>
                      <a:pt x="8516" y="1605"/>
                      <a:pt x="8492" y="1385"/>
                      <a:pt x="8339" y="1270"/>
                    </a:cubicBezTo>
                    <a:cubicBezTo>
                      <a:pt x="8260" y="1221"/>
                      <a:pt x="8169" y="1197"/>
                      <a:pt x="8090" y="1148"/>
                    </a:cubicBezTo>
                    <a:cubicBezTo>
                      <a:pt x="7706" y="916"/>
                      <a:pt x="7797" y="204"/>
                      <a:pt x="7377" y="33"/>
                    </a:cubicBezTo>
                    <a:cubicBezTo>
                      <a:pt x="7323" y="11"/>
                      <a:pt x="7269" y="1"/>
                      <a:pt x="7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2432819" y="3517270"/>
                <a:ext cx="707814" cy="894088"/>
              </a:xfrm>
              <a:custGeom>
                <a:rect b="b" l="l" r="r" t="t"/>
                <a:pathLst>
                  <a:path extrusionOk="0" h="12542" w="9929">
                    <a:moveTo>
                      <a:pt x="6182" y="1"/>
                    </a:moveTo>
                    <a:lnTo>
                      <a:pt x="6182" y="1"/>
                    </a:lnTo>
                    <a:cubicBezTo>
                      <a:pt x="6079" y="293"/>
                      <a:pt x="6256" y="628"/>
                      <a:pt x="6182" y="926"/>
                    </a:cubicBezTo>
                    <a:cubicBezTo>
                      <a:pt x="6079" y="1383"/>
                      <a:pt x="5476" y="1602"/>
                      <a:pt x="5409" y="2065"/>
                    </a:cubicBezTo>
                    <a:cubicBezTo>
                      <a:pt x="5403" y="2120"/>
                      <a:pt x="5403" y="2175"/>
                      <a:pt x="5366" y="2212"/>
                    </a:cubicBezTo>
                    <a:cubicBezTo>
                      <a:pt x="5343" y="2233"/>
                      <a:pt x="5316" y="2241"/>
                      <a:pt x="5287" y="2241"/>
                    </a:cubicBezTo>
                    <a:cubicBezTo>
                      <a:pt x="5225" y="2241"/>
                      <a:pt x="5156" y="2204"/>
                      <a:pt x="5098" y="2175"/>
                    </a:cubicBezTo>
                    <a:cubicBezTo>
                      <a:pt x="4909" y="2071"/>
                      <a:pt x="4702" y="2102"/>
                      <a:pt x="4495" y="2084"/>
                    </a:cubicBezTo>
                    <a:cubicBezTo>
                      <a:pt x="4258" y="2059"/>
                      <a:pt x="4075" y="1950"/>
                      <a:pt x="3850" y="1907"/>
                    </a:cubicBezTo>
                    <a:cubicBezTo>
                      <a:pt x="3831" y="1904"/>
                      <a:pt x="3813" y="1903"/>
                      <a:pt x="3795" y="1903"/>
                    </a:cubicBezTo>
                    <a:cubicBezTo>
                      <a:pt x="3456" y="1903"/>
                      <a:pt x="3202" y="2381"/>
                      <a:pt x="3399" y="2699"/>
                    </a:cubicBezTo>
                    <a:cubicBezTo>
                      <a:pt x="3442" y="2766"/>
                      <a:pt x="3527" y="2821"/>
                      <a:pt x="3539" y="2906"/>
                    </a:cubicBezTo>
                    <a:cubicBezTo>
                      <a:pt x="3543" y="2994"/>
                      <a:pt x="3452" y="3035"/>
                      <a:pt x="3354" y="3035"/>
                    </a:cubicBezTo>
                    <a:cubicBezTo>
                      <a:pt x="3304" y="3035"/>
                      <a:pt x="3252" y="3024"/>
                      <a:pt x="3210" y="3003"/>
                    </a:cubicBezTo>
                    <a:cubicBezTo>
                      <a:pt x="3117" y="2957"/>
                      <a:pt x="3010" y="2889"/>
                      <a:pt x="2911" y="2889"/>
                    </a:cubicBezTo>
                    <a:cubicBezTo>
                      <a:pt x="2880" y="2889"/>
                      <a:pt x="2849" y="2896"/>
                      <a:pt x="2820" y="2912"/>
                    </a:cubicBezTo>
                    <a:cubicBezTo>
                      <a:pt x="2747" y="2955"/>
                      <a:pt x="2717" y="3064"/>
                      <a:pt x="2631" y="3101"/>
                    </a:cubicBezTo>
                    <a:cubicBezTo>
                      <a:pt x="2612" y="3109"/>
                      <a:pt x="2592" y="3113"/>
                      <a:pt x="2572" y="3113"/>
                    </a:cubicBezTo>
                    <a:cubicBezTo>
                      <a:pt x="2467" y="3113"/>
                      <a:pt x="2358" y="3015"/>
                      <a:pt x="2240" y="3015"/>
                    </a:cubicBezTo>
                    <a:cubicBezTo>
                      <a:pt x="2235" y="3015"/>
                      <a:pt x="2229" y="3015"/>
                      <a:pt x="2223" y="3016"/>
                    </a:cubicBezTo>
                    <a:cubicBezTo>
                      <a:pt x="2120" y="3028"/>
                      <a:pt x="2053" y="3125"/>
                      <a:pt x="1974" y="3210"/>
                    </a:cubicBezTo>
                    <a:cubicBezTo>
                      <a:pt x="1724" y="3472"/>
                      <a:pt x="1334" y="3521"/>
                      <a:pt x="987" y="3625"/>
                    </a:cubicBezTo>
                    <a:cubicBezTo>
                      <a:pt x="634" y="3728"/>
                      <a:pt x="256" y="3972"/>
                      <a:pt x="244" y="4325"/>
                    </a:cubicBezTo>
                    <a:cubicBezTo>
                      <a:pt x="244" y="4386"/>
                      <a:pt x="256" y="4441"/>
                      <a:pt x="256" y="4502"/>
                    </a:cubicBezTo>
                    <a:cubicBezTo>
                      <a:pt x="256" y="4624"/>
                      <a:pt x="226" y="4739"/>
                      <a:pt x="195" y="4855"/>
                    </a:cubicBezTo>
                    <a:cubicBezTo>
                      <a:pt x="92" y="5275"/>
                      <a:pt x="61" y="5720"/>
                      <a:pt x="31" y="6165"/>
                    </a:cubicBezTo>
                    <a:cubicBezTo>
                      <a:pt x="18" y="6378"/>
                      <a:pt x="0" y="6597"/>
                      <a:pt x="79" y="6792"/>
                    </a:cubicBezTo>
                    <a:cubicBezTo>
                      <a:pt x="152" y="6993"/>
                      <a:pt x="329" y="7170"/>
                      <a:pt x="542" y="7170"/>
                    </a:cubicBezTo>
                    <a:cubicBezTo>
                      <a:pt x="635" y="7170"/>
                      <a:pt x="723" y="7135"/>
                      <a:pt x="814" y="7135"/>
                    </a:cubicBezTo>
                    <a:cubicBezTo>
                      <a:pt x="831" y="7135"/>
                      <a:pt x="848" y="7136"/>
                      <a:pt x="865" y="7139"/>
                    </a:cubicBezTo>
                    <a:cubicBezTo>
                      <a:pt x="944" y="7151"/>
                      <a:pt x="1005" y="7206"/>
                      <a:pt x="1066" y="7267"/>
                    </a:cubicBezTo>
                    <a:cubicBezTo>
                      <a:pt x="1365" y="7541"/>
                      <a:pt x="1566" y="7919"/>
                      <a:pt x="1633" y="8315"/>
                    </a:cubicBezTo>
                    <a:cubicBezTo>
                      <a:pt x="1645" y="8430"/>
                      <a:pt x="1663" y="8552"/>
                      <a:pt x="1730" y="8644"/>
                    </a:cubicBezTo>
                    <a:cubicBezTo>
                      <a:pt x="1797" y="8733"/>
                      <a:pt x="1913" y="8776"/>
                      <a:pt x="2028" y="8776"/>
                    </a:cubicBezTo>
                    <a:cubicBezTo>
                      <a:pt x="2070" y="8776"/>
                      <a:pt x="2111" y="8771"/>
                      <a:pt x="2150" y="8759"/>
                    </a:cubicBezTo>
                    <a:cubicBezTo>
                      <a:pt x="2303" y="8717"/>
                      <a:pt x="2424" y="8613"/>
                      <a:pt x="2540" y="8510"/>
                    </a:cubicBezTo>
                    <a:cubicBezTo>
                      <a:pt x="2887" y="8168"/>
                      <a:pt x="3161" y="7748"/>
                      <a:pt x="3332" y="7291"/>
                    </a:cubicBezTo>
                    <a:cubicBezTo>
                      <a:pt x="3435" y="6993"/>
                      <a:pt x="3527" y="6646"/>
                      <a:pt x="3819" y="6518"/>
                    </a:cubicBezTo>
                    <a:cubicBezTo>
                      <a:pt x="3984" y="6445"/>
                      <a:pt x="4191" y="6457"/>
                      <a:pt x="4343" y="6359"/>
                    </a:cubicBezTo>
                    <a:cubicBezTo>
                      <a:pt x="4452" y="6291"/>
                      <a:pt x="4539" y="6163"/>
                      <a:pt x="4660" y="6163"/>
                    </a:cubicBezTo>
                    <a:cubicBezTo>
                      <a:pt x="4668" y="6163"/>
                      <a:pt x="4676" y="6163"/>
                      <a:pt x="4684" y="6165"/>
                    </a:cubicBezTo>
                    <a:cubicBezTo>
                      <a:pt x="4751" y="6171"/>
                      <a:pt x="4806" y="6213"/>
                      <a:pt x="4861" y="6256"/>
                    </a:cubicBezTo>
                    <a:cubicBezTo>
                      <a:pt x="5238" y="6567"/>
                      <a:pt x="5622" y="6883"/>
                      <a:pt x="5994" y="7200"/>
                    </a:cubicBezTo>
                    <a:cubicBezTo>
                      <a:pt x="6292" y="7450"/>
                      <a:pt x="6597" y="7699"/>
                      <a:pt x="6840" y="7998"/>
                    </a:cubicBezTo>
                    <a:cubicBezTo>
                      <a:pt x="7096" y="8309"/>
                      <a:pt x="7291" y="8668"/>
                      <a:pt x="7462" y="9027"/>
                    </a:cubicBezTo>
                    <a:cubicBezTo>
                      <a:pt x="7991" y="10124"/>
                      <a:pt x="8357" y="11330"/>
                      <a:pt x="8211" y="12542"/>
                    </a:cubicBezTo>
                    <a:cubicBezTo>
                      <a:pt x="8753" y="12109"/>
                      <a:pt x="9313" y="11543"/>
                      <a:pt x="9283" y="10855"/>
                    </a:cubicBezTo>
                    <a:cubicBezTo>
                      <a:pt x="9277" y="10714"/>
                      <a:pt x="9246" y="10568"/>
                      <a:pt x="9252" y="10434"/>
                    </a:cubicBezTo>
                    <a:cubicBezTo>
                      <a:pt x="9258" y="10288"/>
                      <a:pt x="9307" y="10154"/>
                      <a:pt x="9350" y="10014"/>
                    </a:cubicBezTo>
                    <a:cubicBezTo>
                      <a:pt x="9526" y="9466"/>
                      <a:pt x="9654" y="8912"/>
                      <a:pt x="9740" y="8339"/>
                    </a:cubicBezTo>
                    <a:cubicBezTo>
                      <a:pt x="9758" y="8223"/>
                      <a:pt x="9770" y="8101"/>
                      <a:pt x="9758" y="7980"/>
                    </a:cubicBezTo>
                    <a:cubicBezTo>
                      <a:pt x="9740" y="7876"/>
                      <a:pt x="9703" y="7766"/>
                      <a:pt x="9679" y="7663"/>
                    </a:cubicBezTo>
                    <a:cubicBezTo>
                      <a:pt x="9587" y="7261"/>
                      <a:pt x="9727" y="6841"/>
                      <a:pt x="9819" y="6439"/>
                    </a:cubicBezTo>
                    <a:cubicBezTo>
                      <a:pt x="9910" y="6031"/>
                      <a:pt x="9928" y="5562"/>
                      <a:pt x="9667" y="5239"/>
                    </a:cubicBezTo>
                    <a:cubicBezTo>
                      <a:pt x="9502" y="5050"/>
                      <a:pt x="9258" y="4946"/>
                      <a:pt x="9124" y="4739"/>
                    </a:cubicBezTo>
                    <a:cubicBezTo>
                      <a:pt x="8887" y="4380"/>
                      <a:pt x="9045" y="3850"/>
                      <a:pt x="8765" y="3521"/>
                    </a:cubicBezTo>
                    <a:cubicBezTo>
                      <a:pt x="8668" y="3399"/>
                      <a:pt x="8521" y="3332"/>
                      <a:pt x="8418" y="3223"/>
                    </a:cubicBezTo>
                    <a:cubicBezTo>
                      <a:pt x="8180" y="2997"/>
                      <a:pt x="8107" y="2632"/>
                      <a:pt x="7839" y="2449"/>
                    </a:cubicBezTo>
                    <a:cubicBezTo>
                      <a:pt x="7577" y="2266"/>
                      <a:pt x="7194" y="2297"/>
                      <a:pt x="6999" y="2041"/>
                    </a:cubicBezTo>
                    <a:cubicBezTo>
                      <a:pt x="6779" y="1761"/>
                      <a:pt x="6968" y="1359"/>
                      <a:pt x="6932" y="1006"/>
                    </a:cubicBezTo>
                    <a:cubicBezTo>
                      <a:pt x="6889" y="579"/>
                      <a:pt x="6524" y="269"/>
                      <a:pt x="6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2127568" y="3235900"/>
                <a:ext cx="795069" cy="738824"/>
              </a:xfrm>
              <a:custGeom>
                <a:rect b="b" l="l" r="r" t="t"/>
                <a:pathLst>
                  <a:path extrusionOk="0" h="10364" w="11153">
                    <a:moveTo>
                      <a:pt x="6143" y="1379"/>
                    </a:moveTo>
                    <a:cubicBezTo>
                      <a:pt x="6336" y="1379"/>
                      <a:pt x="6529" y="1476"/>
                      <a:pt x="6712" y="1542"/>
                    </a:cubicBezTo>
                    <a:cubicBezTo>
                      <a:pt x="6829" y="1580"/>
                      <a:pt x="6924" y="1592"/>
                      <a:pt x="7010" y="1592"/>
                    </a:cubicBezTo>
                    <a:cubicBezTo>
                      <a:pt x="7165" y="1592"/>
                      <a:pt x="7292" y="1552"/>
                      <a:pt x="7469" y="1552"/>
                    </a:cubicBezTo>
                    <a:cubicBezTo>
                      <a:pt x="7490" y="1552"/>
                      <a:pt x="7512" y="1553"/>
                      <a:pt x="7535" y="1554"/>
                    </a:cubicBezTo>
                    <a:cubicBezTo>
                      <a:pt x="7918" y="1560"/>
                      <a:pt x="7979" y="1950"/>
                      <a:pt x="7864" y="2254"/>
                    </a:cubicBezTo>
                    <a:cubicBezTo>
                      <a:pt x="7699" y="2699"/>
                      <a:pt x="7188" y="2876"/>
                      <a:pt x="6853" y="3186"/>
                    </a:cubicBezTo>
                    <a:cubicBezTo>
                      <a:pt x="6621" y="3399"/>
                      <a:pt x="6432" y="3704"/>
                      <a:pt x="6134" y="3789"/>
                    </a:cubicBezTo>
                    <a:cubicBezTo>
                      <a:pt x="5896" y="3856"/>
                      <a:pt x="5634" y="3783"/>
                      <a:pt x="5403" y="3874"/>
                    </a:cubicBezTo>
                    <a:cubicBezTo>
                      <a:pt x="5281" y="3929"/>
                      <a:pt x="5184" y="4021"/>
                      <a:pt x="5092" y="4118"/>
                    </a:cubicBezTo>
                    <a:cubicBezTo>
                      <a:pt x="4903" y="4313"/>
                      <a:pt x="4715" y="4508"/>
                      <a:pt x="4514" y="4703"/>
                    </a:cubicBezTo>
                    <a:cubicBezTo>
                      <a:pt x="4355" y="4447"/>
                      <a:pt x="4441" y="4100"/>
                      <a:pt x="4605" y="3844"/>
                    </a:cubicBezTo>
                    <a:cubicBezTo>
                      <a:pt x="4769" y="3594"/>
                      <a:pt x="5007" y="3393"/>
                      <a:pt x="5190" y="3150"/>
                    </a:cubicBezTo>
                    <a:cubicBezTo>
                      <a:pt x="5360" y="2924"/>
                      <a:pt x="5470" y="2662"/>
                      <a:pt x="5519" y="2388"/>
                    </a:cubicBezTo>
                    <a:cubicBezTo>
                      <a:pt x="5586" y="2041"/>
                      <a:pt x="5586" y="1590"/>
                      <a:pt x="5915" y="1432"/>
                    </a:cubicBezTo>
                    <a:cubicBezTo>
                      <a:pt x="5990" y="1394"/>
                      <a:pt x="6066" y="1379"/>
                      <a:pt x="6143" y="1379"/>
                    </a:cubicBezTo>
                    <a:close/>
                    <a:moveTo>
                      <a:pt x="2856" y="1"/>
                    </a:moveTo>
                    <a:cubicBezTo>
                      <a:pt x="2113" y="1"/>
                      <a:pt x="1372" y="66"/>
                      <a:pt x="640" y="196"/>
                    </a:cubicBezTo>
                    <a:cubicBezTo>
                      <a:pt x="615" y="256"/>
                      <a:pt x="591" y="317"/>
                      <a:pt x="585" y="397"/>
                    </a:cubicBezTo>
                    <a:cubicBezTo>
                      <a:pt x="548" y="640"/>
                      <a:pt x="737" y="805"/>
                      <a:pt x="707" y="993"/>
                    </a:cubicBezTo>
                    <a:cubicBezTo>
                      <a:pt x="670" y="1176"/>
                      <a:pt x="341" y="1341"/>
                      <a:pt x="238" y="1493"/>
                    </a:cubicBezTo>
                    <a:cubicBezTo>
                      <a:pt x="86" y="1706"/>
                      <a:pt x="0" y="1968"/>
                      <a:pt x="12" y="2236"/>
                    </a:cubicBezTo>
                    <a:cubicBezTo>
                      <a:pt x="31" y="2474"/>
                      <a:pt x="104" y="2699"/>
                      <a:pt x="189" y="2924"/>
                    </a:cubicBezTo>
                    <a:cubicBezTo>
                      <a:pt x="226" y="3022"/>
                      <a:pt x="256" y="3113"/>
                      <a:pt x="299" y="3211"/>
                    </a:cubicBezTo>
                    <a:cubicBezTo>
                      <a:pt x="433" y="3594"/>
                      <a:pt x="591" y="3996"/>
                      <a:pt x="914" y="4240"/>
                    </a:cubicBezTo>
                    <a:cubicBezTo>
                      <a:pt x="1243" y="4027"/>
                      <a:pt x="1432" y="3661"/>
                      <a:pt x="1596" y="3308"/>
                    </a:cubicBezTo>
                    <a:cubicBezTo>
                      <a:pt x="1627" y="3241"/>
                      <a:pt x="1669" y="3174"/>
                      <a:pt x="1657" y="3095"/>
                    </a:cubicBezTo>
                    <a:cubicBezTo>
                      <a:pt x="1651" y="2961"/>
                      <a:pt x="1517" y="2869"/>
                      <a:pt x="1432" y="2760"/>
                    </a:cubicBezTo>
                    <a:cubicBezTo>
                      <a:pt x="1346" y="2656"/>
                      <a:pt x="1365" y="2437"/>
                      <a:pt x="1499" y="2437"/>
                    </a:cubicBezTo>
                    <a:cubicBezTo>
                      <a:pt x="1828" y="2711"/>
                      <a:pt x="2169" y="2943"/>
                      <a:pt x="2540" y="3156"/>
                    </a:cubicBezTo>
                    <a:cubicBezTo>
                      <a:pt x="2290" y="3381"/>
                      <a:pt x="2016" y="3716"/>
                      <a:pt x="2193" y="3996"/>
                    </a:cubicBezTo>
                    <a:cubicBezTo>
                      <a:pt x="2266" y="4118"/>
                      <a:pt x="2412" y="4191"/>
                      <a:pt x="2431" y="4337"/>
                    </a:cubicBezTo>
                    <a:cubicBezTo>
                      <a:pt x="2443" y="4496"/>
                      <a:pt x="2284" y="4605"/>
                      <a:pt x="2217" y="4752"/>
                    </a:cubicBezTo>
                    <a:cubicBezTo>
                      <a:pt x="2016" y="5135"/>
                      <a:pt x="2528" y="5610"/>
                      <a:pt x="2357" y="6006"/>
                    </a:cubicBezTo>
                    <a:cubicBezTo>
                      <a:pt x="2345" y="6043"/>
                      <a:pt x="2321" y="6073"/>
                      <a:pt x="2284" y="6092"/>
                    </a:cubicBezTo>
                    <a:cubicBezTo>
                      <a:pt x="2272" y="6095"/>
                      <a:pt x="2260" y="6096"/>
                      <a:pt x="2249" y="6096"/>
                    </a:cubicBezTo>
                    <a:cubicBezTo>
                      <a:pt x="2237" y="6096"/>
                      <a:pt x="2227" y="6095"/>
                      <a:pt x="2217" y="6092"/>
                    </a:cubicBezTo>
                    <a:cubicBezTo>
                      <a:pt x="1426" y="5976"/>
                      <a:pt x="920" y="5214"/>
                      <a:pt x="524" y="4520"/>
                    </a:cubicBezTo>
                    <a:cubicBezTo>
                      <a:pt x="519" y="4520"/>
                      <a:pt x="513" y="4519"/>
                      <a:pt x="508" y="4519"/>
                    </a:cubicBezTo>
                    <a:cubicBezTo>
                      <a:pt x="387" y="4519"/>
                      <a:pt x="286" y="4648"/>
                      <a:pt x="280" y="4782"/>
                    </a:cubicBezTo>
                    <a:cubicBezTo>
                      <a:pt x="274" y="4910"/>
                      <a:pt x="329" y="5038"/>
                      <a:pt x="360" y="5166"/>
                    </a:cubicBezTo>
                    <a:cubicBezTo>
                      <a:pt x="408" y="5409"/>
                      <a:pt x="372" y="5677"/>
                      <a:pt x="244" y="5897"/>
                    </a:cubicBezTo>
                    <a:cubicBezTo>
                      <a:pt x="307" y="5889"/>
                      <a:pt x="371" y="5886"/>
                      <a:pt x="435" y="5886"/>
                    </a:cubicBezTo>
                    <a:cubicBezTo>
                      <a:pt x="685" y="5886"/>
                      <a:pt x="936" y="5941"/>
                      <a:pt x="1164" y="6043"/>
                    </a:cubicBezTo>
                    <a:cubicBezTo>
                      <a:pt x="1218" y="6067"/>
                      <a:pt x="1279" y="6098"/>
                      <a:pt x="1310" y="6152"/>
                    </a:cubicBezTo>
                    <a:cubicBezTo>
                      <a:pt x="1444" y="6366"/>
                      <a:pt x="1066" y="6585"/>
                      <a:pt x="1072" y="6841"/>
                    </a:cubicBezTo>
                    <a:cubicBezTo>
                      <a:pt x="1151" y="7072"/>
                      <a:pt x="1133" y="7328"/>
                      <a:pt x="1042" y="7559"/>
                    </a:cubicBezTo>
                    <a:cubicBezTo>
                      <a:pt x="1097" y="7515"/>
                      <a:pt x="1169" y="7493"/>
                      <a:pt x="1242" y="7493"/>
                    </a:cubicBezTo>
                    <a:cubicBezTo>
                      <a:pt x="1328" y="7493"/>
                      <a:pt x="1415" y="7524"/>
                      <a:pt x="1474" y="7584"/>
                    </a:cubicBezTo>
                    <a:cubicBezTo>
                      <a:pt x="1529" y="7626"/>
                      <a:pt x="1566" y="7693"/>
                      <a:pt x="1620" y="7742"/>
                    </a:cubicBezTo>
                    <a:cubicBezTo>
                      <a:pt x="1666" y="7775"/>
                      <a:pt x="1716" y="7789"/>
                      <a:pt x="1767" y="7789"/>
                    </a:cubicBezTo>
                    <a:cubicBezTo>
                      <a:pt x="1927" y="7789"/>
                      <a:pt x="2103" y="7652"/>
                      <a:pt x="2223" y="7523"/>
                    </a:cubicBezTo>
                    <a:cubicBezTo>
                      <a:pt x="2345" y="7559"/>
                      <a:pt x="2321" y="7736"/>
                      <a:pt x="2248" y="7840"/>
                    </a:cubicBezTo>
                    <a:cubicBezTo>
                      <a:pt x="1986" y="8199"/>
                      <a:pt x="1438" y="8333"/>
                      <a:pt x="1322" y="8759"/>
                    </a:cubicBezTo>
                    <a:cubicBezTo>
                      <a:pt x="1285" y="8893"/>
                      <a:pt x="1304" y="9021"/>
                      <a:pt x="1310" y="9149"/>
                    </a:cubicBezTo>
                    <a:lnTo>
                      <a:pt x="1352" y="9764"/>
                    </a:lnTo>
                    <a:cubicBezTo>
                      <a:pt x="1371" y="9947"/>
                      <a:pt x="1395" y="10160"/>
                      <a:pt x="1547" y="10276"/>
                    </a:cubicBezTo>
                    <a:cubicBezTo>
                      <a:pt x="1644" y="10349"/>
                      <a:pt x="1764" y="10364"/>
                      <a:pt x="1886" y="10364"/>
                    </a:cubicBezTo>
                    <a:cubicBezTo>
                      <a:pt x="1917" y="10364"/>
                      <a:pt x="1949" y="10363"/>
                      <a:pt x="1980" y="10361"/>
                    </a:cubicBezTo>
                    <a:cubicBezTo>
                      <a:pt x="2534" y="10343"/>
                      <a:pt x="3088" y="10331"/>
                      <a:pt x="3649" y="10306"/>
                    </a:cubicBezTo>
                    <a:cubicBezTo>
                      <a:pt x="3740" y="10306"/>
                      <a:pt x="3838" y="10300"/>
                      <a:pt x="3898" y="10227"/>
                    </a:cubicBezTo>
                    <a:cubicBezTo>
                      <a:pt x="4026" y="10087"/>
                      <a:pt x="3850" y="9886"/>
                      <a:pt x="3740" y="9728"/>
                    </a:cubicBezTo>
                    <a:cubicBezTo>
                      <a:pt x="3375" y="9210"/>
                      <a:pt x="3789" y="8455"/>
                      <a:pt x="3557" y="7864"/>
                    </a:cubicBezTo>
                    <a:cubicBezTo>
                      <a:pt x="3503" y="7718"/>
                      <a:pt x="3405" y="7541"/>
                      <a:pt x="3503" y="7419"/>
                    </a:cubicBezTo>
                    <a:cubicBezTo>
                      <a:pt x="3624" y="7267"/>
                      <a:pt x="3880" y="7377"/>
                      <a:pt x="4057" y="7291"/>
                    </a:cubicBezTo>
                    <a:cubicBezTo>
                      <a:pt x="4215" y="7206"/>
                      <a:pt x="4276" y="6981"/>
                      <a:pt x="4447" y="6950"/>
                    </a:cubicBezTo>
                    <a:cubicBezTo>
                      <a:pt x="4461" y="6948"/>
                      <a:pt x="4476" y="6947"/>
                      <a:pt x="4491" y="6947"/>
                    </a:cubicBezTo>
                    <a:cubicBezTo>
                      <a:pt x="4554" y="6947"/>
                      <a:pt x="4619" y="6966"/>
                      <a:pt x="4681" y="6966"/>
                    </a:cubicBezTo>
                    <a:cubicBezTo>
                      <a:pt x="4703" y="6966"/>
                      <a:pt x="4724" y="6963"/>
                      <a:pt x="4745" y="6956"/>
                    </a:cubicBezTo>
                    <a:cubicBezTo>
                      <a:pt x="4812" y="6932"/>
                      <a:pt x="4855" y="6859"/>
                      <a:pt x="4903" y="6804"/>
                    </a:cubicBezTo>
                    <a:cubicBezTo>
                      <a:pt x="5074" y="6615"/>
                      <a:pt x="5326" y="6596"/>
                      <a:pt x="5592" y="6596"/>
                    </a:cubicBezTo>
                    <a:cubicBezTo>
                      <a:pt x="5656" y="6596"/>
                      <a:pt x="5721" y="6597"/>
                      <a:pt x="5786" y="6597"/>
                    </a:cubicBezTo>
                    <a:cubicBezTo>
                      <a:pt x="5980" y="6597"/>
                      <a:pt x="6173" y="6588"/>
                      <a:pt x="6341" y="6512"/>
                    </a:cubicBezTo>
                    <a:cubicBezTo>
                      <a:pt x="6615" y="6390"/>
                      <a:pt x="6792" y="6110"/>
                      <a:pt x="6883" y="5830"/>
                    </a:cubicBezTo>
                    <a:cubicBezTo>
                      <a:pt x="6974" y="5549"/>
                      <a:pt x="7011" y="5245"/>
                      <a:pt x="7102" y="4953"/>
                    </a:cubicBezTo>
                    <a:cubicBezTo>
                      <a:pt x="7133" y="4867"/>
                      <a:pt x="7169" y="4788"/>
                      <a:pt x="7248" y="4745"/>
                    </a:cubicBezTo>
                    <a:cubicBezTo>
                      <a:pt x="7277" y="4731"/>
                      <a:pt x="7308" y="4726"/>
                      <a:pt x="7340" y="4726"/>
                    </a:cubicBezTo>
                    <a:cubicBezTo>
                      <a:pt x="7433" y="4726"/>
                      <a:pt x="7536" y="4773"/>
                      <a:pt x="7633" y="4773"/>
                    </a:cubicBezTo>
                    <a:cubicBezTo>
                      <a:pt x="7655" y="4773"/>
                      <a:pt x="7677" y="4770"/>
                      <a:pt x="7699" y="4764"/>
                    </a:cubicBezTo>
                    <a:cubicBezTo>
                      <a:pt x="7803" y="4727"/>
                      <a:pt x="7858" y="4611"/>
                      <a:pt x="7949" y="4551"/>
                    </a:cubicBezTo>
                    <a:cubicBezTo>
                      <a:pt x="7997" y="4516"/>
                      <a:pt x="8052" y="4501"/>
                      <a:pt x="8108" y="4501"/>
                    </a:cubicBezTo>
                    <a:cubicBezTo>
                      <a:pt x="8261" y="4501"/>
                      <a:pt x="8418" y="4614"/>
                      <a:pt x="8436" y="4770"/>
                    </a:cubicBezTo>
                    <a:cubicBezTo>
                      <a:pt x="8467" y="5147"/>
                      <a:pt x="7858" y="5379"/>
                      <a:pt x="7973" y="5732"/>
                    </a:cubicBezTo>
                    <a:cubicBezTo>
                      <a:pt x="7992" y="5739"/>
                      <a:pt x="8010" y="5741"/>
                      <a:pt x="8028" y="5741"/>
                    </a:cubicBezTo>
                    <a:cubicBezTo>
                      <a:pt x="8178" y="5741"/>
                      <a:pt x="8273" y="5523"/>
                      <a:pt x="8387" y="5397"/>
                    </a:cubicBezTo>
                    <a:cubicBezTo>
                      <a:pt x="8536" y="5238"/>
                      <a:pt x="8764" y="5218"/>
                      <a:pt x="8999" y="5218"/>
                    </a:cubicBezTo>
                    <a:cubicBezTo>
                      <a:pt x="9078" y="5218"/>
                      <a:pt x="9158" y="5221"/>
                      <a:pt x="9236" y="5221"/>
                    </a:cubicBezTo>
                    <a:cubicBezTo>
                      <a:pt x="9488" y="5221"/>
                      <a:pt x="9721" y="5197"/>
                      <a:pt x="9849" y="5001"/>
                    </a:cubicBezTo>
                    <a:cubicBezTo>
                      <a:pt x="9935" y="4861"/>
                      <a:pt x="9935" y="4697"/>
                      <a:pt x="9928" y="4532"/>
                    </a:cubicBezTo>
                    <a:cubicBezTo>
                      <a:pt x="9922" y="4313"/>
                      <a:pt x="9910" y="4094"/>
                      <a:pt x="9898" y="3874"/>
                    </a:cubicBezTo>
                    <a:cubicBezTo>
                      <a:pt x="9841" y="3890"/>
                      <a:pt x="9785" y="3897"/>
                      <a:pt x="9730" y="3897"/>
                    </a:cubicBezTo>
                    <a:cubicBezTo>
                      <a:pt x="9346" y="3897"/>
                      <a:pt x="9002" y="3555"/>
                      <a:pt x="8741" y="3241"/>
                    </a:cubicBezTo>
                    <a:cubicBezTo>
                      <a:pt x="9011" y="2930"/>
                      <a:pt x="9434" y="2783"/>
                      <a:pt x="9849" y="2783"/>
                    </a:cubicBezTo>
                    <a:cubicBezTo>
                      <a:pt x="9874" y="2783"/>
                      <a:pt x="9898" y="2783"/>
                      <a:pt x="9922" y="2784"/>
                    </a:cubicBezTo>
                    <a:cubicBezTo>
                      <a:pt x="10355" y="2796"/>
                      <a:pt x="10775" y="2961"/>
                      <a:pt x="11153" y="3180"/>
                    </a:cubicBezTo>
                    <a:cubicBezTo>
                      <a:pt x="11128" y="3125"/>
                      <a:pt x="11098" y="3083"/>
                      <a:pt x="11080" y="3034"/>
                    </a:cubicBezTo>
                    <a:cubicBezTo>
                      <a:pt x="8701" y="1005"/>
                      <a:pt x="5772" y="1"/>
                      <a:pt x="28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1332075" y="3415258"/>
                <a:ext cx="1999187" cy="1623858"/>
              </a:xfrm>
              <a:custGeom>
                <a:rect b="b" l="l" r="r" t="t"/>
                <a:pathLst>
                  <a:path extrusionOk="0" h="22779" w="28044">
                    <a:moveTo>
                      <a:pt x="21599" y="0"/>
                    </a:moveTo>
                    <a:lnTo>
                      <a:pt x="21599" y="0"/>
                    </a:lnTo>
                    <a:cubicBezTo>
                      <a:pt x="24876" y="3856"/>
                      <a:pt x="24833" y="9636"/>
                      <a:pt x="21307" y="13431"/>
                    </a:cubicBezTo>
                    <a:cubicBezTo>
                      <a:pt x="19313" y="15581"/>
                      <a:pt x="16605" y="16668"/>
                      <a:pt x="13888" y="16668"/>
                    </a:cubicBezTo>
                    <a:cubicBezTo>
                      <a:pt x="11425" y="16668"/>
                      <a:pt x="8955" y="15774"/>
                      <a:pt x="7005" y="13967"/>
                    </a:cubicBezTo>
                    <a:cubicBezTo>
                      <a:pt x="3211" y="10440"/>
                      <a:pt x="2729" y="4678"/>
                      <a:pt x="5714" y="591"/>
                    </a:cubicBezTo>
                    <a:lnTo>
                      <a:pt x="5714" y="591"/>
                    </a:lnTo>
                    <a:cubicBezTo>
                      <a:pt x="5379" y="877"/>
                      <a:pt x="5062" y="1188"/>
                      <a:pt x="4758" y="1523"/>
                    </a:cubicBezTo>
                    <a:cubicBezTo>
                      <a:pt x="1" y="6651"/>
                      <a:pt x="299" y="14649"/>
                      <a:pt x="5428" y="19400"/>
                    </a:cubicBezTo>
                    <a:cubicBezTo>
                      <a:pt x="7864" y="21660"/>
                      <a:pt x="10953" y="22778"/>
                      <a:pt x="14033" y="22778"/>
                    </a:cubicBezTo>
                    <a:cubicBezTo>
                      <a:pt x="17428" y="22778"/>
                      <a:pt x="20813" y="21419"/>
                      <a:pt x="23305" y="18730"/>
                    </a:cubicBezTo>
                    <a:cubicBezTo>
                      <a:pt x="28043" y="13613"/>
                      <a:pt x="27751" y="5616"/>
                      <a:pt x="22622" y="865"/>
                    </a:cubicBezTo>
                    <a:cubicBezTo>
                      <a:pt x="22287" y="561"/>
                      <a:pt x="21946" y="268"/>
                      <a:pt x="21599" y="0"/>
                    </a:cubicBezTo>
                    <a:close/>
                  </a:path>
                </a:pathLst>
              </a:custGeom>
              <a:solidFill>
                <a:srgbClr val="07003D">
                  <a:alpha val="6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34"/>
            <p:cNvGrpSpPr/>
            <p:nvPr/>
          </p:nvGrpSpPr>
          <p:grpSpPr>
            <a:xfrm>
              <a:off x="4268025" y="1426595"/>
              <a:ext cx="4109085" cy="2488604"/>
              <a:chOff x="4268025" y="1426595"/>
              <a:chExt cx="4109085" cy="2488604"/>
            </a:xfrm>
          </p:grpSpPr>
          <p:grpSp>
            <p:nvGrpSpPr>
              <p:cNvPr id="1939" name="Google Shape;1939;p34"/>
              <p:cNvGrpSpPr/>
              <p:nvPr/>
            </p:nvGrpSpPr>
            <p:grpSpPr>
              <a:xfrm>
                <a:off x="4268025" y="3702200"/>
                <a:ext cx="252801" cy="213000"/>
                <a:chOff x="3997900" y="3858575"/>
                <a:chExt cx="252801" cy="213000"/>
              </a:xfrm>
            </p:grpSpPr>
            <p:sp>
              <p:nvSpPr>
                <p:cNvPr id="1940" name="Google Shape;1940;p3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2" name="Google Shape;1942;p34"/>
              <p:cNvGrpSpPr/>
              <p:nvPr/>
            </p:nvGrpSpPr>
            <p:grpSpPr>
              <a:xfrm rot="4728820">
                <a:off x="5324880" y="2980480"/>
                <a:ext cx="252800" cy="213000"/>
                <a:chOff x="3997900" y="3858575"/>
                <a:chExt cx="252801" cy="213000"/>
              </a:xfrm>
            </p:grpSpPr>
            <p:sp>
              <p:nvSpPr>
                <p:cNvPr id="1943" name="Google Shape;1943;p3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5" name="Google Shape;1945;p34"/>
              <p:cNvGrpSpPr/>
              <p:nvPr/>
            </p:nvGrpSpPr>
            <p:grpSpPr>
              <a:xfrm rot="8100000">
                <a:off x="8086027" y="1484780"/>
                <a:ext cx="252798" cy="212998"/>
                <a:chOff x="3997900" y="3858575"/>
                <a:chExt cx="252801" cy="213000"/>
              </a:xfrm>
            </p:grpSpPr>
            <p:sp>
              <p:nvSpPr>
                <p:cNvPr id="1946" name="Google Shape;1946;p3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8" name="Google Shape;1948;p34"/>
            <p:cNvGrpSpPr/>
            <p:nvPr/>
          </p:nvGrpSpPr>
          <p:grpSpPr>
            <a:xfrm rot="-1465890">
              <a:off x="8092028" y="2277402"/>
              <a:ext cx="1061659" cy="1322955"/>
              <a:chOff x="3000350" y="2947925"/>
              <a:chExt cx="194925" cy="242900"/>
            </a:xfrm>
          </p:grpSpPr>
          <p:sp>
            <p:nvSpPr>
              <p:cNvPr id="1949" name="Google Shape;1949;p34"/>
              <p:cNvSpPr/>
              <p:nvPr/>
            </p:nvSpPr>
            <p:spPr>
              <a:xfrm>
                <a:off x="3000350" y="2977425"/>
                <a:ext cx="158850" cy="213400"/>
              </a:xfrm>
              <a:custGeom>
                <a:rect b="b" l="l" r="r" t="t"/>
                <a:pathLst>
                  <a:path extrusionOk="0" h="8536" w="6354">
                    <a:moveTo>
                      <a:pt x="6292" y="1"/>
                    </a:moveTo>
                    <a:cubicBezTo>
                      <a:pt x="6271" y="1"/>
                      <a:pt x="6249" y="13"/>
                      <a:pt x="6244" y="39"/>
                    </a:cubicBezTo>
                    <a:cubicBezTo>
                      <a:pt x="5531" y="2713"/>
                      <a:pt x="3874" y="4850"/>
                      <a:pt x="2620" y="6172"/>
                    </a:cubicBezTo>
                    <a:cubicBezTo>
                      <a:pt x="1249" y="7616"/>
                      <a:pt x="49" y="8432"/>
                      <a:pt x="31" y="8438"/>
                    </a:cubicBezTo>
                    <a:cubicBezTo>
                      <a:pt x="7" y="8456"/>
                      <a:pt x="1" y="8493"/>
                      <a:pt x="19" y="8511"/>
                    </a:cubicBezTo>
                    <a:cubicBezTo>
                      <a:pt x="31" y="8529"/>
                      <a:pt x="49" y="8535"/>
                      <a:pt x="61" y="8535"/>
                    </a:cubicBezTo>
                    <a:cubicBezTo>
                      <a:pt x="68" y="8535"/>
                      <a:pt x="86" y="8535"/>
                      <a:pt x="86" y="8523"/>
                    </a:cubicBezTo>
                    <a:cubicBezTo>
                      <a:pt x="98" y="8511"/>
                      <a:pt x="1316" y="7689"/>
                      <a:pt x="2687" y="6245"/>
                    </a:cubicBezTo>
                    <a:cubicBezTo>
                      <a:pt x="3960" y="4911"/>
                      <a:pt x="5622" y="2755"/>
                      <a:pt x="6341" y="63"/>
                    </a:cubicBezTo>
                    <a:cubicBezTo>
                      <a:pt x="6353" y="39"/>
                      <a:pt x="6335" y="8"/>
                      <a:pt x="6305" y="2"/>
                    </a:cubicBezTo>
                    <a:cubicBezTo>
                      <a:pt x="6301" y="1"/>
                      <a:pt x="6296" y="1"/>
                      <a:pt x="62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3118975" y="2993400"/>
                <a:ext cx="15400" cy="60525"/>
              </a:xfrm>
              <a:custGeom>
                <a:rect b="b" l="l" r="r" t="t"/>
                <a:pathLst>
                  <a:path extrusionOk="0" h="2421" w="616">
                    <a:moveTo>
                      <a:pt x="27" y="0"/>
                    </a:moveTo>
                    <a:cubicBezTo>
                      <a:pt x="23" y="0"/>
                      <a:pt x="18" y="1"/>
                      <a:pt x="13" y="3"/>
                    </a:cubicBezTo>
                    <a:cubicBezTo>
                      <a:pt x="6" y="9"/>
                      <a:pt x="0" y="21"/>
                      <a:pt x="6" y="39"/>
                    </a:cubicBezTo>
                    <a:cubicBezTo>
                      <a:pt x="6" y="45"/>
                      <a:pt x="555" y="1117"/>
                      <a:pt x="281" y="2390"/>
                    </a:cubicBezTo>
                    <a:cubicBezTo>
                      <a:pt x="274" y="2409"/>
                      <a:pt x="281" y="2421"/>
                      <a:pt x="305" y="2421"/>
                    </a:cubicBezTo>
                    <a:cubicBezTo>
                      <a:pt x="317" y="2421"/>
                      <a:pt x="329" y="2415"/>
                      <a:pt x="335" y="2396"/>
                    </a:cubicBezTo>
                    <a:cubicBezTo>
                      <a:pt x="616" y="1105"/>
                      <a:pt x="61" y="15"/>
                      <a:pt x="55" y="9"/>
                    </a:cubicBezTo>
                    <a:cubicBezTo>
                      <a:pt x="47" y="4"/>
                      <a:pt x="38" y="0"/>
                      <a:pt x="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3115775" y="3044650"/>
                <a:ext cx="68250" cy="26175"/>
              </a:xfrm>
              <a:custGeom>
                <a:rect b="b" l="l" r="r" t="t"/>
                <a:pathLst>
                  <a:path extrusionOk="0" h="1047" w="2730">
                    <a:moveTo>
                      <a:pt x="2705" y="1"/>
                    </a:moveTo>
                    <a:cubicBezTo>
                      <a:pt x="2697" y="1"/>
                      <a:pt x="2690" y="2"/>
                      <a:pt x="2687" y="5"/>
                    </a:cubicBezTo>
                    <a:cubicBezTo>
                      <a:pt x="1590" y="919"/>
                      <a:pt x="37" y="998"/>
                      <a:pt x="19" y="998"/>
                    </a:cubicBezTo>
                    <a:cubicBezTo>
                      <a:pt x="7" y="998"/>
                      <a:pt x="0" y="1010"/>
                      <a:pt x="0" y="1029"/>
                    </a:cubicBezTo>
                    <a:cubicBezTo>
                      <a:pt x="0" y="1041"/>
                      <a:pt x="7" y="1047"/>
                      <a:pt x="19" y="1047"/>
                    </a:cubicBezTo>
                    <a:cubicBezTo>
                      <a:pt x="37" y="1047"/>
                      <a:pt x="1615" y="974"/>
                      <a:pt x="2723" y="42"/>
                    </a:cubicBezTo>
                    <a:cubicBezTo>
                      <a:pt x="2729" y="36"/>
                      <a:pt x="2729" y="11"/>
                      <a:pt x="2723" y="5"/>
                    </a:cubicBezTo>
                    <a:cubicBezTo>
                      <a:pt x="2720" y="2"/>
                      <a:pt x="2712" y="1"/>
                      <a:pt x="2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3082725" y="3031775"/>
                <a:ext cx="14950" cy="78200"/>
              </a:xfrm>
              <a:custGeom>
                <a:rect b="b" l="l" r="r" t="t"/>
                <a:pathLst>
                  <a:path extrusionOk="0" h="3128" w="598">
                    <a:moveTo>
                      <a:pt x="38" y="0"/>
                    </a:moveTo>
                    <a:cubicBezTo>
                      <a:pt x="34" y="0"/>
                      <a:pt x="30" y="1"/>
                      <a:pt x="25" y="3"/>
                    </a:cubicBezTo>
                    <a:cubicBezTo>
                      <a:pt x="13" y="3"/>
                      <a:pt x="1" y="21"/>
                      <a:pt x="13" y="33"/>
                    </a:cubicBezTo>
                    <a:cubicBezTo>
                      <a:pt x="543" y="1604"/>
                      <a:pt x="171" y="3078"/>
                      <a:pt x="165" y="3097"/>
                    </a:cubicBezTo>
                    <a:cubicBezTo>
                      <a:pt x="153" y="3109"/>
                      <a:pt x="165" y="3121"/>
                      <a:pt x="183" y="3127"/>
                    </a:cubicBezTo>
                    <a:cubicBezTo>
                      <a:pt x="196" y="3127"/>
                      <a:pt x="208" y="3121"/>
                      <a:pt x="208" y="3109"/>
                    </a:cubicBezTo>
                    <a:cubicBezTo>
                      <a:pt x="214" y="3097"/>
                      <a:pt x="598" y="1604"/>
                      <a:pt x="56" y="21"/>
                    </a:cubicBezTo>
                    <a:cubicBezTo>
                      <a:pt x="56" y="7"/>
                      <a:pt x="49" y="0"/>
                      <a:pt x="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3077850" y="3114000"/>
                <a:ext cx="89100" cy="10425"/>
              </a:xfrm>
              <a:custGeom>
                <a:rect b="b" l="l" r="r" t="t"/>
                <a:pathLst>
                  <a:path extrusionOk="0" h="417" w="3564">
                    <a:moveTo>
                      <a:pt x="3528" y="0"/>
                    </a:moveTo>
                    <a:cubicBezTo>
                      <a:pt x="3524" y="0"/>
                      <a:pt x="3520" y="1"/>
                      <a:pt x="3515" y="3"/>
                    </a:cubicBezTo>
                    <a:cubicBezTo>
                      <a:pt x="2822" y="289"/>
                      <a:pt x="2101" y="373"/>
                      <a:pt x="1496" y="373"/>
                    </a:cubicBezTo>
                    <a:cubicBezTo>
                      <a:pt x="661" y="373"/>
                      <a:pt x="48" y="213"/>
                      <a:pt x="37" y="210"/>
                    </a:cubicBezTo>
                    <a:cubicBezTo>
                      <a:pt x="33" y="208"/>
                      <a:pt x="29" y="207"/>
                      <a:pt x="25" y="207"/>
                    </a:cubicBezTo>
                    <a:cubicBezTo>
                      <a:pt x="14" y="207"/>
                      <a:pt x="7" y="214"/>
                      <a:pt x="7" y="228"/>
                    </a:cubicBezTo>
                    <a:cubicBezTo>
                      <a:pt x="1" y="240"/>
                      <a:pt x="7" y="258"/>
                      <a:pt x="19" y="258"/>
                    </a:cubicBezTo>
                    <a:cubicBezTo>
                      <a:pt x="31" y="258"/>
                      <a:pt x="653" y="417"/>
                      <a:pt x="1499" y="417"/>
                    </a:cubicBezTo>
                    <a:cubicBezTo>
                      <a:pt x="2114" y="417"/>
                      <a:pt x="2839" y="332"/>
                      <a:pt x="3540" y="57"/>
                    </a:cubicBezTo>
                    <a:cubicBezTo>
                      <a:pt x="3558" y="51"/>
                      <a:pt x="3564" y="33"/>
                      <a:pt x="3558" y="21"/>
                    </a:cubicBezTo>
                    <a:cubicBezTo>
                      <a:pt x="3549" y="7"/>
                      <a:pt x="3540" y="0"/>
                      <a:pt x="35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3133275" y="3036100"/>
                <a:ext cx="62000" cy="35125"/>
              </a:xfrm>
              <a:custGeom>
                <a:rect b="b" l="l" r="r" t="t"/>
                <a:pathLst>
                  <a:path extrusionOk="0" h="1405" w="2480">
                    <a:moveTo>
                      <a:pt x="2480" y="0"/>
                    </a:moveTo>
                    <a:lnTo>
                      <a:pt x="2480" y="0"/>
                    </a:lnTo>
                    <a:cubicBezTo>
                      <a:pt x="129" y="116"/>
                      <a:pt x="1" y="1273"/>
                      <a:pt x="1" y="1273"/>
                    </a:cubicBezTo>
                    <a:cubicBezTo>
                      <a:pt x="184" y="1360"/>
                      <a:pt x="378" y="1404"/>
                      <a:pt x="578" y="1404"/>
                    </a:cubicBezTo>
                    <a:cubicBezTo>
                      <a:pt x="1219" y="1404"/>
                      <a:pt x="1918" y="952"/>
                      <a:pt x="2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3125975" y="2947925"/>
                <a:ext cx="48150" cy="67175"/>
              </a:xfrm>
              <a:custGeom>
                <a:rect b="b" l="l" r="r" t="t"/>
                <a:pathLst>
                  <a:path extrusionOk="0" h="2687" w="1926">
                    <a:moveTo>
                      <a:pt x="1511" y="1"/>
                    </a:moveTo>
                    <a:cubicBezTo>
                      <a:pt x="1" y="1816"/>
                      <a:pt x="768" y="2687"/>
                      <a:pt x="768" y="2687"/>
                    </a:cubicBezTo>
                    <a:cubicBezTo>
                      <a:pt x="1554" y="2370"/>
                      <a:pt x="1925" y="1389"/>
                      <a:pt x="15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3101450" y="2965600"/>
                <a:ext cx="41000" cy="68075"/>
              </a:xfrm>
              <a:custGeom>
                <a:rect b="b" l="l" r="r" t="t"/>
                <a:pathLst>
                  <a:path extrusionOk="0" h="2723" w="1640">
                    <a:moveTo>
                      <a:pt x="482" y="0"/>
                    </a:moveTo>
                    <a:cubicBezTo>
                      <a:pt x="1" y="2309"/>
                      <a:pt x="1091" y="2723"/>
                      <a:pt x="1091" y="2723"/>
                    </a:cubicBezTo>
                    <a:cubicBezTo>
                      <a:pt x="1639" y="2071"/>
                      <a:pt x="1499" y="1029"/>
                      <a:pt x="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3064000" y="3016600"/>
                <a:ext cx="41150" cy="68850"/>
              </a:xfrm>
              <a:custGeom>
                <a:rect b="b" l="l" r="r" t="t"/>
                <a:pathLst>
                  <a:path extrusionOk="0" h="2754" w="1646">
                    <a:moveTo>
                      <a:pt x="591" y="1"/>
                    </a:moveTo>
                    <a:cubicBezTo>
                      <a:pt x="1" y="2285"/>
                      <a:pt x="1066" y="2754"/>
                      <a:pt x="1066" y="2754"/>
                    </a:cubicBezTo>
                    <a:cubicBezTo>
                      <a:pt x="1645" y="2126"/>
                      <a:pt x="1560" y="1079"/>
                      <a:pt x="5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3046800" y="3070750"/>
                <a:ext cx="14950" cy="78200"/>
              </a:xfrm>
              <a:custGeom>
                <a:rect b="b" l="l" r="r" t="t"/>
                <a:pathLst>
                  <a:path extrusionOk="0" h="3128" w="598">
                    <a:moveTo>
                      <a:pt x="35" y="1"/>
                    </a:moveTo>
                    <a:cubicBezTo>
                      <a:pt x="31" y="1"/>
                      <a:pt x="28" y="1"/>
                      <a:pt x="25" y="3"/>
                    </a:cubicBezTo>
                    <a:cubicBezTo>
                      <a:pt x="6" y="3"/>
                      <a:pt x="0" y="21"/>
                      <a:pt x="6" y="33"/>
                    </a:cubicBezTo>
                    <a:cubicBezTo>
                      <a:pt x="542" y="1605"/>
                      <a:pt x="171" y="3079"/>
                      <a:pt x="159" y="3097"/>
                    </a:cubicBezTo>
                    <a:cubicBezTo>
                      <a:pt x="153" y="3109"/>
                      <a:pt x="159" y="3121"/>
                      <a:pt x="183" y="3127"/>
                    </a:cubicBezTo>
                    <a:cubicBezTo>
                      <a:pt x="201" y="3127"/>
                      <a:pt x="207" y="3121"/>
                      <a:pt x="207" y="3109"/>
                    </a:cubicBezTo>
                    <a:cubicBezTo>
                      <a:pt x="213" y="3097"/>
                      <a:pt x="597" y="1605"/>
                      <a:pt x="55" y="21"/>
                    </a:cubicBezTo>
                    <a:cubicBezTo>
                      <a:pt x="55" y="7"/>
                      <a:pt x="45" y="1"/>
                      <a:pt x="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3027900" y="3055725"/>
                <a:ext cx="41150" cy="68700"/>
              </a:xfrm>
              <a:custGeom>
                <a:rect b="b" l="l" r="r" t="t"/>
                <a:pathLst>
                  <a:path extrusionOk="0" h="2748" w="1646">
                    <a:moveTo>
                      <a:pt x="598" y="1"/>
                    </a:moveTo>
                    <a:lnTo>
                      <a:pt x="598" y="1"/>
                    </a:lnTo>
                    <a:cubicBezTo>
                      <a:pt x="1" y="2285"/>
                      <a:pt x="1067" y="2748"/>
                      <a:pt x="1067" y="2748"/>
                    </a:cubicBezTo>
                    <a:cubicBezTo>
                      <a:pt x="1646" y="2120"/>
                      <a:pt x="1566" y="1073"/>
                      <a:pt x="5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3104350" y="3108475"/>
                <a:ext cx="69000" cy="24950"/>
              </a:xfrm>
              <a:custGeom>
                <a:rect b="b" l="l" r="r" t="t"/>
                <a:pathLst>
                  <a:path extrusionOk="0" h="998" w="2760">
                    <a:moveTo>
                      <a:pt x="1414" y="1"/>
                    </a:moveTo>
                    <a:cubicBezTo>
                      <a:pt x="288" y="1"/>
                      <a:pt x="1" y="607"/>
                      <a:pt x="1" y="607"/>
                    </a:cubicBezTo>
                    <a:cubicBezTo>
                      <a:pt x="257" y="861"/>
                      <a:pt x="598" y="998"/>
                      <a:pt x="992" y="998"/>
                    </a:cubicBezTo>
                    <a:cubicBezTo>
                      <a:pt x="1515" y="998"/>
                      <a:pt x="2130" y="756"/>
                      <a:pt x="2760" y="224"/>
                    </a:cubicBezTo>
                    <a:cubicBezTo>
                      <a:pt x="2215" y="62"/>
                      <a:pt x="1772" y="1"/>
                      <a:pt x="14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3040850" y="3152225"/>
                <a:ext cx="89100" cy="10425"/>
              </a:xfrm>
              <a:custGeom>
                <a:rect b="b" l="l" r="r" t="t"/>
                <a:pathLst>
                  <a:path extrusionOk="0" h="417" w="3564">
                    <a:moveTo>
                      <a:pt x="3531" y="0"/>
                    </a:moveTo>
                    <a:cubicBezTo>
                      <a:pt x="3528" y="0"/>
                      <a:pt x="3524" y="1"/>
                      <a:pt x="3521" y="2"/>
                    </a:cubicBezTo>
                    <a:cubicBezTo>
                      <a:pt x="2828" y="289"/>
                      <a:pt x="2106" y="372"/>
                      <a:pt x="1501" y="372"/>
                    </a:cubicBezTo>
                    <a:cubicBezTo>
                      <a:pt x="664" y="372"/>
                      <a:pt x="50" y="213"/>
                      <a:pt x="43" y="210"/>
                    </a:cubicBezTo>
                    <a:cubicBezTo>
                      <a:pt x="39" y="208"/>
                      <a:pt x="35" y="207"/>
                      <a:pt x="31" y="207"/>
                    </a:cubicBezTo>
                    <a:cubicBezTo>
                      <a:pt x="20" y="207"/>
                      <a:pt x="13" y="214"/>
                      <a:pt x="13" y="228"/>
                    </a:cubicBezTo>
                    <a:cubicBezTo>
                      <a:pt x="1" y="240"/>
                      <a:pt x="13" y="258"/>
                      <a:pt x="25" y="258"/>
                    </a:cubicBezTo>
                    <a:cubicBezTo>
                      <a:pt x="31" y="258"/>
                      <a:pt x="659" y="417"/>
                      <a:pt x="1505" y="417"/>
                    </a:cubicBezTo>
                    <a:cubicBezTo>
                      <a:pt x="2114" y="417"/>
                      <a:pt x="2845" y="331"/>
                      <a:pt x="3546" y="57"/>
                    </a:cubicBezTo>
                    <a:cubicBezTo>
                      <a:pt x="3558" y="51"/>
                      <a:pt x="3564" y="39"/>
                      <a:pt x="3558" y="21"/>
                    </a:cubicBezTo>
                    <a:cubicBezTo>
                      <a:pt x="3553" y="7"/>
                      <a:pt x="3542" y="0"/>
                      <a:pt x="35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3067350" y="3146550"/>
                <a:ext cx="69150" cy="25125"/>
              </a:xfrm>
              <a:custGeom>
                <a:rect b="b" l="l" r="r" t="t"/>
                <a:pathLst>
                  <a:path extrusionOk="0" h="1005" w="2766">
                    <a:moveTo>
                      <a:pt x="1419" y="0"/>
                    </a:moveTo>
                    <a:cubicBezTo>
                      <a:pt x="292" y="0"/>
                      <a:pt x="1" y="607"/>
                      <a:pt x="1" y="607"/>
                    </a:cubicBezTo>
                    <a:cubicBezTo>
                      <a:pt x="259" y="866"/>
                      <a:pt x="600" y="1005"/>
                      <a:pt x="992" y="1005"/>
                    </a:cubicBezTo>
                    <a:cubicBezTo>
                      <a:pt x="1515" y="1005"/>
                      <a:pt x="2129" y="759"/>
                      <a:pt x="2766" y="223"/>
                    </a:cubicBezTo>
                    <a:cubicBezTo>
                      <a:pt x="2221" y="62"/>
                      <a:pt x="1778" y="0"/>
                      <a:pt x="14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34"/>
            <p:cNvGrpSpPr/>
            <p:nvPr/>
          </p:nvGrpSpPr>
          <p:grpSpPr>
            <a:xfrm>
              <a:off x="6568687" y="1495735"/>
              <a:ext cx="2161146" cy="3924966"/>
              <a:chOff x="9940537" y="3650710"/>
              <a:chExt cx="2161146" cy="3924966"/>
            </a:xfrm>
          </p:grpSpPr>
          <p:sp>
            <p:nvSpPr>
              <p:cNvPr id="1964" name="Google Shape;1964;p34"/>
              <p:cNvSpPr/>
              <p:nvPr/>
            </p:nvSpPr>
            <p:spPr>
              <a:xfrm flipH="1">
                <a:off x="11401955" y="4320543"/>
                <a:ext cx="371263" cy="693468"/>
              </a:xfrm>
              <a:custGeom>
                <a:rect b="b" l="l" r="r" t="t"/>
                <a:pathLst>
                  <a:path extrusionOk="0" h="5428" w="2906">
                    <a:moveTo>
                      <a:pt x="2893" y="0"/>
                    </a:moveTo>
                    <a:cubicBezTo>
                      <a:pt x="2875" y="6"/>
                      <a:pt x="1566" y="768"/>
                      <a:pt x="853" y="2382"/>
                    </a:cubicBezTo>
                    <a:cubicBezTo>
                      <a:pt x="134" y="3984"/>
                      <a:pt x="640" y="5001"/>
                      <a:pt x="1340" y="5427"/>
                    </a:cubicBezTo>
                    <a:lnTo>
                      <a:pt x="1352" y="5397"/>
                    </a:lnTo>
                    <a:cubicBezTo>
                      <a:pt x="1017" y="5190"/>
                      <a:pt x="0" y="4380"/>
                      <a:pt x="883" y="2400"/>
                    </a:cubicBezTo>
                    <a:cubicBezTo>
                      <a:pt x="1596" y="792"/>
                      <a:pt x="2893" y="37"/>
                      <a:pt x="2906" y="31"/>
                    </a:cubicBezTo>
                    <a:lnTo>
                      <a:pt x="28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flipH="1">
                <a:off x="11061098" y="3911208"/>
                <a:ext cx="608637" cy="1136658"/>
              </a:xfrm>
              <a:custGeom>
                <a:rect b="b" l="l" r="r" t="t"/>
                <a:pathLst>
                  <a:path extrusionOk="0" h="8897" w="4764">
                    <a:moveTo>
                      <a:pt x="4556" y="0"/>
                    </a:moveTo>
                    <a:lnTo>
                      <a:pt x="4556" y="0"/>
                    </a:lnTo>
                    <a:cubicBezTo>
                      <a:pt x="4520" y="1876"/>
                      <a:pt x="3040" y="2023"/>
                      <a:pt x="1523" y="3612"/>
                    </a:cubicBezTo>
                    <a:cubicBezTo>
                      <a:pt x="366" y="4831"/>
                      <a:pt x="0" y="6414"/>
                      <a:pt x="80" y="7364"/>
                    </a:cubicBezTo>
                    <a:cubicBezTo>
                      <a:pt x="148" y="8258"/>
                      <a:pt x="833" y="8897"/>
                      <a:pt x="1047" y="8897"/>
                    </a:cubicBezTo>
                    <a:cubicBezTo>
                      <a:pt x="1062" y="8897"/>
                      <a:pt x="1075" y="8893"/>
                      <a:pt x="1085" y="8887"/>
                    </a:cubicBezTo>
                    <a:cubicBezTo>
                      <a:pt x="536" y="8150"/>
                      <a:pt x="287" y="7425"/>
                      <a:pt x="701" y="6037"/>
                    </a:cubicBezTo>
                    <a:cubicBezTo>
                      <a:pt x="1121" y="4642"/>
                      <a:pt x="2248" y="3082"/>
                      <a:pt x="3503" y="2230"/>
                    </a:cubicBezTo>
                    <a:cubicBezTo>
                      <a:pt x="4763" y="1383"/>
                      <a:pt x="4556" y="1"/>
                      <a:pt x="4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flipH="1">
                <a:off x="10088352" y="4290136"/>
                <a:ext cx="426582" cy="751086"/>
              </a:xfrm>
              <a:custGeom>
                <a:rect b="b" l="l" r="r" t="t"/>
                <a:pathLst>
                  <a:path extrusionOk="0" h="5879" w="3339">
                    <a:moveTo>
                      <a:pt x="153" y="1"/>
                    </a:moveTo>
                    <a:cubicBezTo>
                      <a:pt x="0" y="860"/>
                      <a:pt x="536" y="1207"/>
                      <a:pt x="1145" y="1664"/>
                    </a:cubicBezTo>
                    <a:cubicBezTo>
                      <a:pt x="1754" y="2120"/>
                      <a:pt x="2071" y="2492"/>
                      <a:pt x="2199" y="3406"/>
                    </a:cubicBezTo>
                    <a:cubicBezTo>
                      <a:pt x="2333" y="4319"/>
                      <a:pt x="1803" y="5141"/>
                      <a:pt x="1133" y="5878"/>
                    </a:cubicBezTo>
                    <a:cubicBezTo>
                      <a:pt x="3338" y="4088"/>
                      <a:pt x="2559" y="2254"/>
                      <a:pt x="1133" y="1389"/>
                    </a:cubicBezTo>
                    <a:cubicBezTo>
                      <a:pt x="232" y="829"/>
                      <a:pt x="153"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flipH="1">
                <a:off x="10156064" y="4066050"/>
                <a:ext cx="402436" cy="878716"/>
              </a:xfrm>
              <a:custGeom>
                <a:rect b="b" l="l" r="r" t="t"/>
                <a:pathLst>
                  <a:path extrusionOk="0" h="6878" w="3150">
                    <a:moveTo>
                      <a:pt x="0" y="1"/>
                    </a:moveTo>
                    <a:cubicBezTo>
                      <a:pt x="0" y="19"/>
                      <a:pt x="43" y="1267"/>
                      <a:pt x="755" y="2114"/>
                    </a:cubicBezTo>
                    <a:cubicBezTo>
                      <a:pt x="1048" y="2473"/>
                      <a:pt x="1401" y="2778"/>
                      <a:pt x="1742" y="3070"/>
                    </a:cubicBezTo>
                    <a:cubicBezTo>
                      <a:pt x="2199" y="3466"/>
                      <a:pt x="2625" y="3850"/>
                      <a:pt x="2857" y="4289"/>
                    </a:cubicBezTo>
                    <a:cubicBezTo>
                      <a:pt x="3076" y="4727"/>
                      <a:pt x="3113" y="5196"/>
                      <a:pt x="2954" y="5622"/>
                    </a:cubicBezTo>
                    <a:cubicBezTo>
                      <a:pt x="2766" y="6134"/>
                      <a:pt x="2296" y="6554"/>
                      <a:pt x="1596" y="6841"/>
                    </a:cubicBezTo>
                    <a:lnTo>
                      <a:pt x="1614" y="6877"/>
                    </a:lnTo>
                    <a:cubicBezTo>
                      <a:pt x="2321" y="6585"/>
                      <a:pt x="2802" y="6152"/>
                      <a:pt x="2991" y="5629"/>
                    </a:cubicBezTo>
                    <a:cubicBezTo>
                      <a:pt x="3149" y="5196"/>
                      <a:pt x="3119" y="4709"/>
                      <a:pt x="2893" y="4270"/>
                    </a:cubicBezTo>
                    <a:cubicBezTo>
                      <a:pt x="2662" y="3820"/>
                      <a:pt x="2229" y="3442"/>
                      <a:pt x="1773" y="3040"/>
                    </a:cubicBezTo>
                    <a:cubicBezTo>
                      <a:pt x="1432" y="2748"/>
                      <a:pt x="1078" y="2443"/>
                      <a:pt x="786" y="2084"/>
                    </a:cubicBezTo>
                    <a:cubicBezTo>
                      <a:pt x="85" y="1255"/>
                      <a:pt x="37" y="19"/>
                      <a:pt x="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flipH="1">
                <a:off x="10216749" y="3987223"/>
                <a:ext cx="1169748" cy="1215229"/>
              </a:xfrm>
              <a:custGeom>
                <a:rect b="b" l="l" r="r" t="t"/>
                <a:pathLst>
                  <a:path extrusionOk="0" h="9512" w="9156">
                    <a:moveTo>
                      <a:pt x="5963" y="1"/>
                    </a:moveTo>
                    <a:cubicBezTo>
                      <a:pt x="5810" y="1"/>
                      <a:pt x="5588" y="10"/>
                      <a:pt x="5324" y="27"/>
                    </a:cubicBezTo>
                    <a:cubicBezTo>
                      <a:pt x="5488" y="776"/>
                      <a:pt x="5805" y="2579"/>
                      <a:pt x="6761" y="3048"/>
                    </a:cubicBezTo>
                    <a:cubicBezTo>
                      <a:pt x="6761" y="3048"/>
                      <a:pt x="7906" y="4223"/>
                      <a:pt x="7785" y="6270"/>
                    </a:cubicBezTo>
                    <a:cubicBezTo>
                      <a:pt x="7675" y="8048"/>
                      <a:pt x="4904" y="9053"/>
                      <a:pt x="2680" y="9181"/>
                    </a:cubicBezTo>
                    <a:cubicBezTo>
                      <a:pt x="2526" y="9189"/>
                      <a:pt x="2375" y="9192"/>
                      <a:pt x="2227" y="9192"/>
                    </a:cubicBezTo>
                    <a:cubicBezTo>
                      <a:pt x="1378" y="9192"/>
                      <a:pt x="639" y="9078"/>
                      <a:pt x="0" y="8901"/>
                    </a:cubicBezTo>
                    <a:lnTo>
                      <a:pt x="0" y="8901"/>
                    </a:lnTo>
                    <a:cubicBezTo>
                      <a:pt x="792" y="9221"/>
                      <a:pt x="1844" y="9512"/>
                      <a:pt x="3152" y="9512"/>
                    </a:cubicBezTo>
                    <a:cubicBezTo>
                      <a:pt x="3314" y="9512"/>
                      <a:pt x="3479" y="9507"/>
                      <a:pt x="3649" y="9498"/>
                    </a:cubicBezTo>
                    <a:cubicBezTo>
                      <a:pt x="5872" y="9376"/>
                      <a:pt x="8333" y="8323"/>
                      <a:pt x="8747" y="6587"/>
                    </a:cubicBezTo>
                    <a:cubicBezTo>
                      <a:pt x="9155" y="4869"/>
                      <a:pt x="7791" y="3961"/>
                      <a:pt x="7791" y="3961"/>
                    </a:cubicBezTo>
                    <a:cubicBezTo>
                      <a:pt x="6542" y="2963"/>
                      <a:pt x="6341" y="136"/>
                      <a:pt x="6183" y="21"/>
                    </a:cubicBezTo>
                    <a:cubicBezTo>
                      <a:pt x="6166" y="7"/>
                      <a:pt x="6088" y="1"/>
                      <a:pt x="59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flipH="1">
                <a:off x="10254182" y="3985051"/>
                <a:ext cx="1374287" cy="1216635"/>
              </a:xfrm>
              <a:custGeom>
                <a:rect b="b" l="l" r="r" t="t"/>
                <a:pathLst>
                  <a:path extrusionOk="0" h="9523" w="10757">
                    <a:moveTo>
                      <a:pt x="7866" y="0"/>
                    </a:moveTo>
                    <a:cubicBezTo>
                      <a:pt x="6933" y="0"/>
                      <a:pt x="3356" y="348"/>
                      <a:pt x="3356" y="348"/>
                    </a:cubicBezTo>
                    <a:cubicBezTo>
                      <a:pt x="3356" y="348"/>
                      <a:pt x="1639" y="2943"/>
                      <a:pt x="1030" y="4545"/>
                    </a:cubicBezTo>
                    <a:cubicBezTo>
                      <a:pt x="420" y="6141"/>
                      <a:pt x="0" y="7968"/>
                      <a:pt x="889" y="8443"/>
                    </a:cubicBezTo>
                    <a:cubicBezTo>
                      <a:pt x="1705" y="8882"/>
                      <a:pt x="3081" y="9523"/>
                      <a:pt x="5037" y="9523"/>
                    </a:cubicBezTo>
                    <a:cubicBezTo>
                      <a:pt x="5199" y="9523"/>
                      <a:pt x="5366" y="9518"/>
                      <a:pt x="5537" y="9509"/>
                    </a:cubicBezTo>
                    <a:cubicBezTo>
                      <a:pt x="7760" y="9387"/>
                      <a:pt x="10531" y="8382"/>
                      <a:pt x="10635" y="6598"/>
                    </a:cubicBezTo>
                    <a:cubicBezTo>
                      <a:pt x="10757" y="4551"/>
                      <a:pt x="9685" y="4009"/>
                      <a:pt x="9685" y="4009"/>
                    </a:cubicBezTo>
                    <a:cubicBezTo>
                      <a:pt x="8497" y="3430"/>
                      <a:pt x="8235" y="153"/>
                      <a:pt x="8083" y="19"/>
                    </a:cubicBezTo>
                    <a:cubicBezTo>
                      <a:pt x="8065" y="6"/>
                      <a:pt x="7988" y="0"/>
                      <a:pt x="7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flipH="1">
                <a:off x="10559139" y="4736777"/>
                <a:ext cx="695129" cy="1221106"/>
              </a:xfrm>
              <a:custGeom>
                <a:rect b="b" l="l" r="r" t="t"/>
                <a:pathLst>
                  <a:path extrusionOk="0" h="9558" w="5441">
                    <a:moveTo>
                      <a:pt x="3601" y="1"/>
                    </a:moveTo>
                    <a:lnTo>
                      <a:pt x="3601" y="1"/>
                    </a:lnTo>
                    <a:cubicBezTo>
                      <a:pt x="3622" y="32"/>
                      <a:pt x="3645" y="63"/>
                      <a:pt x="3669" y="92"/>
                    </a:cubicBezTo>
                    <a:lnTo>
                      <a:pt x="3669" y="92"/>
                    </a:lnTo>
                    <a:cubicBezTo>
                      <a:pt x="3627" y="33"/>
                      <a:pt x="3601" y="1"/>
                      <a:pt x="3601" y="1"/>
                    </a:cubicBezTo>
                    <a:close/>
                    <a:moveTo>
                      <a:pt x="3669" y="92"/>
                    </a:moveTo>
                    <a:lnTo>
                      <a:pt x="3669" y="92"/>
                    </a:lnTo>
                    <a:cubicBezTo>
                      <a:pt x="4012" y="565"/>
                      <a:pt x="5440" y="2764"/>
                      <a:pt x="3077" y="3637"/>
                    </a:cubicBezTo>
                    <a:cubicBezTo>
                      <a:pt x="2984" y="3642"/>
                      <a:pt x="2895" y="3645"/>
                      <a:pt x="2809" y="3645"/>
                    </a:cubicBezTo>
                    <a:cubicBezTo>
                      <a:pt x="43" y="3645"/>
                      <a:pt x="911" y="955"/>
                      <a:pt x="982" y="104"/>
                    </a:cubicBezTo>
                    <a:lnTo>
                      <a:pt x="982" y="104"/>
                    </a:lnTo>
                    <a:cubicBezTo>
                      <a:pt x="616" y="391"/>
                      <a:pt x="458" y="707"/>
                      <a:pt x="232" y="1219"/>
                    </a:cubicBezTo>
                    <a:cubicBezTo>
                      <a:pt x="1" y="1731"/>
                      <a:pt x="415" y="3631"/>
                      <a:pt x="951" y="4916"/>
                    </a:cubicBezTo>
                    <a:cubicBezTo>
                      <a:pt x="1493" y="6208"/>
                      <a:pt x="2590" y="9290"/>
                      <a:pt x="3339" y="9539"/>
                    </a:cubicBezTo>
                    <a:cubicBezTo>
                      <a:pt x="3376" y="9552"/>
                      <a:pt x="3411" y="9558"/>
                      <a:pt x="3446" y="9558"/>
                    </a:cubicBezTo>
                    <a:cubicBezTo>
                      <a:pt x="4104" y="9558"/>
                      <a:pt x="4325" y="7369"/>
                      <a:pt x="4776" y="5940"/>
                    </a:cubicBezTo>
                    <a:cubicBezTo>
                      <a:pt x="5245" y="4429"/>
                      <a:pt x="4849" y="701"/>
                      <a:pt x="4849" y="701"/>
                    </a:cubicBezTo>
                    <a:cubicBezTo>
                      <a:pt x="4849" y="701"/>
                      <a:pt x="4074" y="577"/>
                      <a:pt x="3669" y="9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flipH="1">
                <a:off x="10123358" y="4791329"/>
                <a:ext cx="731667" cy="2746786"/>
              </a:xfrm>
              <a:custGeom>
                <a:rect b="b" l="l" r="r" t="t"/>
                <a:pathLst>
                  <a:path extrusionOk="0" h="21500" w="5727">
                    <a:moveTo>
                      <a:pt x="957" y="0"/>
                    </a:moveTo>
                    <a:cubicBezTo>
                      <a:pt x="957" y="0"/>
                      <a:pt x="1523" y="2632"/>
                      <a:pt x="957" y="4995"/>
                    </a:cubicBezTo>
                    <a:cubicBezTo>
                      <a:pt x="396" y="7352"/>
                      <a:pt x="1" y="10976"/>
                      <a:pt x="74" y="13260"/>
                    </a:cubicBezTo>
                    <a:cubicBezTo>
                      <a:pt x="159" y="15544"/>
                      <a:pt x="488" y="19491"/>
                      <a:pt x="610" y="20052"/>
                    </a:cubicBezTo>
                    <a:cubicBezTo>
                      <a:pt x="716" y="20546"/>
                      <a:pt x="1755" y="21499"/>
                      <a:pt x="3216" y="21499"/>
                    </a:cubicBezTo>
                    <a:cubicBezTo>
                      <a:pt x="3429" y="21499"/>
                      <a:pt x="3651" y="21479"/>
                      <a:pt x="3880" y="21434"/>
                    </a:cubicBezTo>
                    <a:cubicBezTo>
                      <a:pt x="5683" y="21075"/>
                      <a:pt x="5726" y="20307"/>
                      <a:pt x="5726" y="20307"/>
                    </a:cubicBezTo>
                    <a:cubicBezTo>
                      <a:pt x="5726" y="20307"/>
                      <a:pt x="4843" y="15934"/>
                      <a:pt x="3759" y="12682"/>
                    </a:cubicBezTo>
                    <a:cubicBezTo>
                      <a:pt x="2674" y="9435"/>
                      <a:pt x="3844" y="8266"/>
                      <a:pt x="4240" y="5860"/>
                    </a:cubicBezTo>
                    <a:cubicBezTo>
                      <a:pt x="4642" y="3454"/>
                      <a:pt x="4276" y="1334"/>
                      <a:pt x="4276" y="1334"/>
                    </a:cubicBezTo>
                    <a:cubicBezTo>
                      <a:pt x="4276" y="1334"/>
                      <a:pt x="1584" y="165"/>
                      <a:pt x="9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flipH="1">
                <a:off x="10782459" y="4730644"/>
                <a:ext cx="589984" cy="1217912"/>
              </a:xfrm>
              <a:custGeom>
                <a:rect b="b" l="l" r="r" t="t"/>
                <a:pathLst>
                  <a:path extrusionOk="0" h="9533" w="4618">
                    <a:moveTo>
                      <a:pt x="1980" y="0"/>
                    </a:moveTo>
                    <a:lnTo>
                      <a:pt x="1980" y="0"/>
                    </a:lnTo>
                    <a:cubicBezTo>
                      <a:pt x="1979" y="0"/>
                      <a:pt x="1291" y="293"/>
                      <a:pt x="950" y="944"/>
                    </a:cubicBezTo>
                    <a:cubicBezTo>
                      <a:pt x="761" y="1310"/>
                      <a:pt x="0" y="2741"/>
                      <a:pt x="0" y="2741"/>
                    </a:cubicBezTo>
                    <a:lnTo>
                      <a:pt x="1614" y="3338"/>
                    </a:lnTo>
                    <a:lnTo>
                      <a:pt x="171" y="3643"/>
                    </a:lnTo>
                    <a:cubicBezTo>
                      <a:pt x="171" y="3643"/>
                      <a:pt x="603" y="5561"/>
                      <a:pt x="1894" y="6481"/>
                    </a:cubicBezTo>
                    <a:cubicBezTo>
                      <a:pt x="3180" y="7401"/>
                      <a:pt x="3959" y="8503"/>
                      <a:pt x="4312" y="9532"/>
                    </a:cubicBezTo>
                    <a:cubicBezTo>
                      <a:pt x="4617" y="7614"/>
                      <a:pt x="3180" y="6298"/>
                      <a:pt x="2333" y="3917"/>
                    </a:cubicBezTo>
                    <a:cubicBezTo>
                      <a:pt x="1492" y="1535"/>
                      <a:pt x="1980" y="0"/>
                      <a:pt x="19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flipH="1">
                <a:off x="10122591" y="4791329"/>
                <a:ext cx="754153" cy="2747936"/>
              </a:xfrm>
              <a:custGeom>
                <a:rect b="b" l="l" r="r" t="t"/>
                <a:pathLst>
                  <a:path extrusionOk="0" h="21509" w="5903">
                    <a:moveTo>
                      <a:pt x="1127" y="0"/>
                    </a:moveTo>
                    <a:cubicBezTo>
                      <a:pt x="1127" y="0"/>
                      <a:pt x="1693" y="2632"/>
                      <a:pt x="1127" y="4995"/>
                    </a:cubicBezTo>
                    <a:cubicBezTo>
                      <a:pt x="566" y="7352"/>
                      <a:pt x="0" y="11086"/>
                      <a:pt x="85" y="13370"/>
                    </a:cubicBezTo>
                    <a:cubicBezTo>
                      <a:pt x="171" y="15654"/>
                      <a:pt x="244" y="19668"/>
                      <a:pt x="365" y="20228"/>
                    </a:cubicBezTo>
                    <a:cubicBezTo>
                      <a:pt x="470" y="20712"/>
                      <a:pt x="1776" y="21508"/>
                      <a:pt x="3279" y="21508"/>
                    </a:cubicBezTo>
                    <a:cubicBezTo>
                      <a:pt x="3534" y="21508"/>
                      <a:pt x="3795" y="21485"/>
                      <a:pt x="4057" y="21434"/>
                    </a:cubicBezTo>
                    <a:cubicBezTo>
                      <a:pt x="5866" y="21075"/>
                      <a:pt x="5902" y="20307"/>
                      <a:pt x="5902" y="20307"/>
                    </a:cubicBezTo>
                    <a:cubicBezTo>
                      <a:pt x="5902" y="20307"/>
                      <a:pt x="5019" y="15934"/>
                      <a:pt x="3935" y="12682"/>
                    </a:cubicBezTo>
                    <a:cubicBezTo>
                      <a:pt x="2857" y="9435"/>
                      <a:pt x="4020" y="8266"/>
                      <a:pt x="4416" y="5860"/>
                    </a:cubicBezTo>
                    <a:cubicBezTo>
                      <a:pt x="4818" y="3454"/>
                      <a:pt x="4452" y="1334"/>
                      <a:pt x="4452" y="1334"/>
                    </a:cubicBezTo>
                    <a:cubicBezTo>
                      <a:pt x="4452" y="1334"/>
                      <a:pt x="1754" y="165"/>
                      <a:pt x="1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flipH="1">
                <a:off x="10640137" y="4791329"/>
                <a:ext cx="1108935" cy="2784347"/>
              </a:xfrm>
              <a:custGeom>
                <a:rect b="b" l="l" r="r" t="t"/>
                <a:pathLst>
                  <a:path extrusionOk="0" h="21794" w="8680">
                    <a:moveTo>
                      <a:pt x="4568" y="0"/>
                    </a:moveTo>
                    <a:cubicBezTo>
                      <a:pt x="4568" y="0"/>
                      <a:pt x="3259" y="957"/>
                      <a:pt x="1736" y="1365"/>
                    </a:cubicBezTo>
                    <a:cubicBezTo>
                      <a:pt x="213" y="1767"/>
                      <a:pt x="0" y="2029"/>
                      <a:pt x="0" y="2029"/>
                    </a:cubicBezTo>
                    <a:cubicBezTo>
                      <a:pt x="0" y="2029"/>
                      <a:pt x="1042" y="5299"/>
                      <a:pt x="1310" y="7352"/>
                    </a:cubicBezTo>
                    <a:cubicBezTo>
                      <a:pt x="1578" y="9411"/>
                      <a:pt x="2540" y="10885"/>
                      <a:pt x="1980" y="13370"/>
                    </a:cubicBezTo>
                    <a:cubicBezTo>
                      <a:pt x="1413" y="15861"/>
                      <a:pt x="737" y="19223"/>
                      <a:pt x="652" y="20508"/>
                    </a:cubicBezTo>
                    <a:cubicBezTo>
                      <a:pt x="573" y="21794"/>
                      <a:pt x="3100" y="21714"/>
                      <a:pt x="5068" y="21751"/>
                    </a:cubicBezTo>
                    <a:cubicBezTo>
                      <a:pt x="5104" y="21752"/>
                      <a:pt x="5140" y="21752"/>
                      <a:pt x="5176" y="21752"/>
                    </a:cubicBezTo>
                    <a:cubicBezTo>
                      <a:pt x="7063" y="21752"/>
                      <a:pt x="7805" y="20812"/>
                      <a:pt x="8235" y="19826"/>
                    </a:cubicBezTo>
                    <a:cubicBezTo>
                      <a:pt x="8680" y="18821"/>
                      <a:pt x="7760" y="11957"/>
                      <a:pt x="7796" y="11074"/>
                    </a:cubicBezTo>
                    <a:cubicBezTo>
                      <a:pt x="7833" y="10190"/>
                      <a:pt x="7273" y="7346"/>
                      <a:pt x="6103" y="5458"/>
                    </a:cubicBezTo>
                    <a:cubicBezTo>
                      <a:pt x="4940" y="3576"/>
                      <a:pt x="4440" y="987"/>
                      <a:pt x="45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flipH="1">
                <a:off x="11194988" y="5049655"/>
                <a:ext cx="554979" cy="2509668"/>
              </a:xfrm>
              <a:custGeom>
                <a:rect b="b" l="l" r="r" t="t"/>
                <a:pathLst>
                  <a:path extrusionOk="0" h="19644" w="4344">
                    <a:moveTo>
                      <a:pt x="1" y="0"/>
                    </a:moveTo>
                    <a:cubicBezTo>
                      <a:pt x="1" y="1"/>
                      <a:pt x="1043" y="3265"/>
                      <a:pt x="1311" y="5324"/>
                    </a:cubicBezTo>
                    <a:cubicBezTo>
                      <a:pt x="1572" y="7377"/>
                      <a:pt x="2541" y="8857"/>
                      <a:pt x="1981" y="11336"/>
                    </a:cubicBezTo>
                    <a:cubicBezTo>
                      <a:pt x="1414" y="13827"/>
                      <a:pt x="738" y="17195"/>
                      <a:pt x="653" y="18480"/>
                    </a:cubicBezTo>
                    <a:cubicBezTo>
                      <a:pt x="610" y="19272"/>
                      <a:pt x="1542" y="19546"/>
                      <a:pt x="2730" y="19644"/>
                    </a:cubicBezTo>
                    <a:cubicBezTo>
                      <a:pt x="2821" y="18365"/>
                      <a:pt x="3229" y="14192"/>
                      <a:pt x="3783" y="11707"/>
                    </a:cubicBezTo>
                    <a:cubicBezTo>
                      <a:pt x="4344" y="9216"/>
                      <a:pt x="1834" y="6110"/>
                      <a:pt x="1646" y="4039"/>
                    </a:cubicBezTo>
                    <a:cubicBezTo>
                      <a:pt x="1329" y="628"/>
                      <a:pt x="1" y="1"/>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flipH="1">
                <a:off x="10456422" y="4736777"/>
                <a:ext cx="389277" cy="1355763"/>
              </a:xfrm>
              <a:custGeom>
                <a:rect b="b" l="l" r="r" t="t"/>
                <a:pathLst>
                  <a:path extrusionOk="0" h="10612" w="3047">
                    <a:moveTo>
                      <a:pt x="403" y="1"/>
                    </a:moveTo>
                    <a:lnTo>
                      <a:pt x="403" y="1"/>
                    </a:lnTo>
                    <a:cubicBezTo>
                      <a:pt x="403" y="1"/>
                      <a:pt x="1127" y="1469"/>
                      <a:pt x="1054" y="3217"/>
                    </a:cubicBezTo>
                    <a:cubicBezTo>
                      <a:pt x="975" y="4971"/>
                      <a:pt x="799" y="5623"/>
                      <a:pt x="573" y="6445"/>
                    </a:cubicBezTo>
                    <a:cubicBezTo>
                      <a:pt x="342" y="7267"/>
                      <a:pt x="165" y="8425"/>
                      <a:pt x="1" y="10611"/>
                    </a:cubicBezTo>
                    <a:cubicBezTo>
                      <a:pt x="421" y="8023"/>
                      <a:pt x="1858" y="6987"/>
                      <a:pt x="2443" y="5428"/>
                    </a:cubicBezTo>
                    <a:cubicBezTo>
                      <a:pt x="2949" y="4094"/>
                      <a:pt x="3046" y="3052"/>
                      <a:pt x="3046" y="3052"/>
                    </a:cubicBezTo>
                    <a:lnTo>
                      <a:pt x="3046" y="3052"/>
                    </a:lnTo>
                    <a:lnTo>
                      <a:pt x="1950" y="3107"/>
                    </a:lnTo>
                    <a:lnTo>
                      <a:pt x="1950" y="3107"/>
                    </a:lnTo>
                    <a:lnTo>
                      <a:pt x="2851" y="2419"/>
                    </a:lnTo>
                    <a:lnTo>
                      <a:pt x="1889" y="921"/>
                    </a:lnTo>
                    <a:cubicBezTo>
                      <a:pt x="1883" y="921"/>
                      <a:pt x="1036" y="98"/>
                      <a:pt x="4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flipH="1">
                <a:off x="9979503" y="4961758"/>
                <a:ext cx="399242" cy="1027809"/>
              </a:xfrm>
              <a:custGeom>
                <a:rect b="b" l="l" r="r" t="t"/>
                <a:pathLst>
                  <a:path extrusionOk="0" h="8045" w="3125">
                    <a:moveTo>
                      <a:pt x="567" y="0"/>
                    </a:moveTo>
                    <a:cubicBezTo>
                      <a:pt x="159" y="360"/>
                      <a:pt x="0" y="3533"/>
                      <a:pt x="274" y="4733"/>
                    </a:cubicBezTo>
                    <a:cubicBezTo>
                      <a:pt x="548" y="5939"/>
                      <a:pt x="567" y="7900"/>
                      <a:pt x="567" y="7900"/>
                    </a:cubicBezTo>
                    <a:cubicBezTo>
                      <a:pt x="567" y="7900"/>
                      <a:pt x="946" y="8045"/>
                      <a:pt x="1447" y="8045"/>
                    </a:cubicBezTo>
                    <a:cubicBezTo>
                      <a:pt x="1970" y="8045"/>
                      <a:pt x="2625" y="7888"/>
                      <a:pt x="3125" y="7248"/>
                    </a:cubicBezTo>
                    <a:cubicBezTo>
                      <a:pt x="2741" y="5348"/>
                      <a:pt x="2638" y="4471"/>
                      <a:pt x="2163" y="3630"/>
                    </a:cubicBezTo>
                    <a:cubicBezTo>
                      <a:pt x="1687" y="2784"/>
                      <a:pt x="1572" y="2406"/>
                      <a:pt x="1407" y="1358"/>
                    </a:cubicBezTo>
                    <a:cubicBezTo>
                      <a:pt x="1249" y="317"/>
                      <a:pt x="567" y="0"/>
                      <a:pt x="5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flipH="1">
                <a:off x="9940537" y="5869219"/>
                <a:ext cx="346478" cy="601993"/>
              </a:xfrm>
              <a:custGeom>
                <a:rect b="b" l="l" r="r" t="t"/>
                <a:pathLst>
                  <a:path extrusionOk="0" h="4712" w="2712">
                    <a:moveTo>
                      <a:pt x="2073" y="1"/>
                    </a:moveTo>
                    <a:cubicBezTo>
                      <a:pt x="1483" y="1"/>
                      <a:pt x="313" y="393"/>
                      <a:pt x="281" y="754"/>
                    </a:cubicBezTo>
                    <a:cubicBezTo>
                      <a:pt x="232" y="1230"/>
                      <a:pt x="1" y="1802"/>
                      <a:pt x="409" y="2094"/>
                    </a:cubicBezTo>
                    <a:cubicBezTo>
                      <a:pt x="409" y="2094"/>
                      <a:pt x="921" y="2618"/>
                      <a:pt x="872" y="3757"/>
                    </a:cubicBezTo>
                    <a:cubicBezTo>
                      <a:pt x="866" y="3945"/>
                      <a:pt x="578" y="4668"/>
                      <a:pt x="377" y="4668"/>
                    </a:cubicBezTo>
                    <a:cubicBezTo>
                      <a:pt x="370" y="4668"/>
                      <a:pt x="362" y="4667"/>
                      <a:pt x="354" y="4665"/>
                    </a:cubicBezTo>
                    <a:lnTo>
                      <a:pt x="354" y="4665"/>
                    </a:lnTo>
                    <a:cubicBezTo>
                      <a:pt x="454" y="4696"/>
                      <a:pt x="551" y="4711"/>
                      <a:pt x="643" y="4711"/>
                    </a:cubicBezTo>
                    <a:cubicBezTo>
                      <a:pt x="1017" y="4711"/>
                      <a:pt x="1326" y="4467"/>
                      <a:pt x="1560" y="4086"/>
                    </a:cubicBezTo>
                    <a:cubicBezTo>
                      <a:pt x="1859" y="3623"/>
                      <a:pt x="1993" y="3361"/>
                      <a:pt x="2352" y="2898"/>
                    </a:cubicBezTo>
                    <a:cubicBezTo>
                      <a:pt x="2711" y="2436"/>
                      <a:pt x="2711" y="2174"/>
                      <a:pt x="2711" y="1504"/>
                    </a:cubicBezTo>
                    <a:cubicBezTo>
                      <a:pt x="2711" y="834"/>
                      <a:pt x="2425" y="547"/>
                      <a:pt x="2407" y="145"/>
                    </a:cubicBezTo>
                    <a:cubicBezTo>
                      <a:pt x="2401" y="44"/>
                      <a:pt x="2269" y="1"/>
                      <a:pt x="20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flipH="1">
                <a:off x="9979503" y="5845712"/>
                <a:ext cx="321438" cy="327570"/>
              </a:xfrm>
              <a:custGeom>
                <a:rect b="b" l="l" r="r" t="t"/>
                <a:pathLst>
                  <a:path extrusionOk="0" h="2564" w="2516">
                    <a:moveTo>
                      <a:pt x="1763" y="1"/>
                    </a:moveTo>
                    <a:cubicBezTo>
                      <a:pt x="1311" y="1"/>
                      <a:pt x="635" y="306"/>
                      <a:pt x="360" y="707"/>
                    </a:cubicBezTo>
                    <a:cubicBezTo>
                      <a:pt x="0" y="1243"/>
                      <a:pt x="280" y="1548"/>
                      <a:pt x="280" y="1548"/>
                    </a:cubicBezTo>
                    <a:cubicBezTo>
                      <a:pt x="390" y="1596"/>
                      <a:pt x="1614" y="1401"/>
                      <a:pt x="1828" y="2540"/>
                    </a:cubicBezTo>
                    <a:cubicBezTo>
                      <a:pt x="1856" y="2556"/>
                      <a:pt x="1882" y="2563"/>
                      <a:pt x="1906" y="2563"/>
                    </a:cubicBezTo>
                    <a:cubicBezTo>
                      <a:pt x="2084" y="2563"/>
                      <a:pt x="2118" y="2150"/>
                      <a:pt x="1968" y="1822"/>
                    </a:cubicBezTo>
                    <a:cubicBezTo>
                      <a:pt x="1791" y="1444"/>
                      <a:pt x="920" y="1304"/>
                      <a:pt x="920" y="1304"/>
                    </a:cubicBezTo>
                    <a:cubicBezTo>
                      <a:pt x="1232" y="1259"/>
                      <a:pt x="1484" y="1234"/>
                      <a:pt x="1690" y="1234"/>
                    </a:cubicBezTo>
                    <a:cubicBezTo>
                      <a:pt x="2124" y="1234"/>
                      <a:pt x="2355" y="1344"/>
                      <a:pt x="2516" y="1608"/>
                    </a:cubicBezTo>
                    <a:cubicBezTo>
                      <a:pt x="2333" y="1069"/>
                      <a:pt x="1793" y="869"/>
                      <a:pt x="1337" y="869"/>
                    </a:cubicBezTo>
                    <a:cubicBezTo>
                      <a:pt x="1123" y="869"/>
                      <a:pt x="929" y="913"/>
                      <a:pt x="798" y="987"/>
                    </a:cubicBezTo>
                    <a:cubicBezTo>
                      <a:pt x="1228" y="149"/>
                      <a:pt x="1878" y="90"/>
                      <a:pt x="2052" y="90"/>
                    </a:cubicBezTo>
                    <a:cubicBezTo>
                      <a:pt x="2080" y="90"/>
                      <a:pt x="2096" y="92"/>
                      <a:pt x="2096" y="92"/>
                    </a:cubicBezTo>
                    <a:cubicBezTo>
                      <a:pt x="2017" y="29"/>
                      <a:pt x="1900" y="1"/>
                      <a:pt x="17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flipH="1">
                <a:off x="10600404" y="4418533"/>
                <a:ext cx="626523" cy="840006"/>
              </a:xfrm>
              <a:custGeom>
                <a:rect b="b" l="l" r="r" t="t"/>
                <a:pathLst>
                  <a:path extrusionOk="0" h="6575" w="4904">
                    <a:moveTo>
                      <a:pt x="902" y="1"/>
                    </a:moveTo>
                    <a:cubicBezTo>
                      <a:pt x="902" y="1"/>
                      <a:pt x="1115" y="1499"/>
                      <a:pt x="932" y="2187"/>
                    </a:cubicBezTo>
                    <a:cubicBezTo>
                      <a:pt x="749" y="2870"/>
                      <a:pt x="299" y="3113"/>
                      <a:pt x="299" y="3113"/>
                    </a:cubicBezTo>
                    <a:cubicBezTo>
                      <a:pt x="299" y="3113"/>
                      <a:pt x="0" y="6475"/>
                      <a:pt x="2637" y="6573"/>
                    </a:cubicBezTo>
                    <a:cubicBezTo>
                      <a:pt x="2673" y="6574"/>
                      <a:pt x="2707" y="6575"/>
                      <a:pt x="2741" y="6575"/>
                    </a:cubicBezTo>
                    <a:cubicBezTo>
                      <a:pt x="4903" y="6575"/>
                      <a:pt x="4327" y="3939"/>
                      <a:pt x="4495" y="3375"/>
                    </a:cubicBezTo>
                    <a:lnTo>
                      <a:pt x="3801" y="3375"/>
                    </a:lnTo>
                    <a:lnTo>
                      <a:pt x="3801" y="3369"/>
                    </a:lnTo>
                    <a:lnTo>
                      <a:pt x="3801" y="3004"/>
                    </a:lnTo>
                    <a:cubicBezTo>
                      <a:pt x="3649" y="2918"/>
                      <a:pt x="3508" y="2796"/>
                      <a:pt x="3429" y="2595"/>
                    </a:cubicBezTo>
                    <a:cubicBezTo>
                      <a:pt x="3137" y="1938"/>
                      <a:pt x="3228" y="951"/>
                      <a:pt x="3228" y="951"/>
                    </a:cubicBezTo>
                    <a:lnTo>
                      <a:pt x="902" y="1"/>
                    </a:ln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flipH="1">
                <a:off x="10812099" y="4417766"/>
                <a:ext cx="376757" cy="530832"/>
              </a:xfrm>
              <a:custGeom>
                <a:rect b="b" l="l" r="r" t="t"/>
                <a:pathLst>
                  <a:path extrusionOk="0" h="4155" w="2949">
                    <a:moveTo>
                      <a:pt x="604" y="1"/>
                    </a:moveTo>
                    <a:cubicBezTo>
                      <a:pt x="604" y="1"/>
                      <a:pt x="817" y="1499"/>
                      <a:pt x="634" y="2187"/>
                    </a:cubicBezTo>
                    <a:cubicBezTo>
                      <a:pt x="451" y="2869"/>
                      <a:pt x="1" y="3113"/>
                      <a:pt x="1" y="3113"/>
                    </a:cubicBezTo>
                    <a:cubicBezTo>
                      <a:pt x="1" y="3113"/>
                      <a:pt x="147" y="3637"/>
                      <a:pt x="524" y="4155"/>
                    </a:cubicBezTo>
                    <a:cubicBezTo>
                      <a:pt x="610" y="3564"/>
                      <a:pt x="792" y="2979"/>
                      <a:pt x="1042" y="2449"/>
                    </a:cubicBezTo>
                    <a:cubicBezTo>
                      <a:pt x="1261" y="1985"/>
                      <a:pt x="1766" y="1727"/>
                      <a:pt x="2295" y="1727"/>
                    </a:cubicBezTo>
                    <a:cubicBezTo>
                      <a:pt x="2515" y="1727"/>
                      <a:pt x="2739" y="1771"/>
                      <a:pt x="2949" y="1864"/>
                    </a:cubicBezTo>
                    <a:cubicBezTo>
                      <a:pt x="2894" y="1383"/>
                      <a:pt x="2930" y="951"/>
                      <a:pt x="2930" y="951"/>
                    </a:cubicBezTo>
                    <a:lnTo>
                      <a:pt x="604" y="1"/>
                    </a:ln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flipH="1">
                <a:off x="10510208" y="4194063"/>
                <a:ext cx="137339" cy="160080"/>
              </a:xfrm>
              <a:custGeom>
                <a:rect b="b" l="l" r="r" t="t"/>
                <a:pathLst>
                  <a:path extrusionOk="0" h="1253" w="1075">
                    <a:moveTo>
                      <a:pt x="526" y="1"/>
                    </a:moveTo>
                    <a:cubicBezTo>
                      <a:pt x="362" y="1"/>
                      <a:pt x="240" y="174"/>
                      <a:pt x="240" y="174"/>
                    </a:cubicBezTo>
                    <a:cubicBezTo>
                      <a:pt x="240" y="174"/>
                      <a:pt x="52" y="899"/>
                      <a:pt x="33" y="1027"/>
                    </a:cubicBezTo>
                    <a:cubicBezTo>
                      <a:pt x="13" y="1135"/>
                      <a:pt x="1" y="1252"/>
                      <a:pt x="205" y="1252"/>
                    </a:cubicBezTo>
                    <a:cubicBezTo>
                      <a:pt x="242" y="1252"/>
                      <a:pt x="286" y="1248"/>
                      <a:pt x="338" y="1240"/>
                    </a:cubicBezTo>
                    <a:cubicBezTo>
                      <a:pt x="679" y="1185"/>
                      <a:pt x="1075" y="564"/>
                      <a:pt x="795" y="174"/>
                    </a:cubicBezTo>
                    <a:cubicBezTo>
                      <a:pt x="701" y="44"/>
                      <a:pt x="609" y="1"/>
                      <a:pt x="526" y="1"/>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flipH="1">
                <a:off x="11165092" y="4220508"/>
                <a:ext cx="154459" cy="160080"/>
              </a:xfrm>
              <a:custGeom>
                <a:rect b="b" l="l" r="r" t="t"/>
                <a:pathLst>
                  <a:path extrusionOk="0" h="1253" w="1209">
                    <a:moveTo>
                      <a:pt x="612" y="1"/>
                    </a:moveTo>
                    <a:cubicBezTo>
                      <a:pt x="521" y="1"/>
                      <a:pt x="419" y="44"/>
                      <a:pt x="317" y="174"/>
                    </a:cubicBezTo>
                    <a:cubicBezTo>
                      <a:pt x="0" y="564"/>
                      <a:pt x="445" y="1185"/>
                      <a:pt x="823" y="1240"/>
                    </a:cubicBezTo>
                    <a:cubicBezTo>
                      <a:pt x="882" y="1248"/>
                      <a:pt x="932" y="1252"/>
                      <a:pt x="975" y="1252"/>
                    </a:cubicBezTo>
                    <a:cubicBezTo>
                      <a:pt x="1208" y="1252"/>
                      <a:pt x="1196" y="1135"/>
                      <a:pt x="1170" y="1027"/>
                    </a:cubicBezTo>
                    <a:cubicBezTo>
                      <a:pt x="1145" y="899"/>
                      <a:pt x="932" y="174"/>
                      <a:pt x="932" y="174"/>
                    </a:cubicBezTo>
                    <a:cubicBezTo>
                      <a:pt x="932" y="174"/>
                      <a:pt x="794" y="1"/>
                      <a:pt x="612" y="1"/>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flipH="1">
                <a:off x="11198054" y="4228174"/>
                <a:ext cx="69372" cy="123542"/>
              </a:xfrm>
              <a:custGeom>
                <a:rect b="b" l="l" r="r" t="t"/>
                <a:pathLst>
                  <a:path extrusionOk="0" h="967" w="543">
                    <a:moveTo>
                      <a:pt x="165" y="1"/>
                    </a:moveTo>
                    <a:cubicBezTo>
                      <a:pt x="160" y="1"/>
                      <a:pt x="156" y="2"/>
                      <a:pt x="153" y="5"/>
                    </a:cubicBezTo>
                    <a:cubicBezTo>
                      <a:pt x="86" y="53"/>
                      <a:pt x="0" y="199"/>
                      <a:pt x="0" y="340"/>
                    </a:cubicBezTo>
                    <a:cubicBezTo>
                      <a:pt x="6" y="492"/>
                      <a:pt x="37" y="748"/>
                      <a:pt x="134" y="827"/>
                    </a:cubicBezTo>
                    <a:cubicBezTo>
                      <a:pt x="232" y="912"/>
                      <a:pt x="256" y="967"/>
                      <a:pt x="256" y="967"/>
                    </a:cubicBezTo>
                    <a:cubicBezTo>
                      <a:pt x="244" y="906"/>
                      <a:pt x="195" y="815"/>
                      <a:pt x="134" y="760"/>
                    </a:cubicBezTo>
                    <a:cubicBezTo>
                      <a:pt x="73" y="717"/>
                      <a:pt x="55" y="516"/>
                      <a:pt x="80" y="364"/>
                    </a:cubicBezTo>
                    <a:cubicBezTo>
                      <a:pt x="106" y="231"/>
                      <a:pt x="146" y="99"/>
                      <a:pt x="201" y="99"/>
                    </a:cubicBezTo>
                    <a:cubicBezTo>
                      <a:pt x="209" y="99"/>
                      <a:pt x="217" y="102"/>
                      <a:pt x="226" y="108"/>
                    </a:cubicBezTo>
                    <a:cubicBezTo>
                      <a:pt x="293" y="151"/>
                      <a:pt x="384" y="260"/>
                      <a:pt x="439" y="486"/>
                    </a:cubicBezTo>
                    <a:cubicBezTo>
                      <a:pt x="402" y="458"/>
                      <a:pt x="367" y="446"/>
                      <a:pt x="335" y="446"/>
                    </a:cubicBezTo>
                    <a:cubicBezTo>
                      <a:pt x="219" y="446"/>
                      <a:pt x="143" y="599"/>
                      <a:pt x="153" y="699"/>
                    </a:cubicBezTo>
                    <a:cubicBezTo>
                      <a:pt x="192" y="557"/>
                      <a:pt x="274" y="521"/>
                      <a:pt x="331" y="521"/>
                    </a:cubicBezTo>
                    <a:cubicBezTo>
                      <a:pt x="372" y="521"/>
                      <a:pt x="400" y="540"/>
                      <a:pt x="390" y="553"/>
                    </a:cubicBezTo>
                    <a:cubicBezTo>
                      <a:pt x="360" y="583"/>
                      <a:pt x="256" y="766"/>
                      <a:pt x="317" y="845"/>
                    </a:cubicBezTo>
                    <a:cubicBezTo>
                      <a:pt x="366" y="903"/>
                      <a:pt x="402" y="961"/>
                      <a:pt x="437" y="961"/>
                    </a:cubicBezTo>
                    <a:cubicBezTo>
                      <a:pt x="446" y="961"/>
                      <a:pt x="455" y="957"/>
                      <a:pt x="463" y="949"/>
                    </a:cubicBezTo>
                    <a:cubicBezTo>
                      <a:pt x="494" y="912"/>
                      <a:pt x="542" y="845"/>
                      <a:pt x="475" y="796"/>
                    </a:cubicBezTo>
                    <a:cubicBezTo>
                      <a:pt x="408" y="754"/>
                      <a:pt x="378" y="717"/>
                      <a:pt x="463" y="601"/>
                    </a:cubicBezTo>
                    <a:cubicBezTo>
                      <a:pt x="542" y="486"/>
                      <a:pt x="475" y="364"/>
                      <a:pt x="463" y="291"/>
                    </a:cubicBezTo>
                    <a:cubicBezTo>
                      <a:pt x="441" y="217"/>
                      <a:pt x="233" y="1"/>
                      <a:pt x="165"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flipH="1">
                <a:off x="10588012" y="3852950"/>
                <a:ext cx="618730" cy="776255"/>
              </a:xfrm>
              <a:custGeom>
                <a:rect b="b" l="l" r="r" t="t"/>
                <a:pathLst>
                  <a:path extrusionOk="0" h="6076" w="4843">
                    <a:moveTo>
                      <a:pt x="2145" y="1"/>
                    </a:moveTo>
                    <a:cubicBezTo>
                      <a:pt x="1612" y="1"/>
                      <a:pt x="1090" y="131"/>
                      <a:pt x="756" y="469"/>
                    </a:cubicBezTo>
                    <a:cubicBezTo>
                      <a:pt x="0" y="1230"/>
                      <a:pt x="31" y="2436"/>
                      <a:pt x="61" y="3270"/>
                    </a:cubicBezTo>
                    <a:cubicBezTo>
                      <a:pt x="92" y="4111"/>
                      <a:pt x="610" y="5250"/>
                      <a:pt x="1334" y="5652"/>
                    </a:cubicBezTo>
                    <a:cubicBezTo>
                      <a:pt x="1829" y="5926"/>
                      <a:pt x="2269" y="6075"/>
                      <a:pt x="2688" y="6075"/>
                    </a:cubicBezTo>
                    <a:cubicBezTo>
                      <a:pt x="3088" y="6075"/>
                      <a:pt x="3469" y="5938"/>
                      <a:pt x="3856" y="5640"/>
                    </a:cubicBezTo>
                    <a:cubicBezTo>
                      <a:pt x="4648" y="5031"/>
                      <a:pt x="4843" y="3855"/>
                      <a:pt x="4751" y="2509"/>
                    </a:cubicBezTo>
                    <a:cubicBezTo>
                      <a:pt x="4660" y="1163"/>
                      <a:pt x="3856" y="469"/>
                      <a:pt x="3856" y="469"/>
                    </a:cubicBezTo>
                    <a:cubicBezTo>
                      <a:pt x="3503" y="207"/>
                      <a:pt x="2816" y="1"/>
                      <a:pt x="2145" y="1"/>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flipH="1">
                <a:off x="10794979" y="4540669"/>
                <a:ext cx="81893" cy="22869"/>
              </a:xfrm>
              <a:custGeom>
                <a:rect b="b" l="l" r="r" t="t"/>
                <a:pathLst>
                  <a:path extrusionOk="0" h="179" w="641">
                    <a:moveTo>
                      <a:pt x="1" y="0"/>
                    </a:moveTo>
                    <a:cubicBezTo>
                      <a:pt x="1" y="0"/>
                      <a:pt x="1" y="1"/>
                      <a:pt x="1" y="1"/>
                    </a:cubicBezTo>
                    <a:cubicBezTo>
                      <a:pt x="106" y="130"/>
                      <a:pt x="222" y="178"/>
                      <a:pt x="327" y="178"/>
                    </a:cubicBezTo>
                    <a:cubicBezTo>
                      <a:pt x="465" y="178"/>
                      <a:pt x="585" y="94"/>
                      <a:pt x="641" y="1"/>
                    </a:cubicBezTo>
                    <a:lnTo>
                      <a:pt x="641" y="1"/>
                    </a:lnTo>
                    <a:cubicBezTo>
                      <a:pt x="555" y="48"/>
                      <a:pt x="457" y="63"/>
                      <a:pt x="365" y="63"/>
                    </a:cubicBezTo>
                    <a:cubicBezTo>
                      <a:pt x="179" y="63"/>
                      <a:pt x="12" y="0"/>
                      <a:pt x="1"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flipH="1">
                <a:off x="11163815" y="4195979"/>
                <a:ext cx="39860" cy="169790"/>
              </a:xfrm>
              <a:custGeom>
                <a:rect b="b" l="l" r="r" t="t"/>
                <a:pathLst>
                  <a:path extrusionOk="0" h="1329" w="312">
                    <a:moveTo>
                      <a:pt x="311" y="1"/>
                    </a:moveTo>
                    <a:lnTo>
                      <a:pt x="311" y="1"/>
                    </a:lnTo>
                    <a:cubicBezTo>
                      <a:pt x="311" y="1"/>
                      <a:pt x="56" y="74"/>
                      <a:pt x="25" y="238"/>
                    </a:cubicBezTo>
                    <a:cubicBezTo>
                      <a:pt x="1" y="391"/>
                      <a:pt x="86" y="1225"/>
                      <a:pt x="171" y="1329"/>
                    </a:cubicBezTo>
                    <a:cubicBezTo>
                      <a:pt x="62" y="403"/>
                      <a:pt x="311"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flipH="1">
                <a:off x="10391904" y="3650710"/>
                <a:ext cx="1106635" cy="915766"/>
              </a:xfrm>
              <a:custGeom>
                <a:rect b="b" l="l" r="r" t="t"/>
                <a:pathLst>
                  <a:path extrusionOk="0" h="7168" w="8662">
                    <a:moveTo>
                      <a:pt x="4381" y="0"/>
                    </a:moveTo>
                    <a:cubicBezTo>
                      <a:pt x="3567" y="0"/>
                      <a:pt x="3457" y="539"/>
                      <a:pt x="3107" y="1187"/>
                    </a:cubicBezTo>
                    <a:cubicBezTo>
                      <a:pt x="3004" y="1167"/>
                      <a:pt x="2908" y="1157"/>
                      <a:pt x="2819" y="1157"/>
                    </a:cubicBezTo>
                    <a:cubicBezTo>
                      <a:pt x="1571" y="1157"/>
                      <a:pt x="1562" y="2996"/>
                      <a:pt x="1432" y="3855"/>
                    </a:cubicBezTo>
                    <a:cubicBezTo>
                      <a:pt x="1298" y="4768"/>
                      <a:pt x="262" y="6041"/>
                      <a:pt x="0" y="7168"/>
                    </a:cubicBezTo>
                    <a:cubicBezTo>
                      <a:pt x="439" y="6017"/>
                      <a:pt x="1876" y="5341"/>
                      <a:pt x="2711" y="4488"/>
                    </a:cubicBezTo>
                    <a:cubicBezTo>
                      <a:pt x="3880" y="3307"/>
                      <a:pt x="3454" y="1796"/>
                      <a:pt x="3454" y="1796"/>
                    </a:cubicBezTo>
                    <a:lnTo>
                      <a:pt x="3454" y="1796"/>
                    </a:lnTo>
                    <a:cubicBezTo>
                      <a:pt x="3911" y="2874"/>
                      <a:pt x="6079" y="2722"/>
                      <a:pt x="6566" y="3751"/>
                    </a:cubicBezTo>
                    <a:cubicBezTo>
                      <a:pt x="7060" y="4780"/>
                      <a:pt x="7322" y="6163"/>
                      <a:pt x="8662" y="6638"/>
                    </a:cubicBezTo>
                    <a:cubicBezTo>
                      <a:pt x="7888" y="6151"/>
                      <a:pt x="7943" y="5365"/>
                      <a:pt x="7657" y="3934"/>
                    </a:cubicBezTo>
                    <a:cubicBezTo>
                      <a:pt x="7328" y="2332"/>
                      <a:pt x="6682" y="486"/>
                      <a:pt x="5141" y="109"/>
                    </a:cubicBezTo>
                    <a:cubicBezTo>
                      <a:pt x="4833" y="34"/>
                      <a:pt x="4585" y="0"/>
                      <a:pt x="4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flipH="1">
                <a:off x="10391138" y="3697980"/>
                <a:ext cx="1105869" cy="867729"/>
              </a:xfrm>
              <a:custGeom>
                <a:rect b="b" l="l" r="r" t="t"/>
                <a:pathLst>
                  <a:path extrusionOk="0" h="6792" w="8656">
                    <a:moveTo>
                      <a:pt x="4039" y="0"/>
                    </a:moveTo>
                    <a:cubicBezTo>
                      <a:pt x="3521" y="0"/>
                      <a:pt x="3398" y="263"/>
                      <a:pt x="3107" y="805"/>
                    </a:cubicBezTo>
                    <a:cubicBezTo>
                      <a:pt x="3006" y="785"/>
                      <a:pt x="2911" y="776"/>
                      <a:pt x="2823" y="776"/>
                    </a:cubicBezTo>
                    <a:cubicBezTo>
                      <a:pt x="1565" y="776"/>
                      <a:pt x="1557" y="2619"/>
                      <a:pt x="1432" y="3478"/>
                    </a:cubicBezTo>
                    <a:cubicBezTo>
                      <a:pt x="1292" y="4392"/>
                      <a:pt x="256" y="5665"/>
                      <a:pt x="1" y="6792"/>
                    </a:cubicBezTo>
                    <a:cubicBezTo>
                      <a:pt x="433" y="5647"/>
                      <a:pt x="1657" y="4788"/>
                      <a:pt x="2498" y="3935"/>
                    </a:cubicBezTo>
                    <a:cubicBezTo>
                      <a:pt x="3661" y="2754"/>
                      <a:pt x="3205" y="1067"/>
                      <a:pt x="3204" y="1066"/>
                    </a:cubicBezTo>
                    <a:lnTo>
                      <a:pt x="3204" y="1066"/>
                    </a:lnTo>
                    <a:cubicBezTo>
                      <a:pt x="3929" y="2717"/>
                      <a:pt x="6067" y="2352"/>
                      <a:pt x="6560" y="3375"/>
                    </a:cubicBezTo>
                    <a:cubicBezTo>
                      <a:pt x="7054" y="4398"/>
                      <a:pt x="7316" y="5787"/>
                      <a:pt x="8656" y="6256"/>
                    </a:cubicBezTo>
                    <a:cubicBezTo>
                      <a:pt x="7888" y="5763"/>
                      <a:pt x="7657" y="5129"/>
                      <a:pt x="7371" y="3698"/>
                    </a:cubicBezTo>
                    <a:cubicBezTo>
                      <a:pt x="7048" y="2102"/>
                      <a:pt x="6676" y="555"/>
                      <a:pt x="5135" y="183"/>
                    </a:cubicBezTo>
                    <a:cubicBezTo>
                      <a:pt x="4634" y="62"/>
                      <a:pt x="4290" y="0"/>
                      <a:pt x="40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flipH="1">
                <a:off x="10625317" y="3813984"/>
                <a:ext cx="446768" cy="330764"/>
              </a:xfrm>
              <a:custGeom>
                <a:rect b="b" l="l" r="r" t="t"/>
                <a:pathLst>
                  <a:path extrusionOk="0" h="2589" w="3497">
                    <a:moveTo>
                      <a:pt x="43" y="0"/>
                    </a:moveTo>
                    <a:cubicBezTo>
                      <a:pt x="0" y="1200"/>
                      <a:pt x="956" y="1645"/>
                      <a:pt x="1882" y="1833"/>
                    </a:cubicBezTo>
                    <a:cubicBezTo>
                      <a:pt x="2796" y="2028"/>
                      <a:pt x="3198" y="2302"/>
                      <a:pt x="3496" y="2589"/>
                    </a:cubicBezTo>
                    <a:cubicBezTo>
                      <a:pt x="2979" y="1858"/>
                      <a:pt x="1736" y="1773"/>
                      <a:pt x="877" y="1322"/>
                    </a:cubicBezTo>
                    <a:cubicBezTo>
                      <a:pt x="15" y="872"/>
                      <a:pt x="43" y="4"/>
                      <a:pt x="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flipH="1">
                <a:off x="10635410" y="4186142"/>
                <a:ext cx="136317" cy="67456"/>
              </a:xfrm>
              <a:custGeom>
                <a:rect b="b" l="l" r="r" t="t"/>
                <a:pathLst>
                  <a:path extrusionOk="0" h="528" w="1067">
                    <a:moveTo>
                      <a:pt x="603" y="0"/>
                    </a:moveTo>
                    <a:cubicBezTo>
                      <a:pt x="549" y="0"/>
                      <a:pt x="492" y="7"/>
                      <a:pt x="433" y="23"/>
                    </a:cubicBezTo>
                    <a:cubicBezTo>
                      <a:pt x="67" y="120"/>
                      <a:pt x="0" y="425"/>
                      <a:pt x="0" y="425"/>
                    </a:cubicBezTo>
                    <a:cubicBezTo>
                      <a:pt x="0" y="425"/>
                      <a:pt x="100" y="528"/>
                      <a:pt x="301" y="528"/>
                    </a:cubicBezTo>
                    <a:cubicBezTo>
                      <a:pt x="368" y="528"/>
                      <a:pt x="446" y="516"/>
                      <a:pt x="536" y="486"/>
                    </a:cubicBezTo>
                    <a:cubicBezTo>
                      <a:pt x="890" y="364"/>
                      <a:pt x="944" y="200"/>
                      <a:pt x="1066" y="175"/>
                    </a:cubicBezTo>
                    <a:cubicBezTo>
                      <a:pt x="1066" y="175"/>
                      <a:pt x="879" y="0"/>
                      <a:pt x="6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flipH="1">
                <a:off x="10683702" y="4187292"/>
                <a:ext cx="66306" cy="58385"/>
              </a:xfrm>
              <a:custGeom>
                <a:rect b="b" l="l" r="r" t="t"/>
                <a:pathLst>
                  <a:path extrusionOk="0" h="457" w="519">
                    <a:moveTo>
                      <a:pt x="251" y="1"/>
                    </a:moveTo>
                    <a:cubicBezTo>
                      <a:pt x="213" y="1"/>
                      <a:pt x="175" y="9"/>
                      <a:pt x="141" y="26"/>
                    </a:cubicBezTo>
                    <a:cubicBezTo>
                      <a:pt x="31" y="93"/>
                      <a:pt x="1" y="233"/>
                      <a:pt x="62" y="343"/>
                    </a:cubicBezTo>
                    <a:cubicBezTo>
                      <a:pt x="102" y="419"/>
                      <a:pt x="177" y="456"/>
                      <a:pt x="255" y="456"/>
                    </a:cubicBezTo>
                    <a:cubicBezTo>
                      <a:pt x="295" y="456"/>
                      <a:pt x="335" y="447"/>
                      <a:pt x="372" y="428"/>
                    </a:cubicBezTo>
                    <a:cubicBezTo>
                      <a:pt x="488" y="361"/>
                      <a:pt x="519" y="221"/>
                      <a:pt x="458" y="111"/>
                    </a:cubicBezTo>
                    <a:cubicBezTo>
                      <a:pt x="416" y="40"/>
                      <a:pt x="334"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flipH="1">
                <a:off x="10700822" y="4202622"/>
                <a:ext cx="32067" cy="28234"/>
              </a:xfrm>
              <a:custGeom>
                <a:rect b="b" l="l" r="r" t="t"/>
                <a:pathLst>
                  <a:path extrusionOk="0" h="221" w="251">
                    <a:moveTo>
                      <a:pt x="125" y="1"/>
                    </a:moveTo>
                    <a:cubicBezTo>
                      <a:pt x="106" y="1"/>
                      <a:pt x="86" y="6"/>
                      <a:pt x="68" y="16"/>
                    </a:cubicBezTo>
                    <a:cubicBezTo>
                      <a:pt x="19" y="46"/>
                      <a:pt x="1" y="113"/>
                      <a:pt x="31" y="168"/>
                    </a:cubicBezTo>
                    <a:cubicBezTo>
                      <a:pt x="51" y="203"/>
                      <a:pt x="86" y="221"/>
                      <a:pt x="122" y="221"/>
                    </a:cubicBezTo>
                    <a:cubicBezTo>
                      <a:pt x="143" y="221"/>
                      <a:pt x="164" y="215"/>
                      <a:pt x="184" y="205"/>
                    </a:cubicBezTo>
                    <a:cubicBezTo>
                      <a:pt x="238" y="174"/>
                      <a:pt x="251" y="107"/>
                      <a:pt x="220" y="52"/>
                    </a:cubicBezTo>
                    <a:cubicBezTo>
                      <a:pt x="200" y="20"/>
                      <a:pt x="163" y="1"/>
                      <a:pt x="1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flipH="1">
                <a:off x="10701588" y="4198790"/>
                <a:ext cx="14948" cy="12648"/>
              </a:xfrm>
              <a:custGeom>
                <a:rect b="b" l="l" r="r" t="t"/>
                <a:pathLst>
                  <a:path extrusionOk="0" h="99" w="117">
                    <a:moveTo>
                      <a:pt x="58" y="0"/>
                    </a:moveTo>
                    <a:cubicBezTo>
                      <a:pt x="49" y="0"/>
                      <a:pt x="40" y="3"/>
                      <a:pt x="31" y="9"/>
                    </a:cubicBezTo>
                    <a:cubicBezTo>
                      <a:pt x="13" y="21"/>
                      <a:pt x="1" y="52"/>
                      <a:pt x="19" y="76"/>
                    </a:cubicBezTo>
                    <a:cubicBezTo>
                      <a:pt x="26" y="91"/>
                      <a:pt x="40" y="99"/>
                      <a:pt x="56" y="99"/>
                    </a:cubicBezTo>
                    <a:cubicBezTo>
                      <a:pt x="66" y="99"/>
                      <a:pt x="76" y="96"/>
                      <a:pt x="86" y="88"/>
                    </a:cubicBezTo>
                    <a:cubicBezTo>
                      <a:pt x="110" y="76"/>
                      <a:pt x="116" y="46"/>
                      <a:pt x="104" y="21"/>
                    </a:cubicBezTo>
                    <a:cubicBezTo>
                      <a:pt x="92" y="9"/>
                      <a:pt x="75" y="0"/>
                      <a:pt x="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flipH="1">
                <a:off x="10629278" y="4181798"/>
                <a:ext cx="142450" cy="58641"/>
              </a:xfrm>
              <a:custGeom>
                <a:rect b="b" l="l" r="r" t="t"/>
                <a:pathLst>
                  <a:path extrusionOk="0" h="459" w="1115">
                    <a:moveTo>
                      <a:pt x="626" y="0"/>
                    </a:moveTo>
                    <a:cubicBezTo>
                      <a:pt x="582" y="0"/>
                      <a:pt x="537" y="5"/>
                      <a:pt x="494" y="14"/>
                    </a:cubicBezTo>
                    <a:cubicBezTo>
                      <a:pt x="384" y="33"/>
                      <a:pt x="262" y="81"/>
                      <a:pt x="177" y="167"/>
                    </a:cubicBezTo>
                    <a:cubicBezTo>
                      <a:pt x="92" y="240"/>
                      <a:pt x="25" y="349"/>
                      <a:pt x="0" y="459"/>
                    </a:cubicBezTo>
                    <a:cubicBezTo>
                      <a:pt x="55" y="361"/>
                      <a:pt x="128" y="270"/>
                      <a:pt x="195" y="203"/>
                    </a:cubicBezTo>
                    <a:cubicBezTo>
                      <a:pt x="280" y="130"/>
                      <a:pt x="390" y="87"/>
                      <a:pt x="494" y="69"/>
                    </a:cubicBezTo>
                    <a:cubicBezTo>
                      <a:pt x="539" y="64"/>
                      <a:pt x="582" y="61"/>
                      <a:pt x="625" y="61"/>
                    </a:cubicBezTo>
                    <a:cubicBezTo>
                      <a:pt x="693" y="61"/>
                      <a:pt x="759" y="69"/>
                      <a:pt x="823" y="87"/>
                    </a:cubicBezTo>
                    <a:cubicBezTo>
                      <a:pt x="932" y="118"/>
                      <a:pt x="1030" y="173"/>
                      <a:pt x="1115" y="252"/>
                    </a:cubicBezTo>
                    <a:cubicBezTo>
                      <a:pt x="1054" y="167"/>
                      <a:pt x="963" y="87"/>
                      <a:pt x="847" y="45"/>
                    </a:cubicBezTo>
                    <a:cubicBezTo>
                      <a:pt x="778" y="14"/>
                      <a:pt x="702" y="0"/>
                      <a:pt x="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flipH="1">
                <a:off x="10632344" y="4165828"/>
                <a:ext cx="140917" cy="60685"/>
              </a:xfrm>
              <a:custGeom>
                <a:rect b="b" l="l" r="r" t="t"/>
                <a:pathLst>
                  <a:path extrusionOk="0" h="475" w="1103">
                    <a:moveTo>
                      <a:pt x="627" y="0"/>
                    </a:moveTo>
                    <a:cubicBezTo>
                      <a:pt x="574" y="0"/>
                      <a:pt x="521" y="6"/>
                      <a:pt x="469" y="17"/>
                    </a:cubicBezTo>
                    <a:cubicBezTo>
                      <a:pt x="353" y="36"/>
                      <a:pt x="244" y="84"/>
                      <a:pt x="158" y="170"/>
                    </a:cubicBezTo>
                    <a:cubicBezTo>
                      <a:pt x="73" y="249"/>
                      <a:pt x="12" y="359"/>
                      <a:pt x="0" y="474"/>
                    </a:cubicBezTo>
                    <a:cubicBezTo>
                      <a:pt x="18" y="359"/>
                      <a:pt x="91" y="261"/>
                      <a:pt x="183" y="182"/>
                    </a:cubicBezTo>
                    <a:cubicBezTo>
                      <a:pt x="225" y="145"/>
                      <a:pt x="274" y="115"/>
                      <a:pt x="323" y="91"/>
                    </a:cubicBezTo>
                    <a:cubicBezTo>
                      <a:pt x="378" y="78"/>
                      <a:pt x="433" y="54"/>
                      <a:pt x="487" y="48"/>
                    </a:cubicBezTo>
                    <a:cubicBezTo>
                      <a:pt x="536" y="30"/>
                      <a:pt x="597" y="30"/>
                      <a:pt x="652" y="30"/>
                    </a:cubicBezTo>
                    <a:cubicBezTo>
                      <a:pt x="713" y="30"/>
                      <a:pt x="768" y="36"/>
                      <a:pt x="816" y="54"/>
                    </a:cubicBezTo>
                    <a:cubicBezTo>
                      <a:pt x="871" y="66"/>
                      <a:pt x="926" y="91"/>
                      <a:pt x="969" y="121"/>
                    </a:cubicBezTo>
                    <a:cubicBezTo>
                      <a:pt x="1017" y="151"/>
                      <a:pt x="1060" y="182"/>
                      <a:pt x="1103" y="231"/>
                    </a:cubicBezTo>
                    <a:cubicBezTo>
                      <a:pt x="1036" y="139"/>
                      <a:pt x="926" y="66"/>
                      <a:pt x="816" y="30"/>
                    </a:cubicBezTo>
                    <a:cubicBezTo>
                      <a:pt x="756" y="10"/>
                      <a:pt x="692" y="0"/>
                      <a:pt x="627" y="0"/>
                    </a:cubicBezTo>
                    <a:close/>
                  </a:path>
                </a:pathLst>
              </a:custGeom>
              <a:solidFill>
                <a:srgbClr val="AD6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flipH="1">
                <a:off x="10927208" y="4185375"/>
                <a:ext cx="136317" cy="67456"/>
              </a:xfrm>
              <a:custGeom>
                <a:rect b="b" l="l" r="r" t="t"/>
                <a:pathLst>
                  <a:path extrusionOk="0" h="528" w="1067">
                    <a:moveTo>
                      <a:pt x="463" y="0"/>
                    </a:moveTo>
                    <a:cubicBezTo>
                      <a:pt x="188" y="0"/>
                      <a:pt x="0" y="175"/>
                      <a:pt x="0" y="175"/>
                    </a:cubicBezTo>
                    <a:cubicBezTo>
                      <a:pt x="122" y="193"/>
                      <a:pt x="177" y="364"/>
                      <a:pt x="536" y="486"/>
                    </a:cubicBezTo>
                    <a:cubicBezTo>
                      <a:pt x="623" y="516"/>
                      <a:pt x="700" y="528"/>
                      <a:pt x="765" y="528"/>
                    </a:cubicBezTo>
                    <a:cubicBezTo>
                      <a:pt x="963" y="528"/>
                      <a:pt x="1066" y="425"/>
                      <a:pt x="1066" y="425"/>
                    </a:cubicBezTo>
                    <a:cubicBezTo>
                      <a:pt x="1066" y="425"/>
                      <a:pt x="999" y="120"/>
                      <a:pt x="634" y="23"/>
                    </a:cubicBezTo>
                    <a:cubicBezTo>
                      <a:pt x="574" y="7"/>
                      <a:pt x="517" y="0"/>
                      <a:pt x="4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flipH="1">
                <a:off x="10965408" y="4185120"/>
                <a:ext cx="66306" cy="58513"/>
              </a:xfrm>
              <a:custGeom>
                <a:rect b="b" l="l" r="r" t="t"/>
                <a:pathLst>
                  <a:path extrusionOk="0" h="458" w="519">
                    <a:moveTo>
                      <a:pt x="257" y="0"/>
                    </a:moveTo>
                    <a:cubicBezTo>
                      <a:pt x="177" y="0"/>
                      <a:pt x="102" y="39"/>
                      <a:pt x="62" y="116"/>
                    </a:cubicBezTo>
                    <a:cubicBezTo>
                      <a:pt x="1" y="220"/>
                      <a:pt x="31" y="366"/>
                      <a:pt x="147" y="427"/>
                    </a:cubicBezTo>
                    <a:cubicBezTo>
                      <a:pt x="184" y="447"/>
                      <a:pt x="224" y="457"/>
                      <a:pt x="264" y="457"/>
                    </a:cubicBezTo>
                    <a:cubicBezTo>
                      <a:pt x="342" y="457"/>
                      <a:pt x="417" y="418"/>
                      <a:pt x="458" y="342"/>
                    </a:cubicBezTo>
                    <a:cubicBezTo>
                      <a:pt x="519" y="238"/>
                      <a:pt x="488" y="92"/>
                      <a:pt x="379" y="31"/>
                    </a:cubicBezTo>
                    <a:cubicBezTo>
                      <a:pt x="340" y="10"/>
                      <a:pt x="298" y="0"/>
                      <a:pt x="2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flipH="1">
                <a:off x="10982527" y="4199684"/>
                <a:ext cx="32067" cy="28362"/>
              </a:xfrm>
              <a:custGeom>
                <a:rect b="b" l="l" r="r" t="t"/>
                <a:pathLst>
                  <a:path extrusionOk="0" h="222" w="251">
                    <a:moveTo>
                      <a:pt x="132" y="1"/>
                    </a:moveTo>
                    <a:cubicBezTo>
                      <a:pt x="92" y="1"/>
                      <a:pt x="53" y="23"/>
                      <a:pt x="31" y="57"/>
                    </a:cubicBezTo>
                    <a:cubicBezTo>
                      <a:pt x="1" y="106"/>
                      <a:pt x="13" y="179"/>
                      <a:pt x="68" y="209"/>
                    </a:cubicBezTo>
                    <a:cubicBezTo>
                      <a:pt x="84" y="217"/>
                      <a:pt x="102" y="221"/>
                      <a:pt x="121" y="221"/>
                    </a:cubicBezTo>
                    <a:cubicBezTo>
                      <a:pt x="160" y="221"/>
                      <a:pt x="200" y="204"/>
                      <a:pt x="220" y="167"/>
                    </a:cubicBezTo>
                    <a:cubicBezTo>
                      <a:pt x="251" y="112"/>
                      <a:pt x="232" y="45"/>
                      <a:pt x="184" y="14"/>
                    </a:cubicBezTo>
                    <a:cubicBezTo>
                      <a:pt x="167" y="5"/>
                      <a:pt x="149" y="1"/>
                      <a:pt x="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flipH="1">
                <a:off x="10999647" y="4196746"/>
                <a:ext cx="14053" cy="13031"/>
              </a:xfrm>
              <a:custGeom>
                <a:rect b="b" l="l" r="r" t="t"/>
                <a:pathLst>
                  <a:path extrusionOk="0" h="102" w="110">
                    <a:moveTo>
                      <a:pt x="60" y="1"/>
                    </a:moveTo>
                    <a:cubicBezTo>
                      <a:pt x="42" y="1"/>
                      <a:pt x="24" y="9"/>
                      <a:pt x="12" y="25"/>
                    </a:cubicBezTo>
                    <a:cubicBezTo>
                      <a:pt x="0" y="50"/>
                      <a:pt x="6" y="80"/>
                      <a:pt x="30" y="92"/>
                    </a:cubicBezTo>
                    <a:cubicBezTo>
                      <a:pt x="39" y="99"/>
                      <a:pt x="47" y="101"/>
                      <a:pt x="56" y="101"/>
                    </a:cubicBezTo>
                    <a:cubicBezTo>
                      <a:pt x="71" y="101"/>
                      <a:pt x="86" y="92"/>
                      <a:pt x="97" y="80"/>
                    </a:cubicBezTo>
                    <a:cubicBezTo>
                      <a:pt x="110" y="56"/>
                      <a:pt x="104" y="25"/>
                      <a:pt x="85" y="7"/>
                    </a:cubicBezTo>
                    <a:cubicBezTo>
                      <a:pt x="77" y="3"/>
                      <a:pt x="68" y="1"/>
                      <a:pt x="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flipH="1">
                <a:off x="10927208" y="4180776"/>
                <a:ext cx="141811" cy="58896"/>
              </a:xfrm>
              <a:custGeom>
                <a:rect b="b" l="l" r="r" t="t"/>
                <a:pathLst>
                  <a:path extrusionOk="0" h="461" w="1110">
                    <a:moveTo>
                      <a:pt x="493" y="0"/>
                    </a:moveTo>
                    <a:cubicBezTo>
                      <a:pt x="414" y="0"/>
                      <a:pt x="334" y="13"/>
                      <a:pt x="262" y="41"/>
                    </a:cubicBezTo>
                    <a:cubicBezTo>
                      <a:pt x="153" y="89"/>
                      <a:pt x="61" y="162"/>
                      <a:pt x="1" y="254"/>
                    </a:cubicBezTo>
                    <a:cubicBezTo>
                      <a:pt x="80" y="168"/>
                      <a:pt x="183" y="120"/>
                      <a:pt x="287" y="89"/>
                    </a:cubicBezTo>
                    <a:cubicBezTo>
                      <a:pt x="354" y="71"/>
                      <a:pt x="419" y="63"/>
                      <a:pt x="486" y="63"/>
                    </a:cubicBezTo>
                    <a:cubicBezTo>
                      <a:pt x="528" y="63"/>
                      <a:pt x="571" y="66"/>
                      <a:pt x="616" y="71"/>
                    </a:cubicBezTo>
                    <a:cubicBezTo>
                      <a:pt x="719" y="89"/>
                      <a:pt x="829" y="132"/>
                      <a:pt x="914" y="199"/>
                    </a:cubicBezTo>
                    <a:cubicBezTo>
                      <a:pt x="981" y="272"/>
                      <a:pt x="1054" y="357"/>
                      <a:pt x="1109" y="461"/>
                    </a:cubicBezTo>
                    <a:cubicBezTo>
                      <a:pt x="1085" y="345"/>
                      <a:pt x="1018" y="242"/>
                      <a:pt x="932" y="162"/>
                    </a:cubicBezTo>
                    <a:cubicBezTo>
                      <a:pt x="853" y="77"/>
                      <a:pt x="731" y="34"/>
                      <a:pt x="616" y="10"/>
                    </a:cubicBezTo>
                    <a:cubicBezTo>
                      <a:pt x="576" y="4"/>
                      <a:pt x="534"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flipH="1">
                <a:off x="10926441" y="4209266"/>
                <a:ext cx="136317" cy="72694"/>
              </a:xfrm>
              <a:custGeom>
                <a:rect b="b" l="l" r="r" t="t"/>
                <a:pathLst>
                  <a:path extrusionOk="0" h="569" w="1067">
                    <a:moveTo>
                      <a:pt x="0" y="0"/>
                    </a:moveTo>
                    <a:cubicBezTo>
                      <a:pt x="0" y="0"/>
                      <a:pt x="0" y="195"/>
                      <a:pt x="195" y="408"/>
                    </a:cubicBezTo>
                    <a:cubicBezTo>
                      <a:pt x="283" y="505"/>
                      <a:pt x="442" y="568"/>
                      <a:pt x="603" y="568"/>
                    </a:cubicBezTo>
                    <a:cubicBezTo>
                      <a:pt x="787" y="568"/>
                      <a:pt x="975" y="486"/>
                      <a:pt x="1066" y="274"/>
                    </a:cubicBezTo>
                    <a:lnTo>
                      <a:pt x="1066" y="274"/>
                    </a:lnTo>
                    <a:cubicBezTo>
                      <a:pt x="937" y="400"/>
                      <a:pt x="810" y="474"/>
                      <a:pt x="650" y="474"/>
                    </a:cubicBezTo>
                    <a:cubicBezTo>
                      <a:pt x="569" y="474"/>
                      <a:pt x="480" y="455"/>
                      <a:pt x="378" y="414"/>
                    </a:cubicBezTo>
                    <a:cubicBezTo>
                      <a:pt x="61" y="305"/>
                      <a:pt x="0" y="0"/>
                      <a:pt x="0"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flipH="1">
                <a:off x="10631577" y="4215398"/>
                <a:ext cx="140150" cy="71161"/>
              </a:xfrm>
              <a:custGeom>
                <a:rect b="b" l="l" r="r" t="t"/>
                <a:pathLst>
                  <a:path extrusionOk="0" h="557" w="1097">
                    <a:moveTo>
                      <a:pt x="1097" y="1"/>
                    </a:moveTo>
                    <a:lnTo>
                      <a:pt x="1097" y="1"/>
                    </a:lnTo>
                    <a:cubicBezTo>
                      <a:pt x="1097" y="1"/>
                      <a:pt x="920" y="427"/>
                      <a:pt x="524" y="458"/>
                    </a:cubicBezTo>
                    <a:cubicBezTo>
                      <a:pt x="514" y="458"/>
                      <a:pt x="505" y="458"/>
                      <a:pt x="496" y="458"/>
                    </a:cubicBezTo>
                    <a:cubicBezTo>
                      <a:pt x="122" y="458"/>
                      <a:pt x="0" y="226"/>
                      <a:pt x="0" y="226"/>
                    </a:cubicBezTo>
                    <a:lnTo>
                      <a:pt x="0" y="226"/>
                    </a:lnTo>
                    <a:cubicBezTo>
                      <a:pt x="0" y="227"/>
                      <a:pt x="63" y="556"/>
                      <a:pt x="480" y="556"/>
                    </a:cubicBezTo>
                    <a:cubicBezTo>
                      <a:pt x="494" y="556"/>
                      <a:pt x="509" y="556"/>
                      <a:pt x="524" y="555"/>
                    </a:cubicBezTo>
                    <a:cubicBezTo>
                      <a:pt x="993" y="531"/>
                      <a:pt x="1097" y="1"/>
                      <a:pt x="1097"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flipH="1">
                <a:off x="10924142" y="4163529"/>
                <a:ext cx="140917" cy="60557"/>
              </a:xfrm>
              <a:custGeom>
                <a:rect b="b" l="l" r="r" t="t"/>
                <a:pathLst>
                  <a:path extrusionOk="0" h="474" w="1103">
                    <a:moveTo>
                      <a:pt x="480" y="1"/>
                    </a:moveTo>
                    <a:cubicBezTo>
                      <a:pt x="414" y="1"/>
                      <a:pt x="346" y="11"/>
                      <a:pt x="280" y="35"/>
                    </a:cubicBezTo>
                    <a:cubicBezTo>
                      <a:pt x="171" y="72"/>
                      <a:pt x="67" y="139"/>
                      <a:pt x="0" y="230"/>
                    </a:cubicBezTo>
                    <a:cubicBezTo>
                      <a:pt x="37" y="188"/>
                      <a:pt x="79" y="157"/>
                      <a:pt x="128" y="127"/>
                    </a:cubicBezTo>
                    <a:cubicBezTo>
                      <a:pt x="171" y="96"/>
                      <a:pt x="225" y="72"/>
                      <a:pt x="280" y="54"/>
                    </a:cubicBezTo>
                    <a:cubicBezTo>
                      <a:pt x="335" y="42"/>
                      <a:pt x="384" y="35"/>
                      <a:pt x="445" y="35"/>
                    </a:cubicBezTo>
                    <a:cubicBezTo>
                      <a:pt x="499" y="35"/>
                      <a:pt x="560" y="35"/>
                      <a:pt x="615" y="48"/>
                    </a:cubicBezTo>
                    <a:cubicBezTo>
                      <a:pt x="664" y="54"/>
                      <a:pt x="719" y="78"/>
                      <a:pt x="774" y="96"/>
                    </a:cubicBezTo>
                    <a:cubicBezTo>
                      <a:pt x="828" y="115"/>
                      <a:pt x="871" y="145"/>
                      <a:pt x="920" y="188"/>
                    </a:cubicBezTo>
                    <a:cubicBezTo>
                      <a:pt x="1005" y="261"/>
                      <a:pt x="1072" y="358"/>
                      <a:pt x="1102" y="474"/>
                    </a:cubicBezTo>
                    <a:cubicBezTo>
                      <a:pt x="1084" y="358"/>
                      <a:pt x="1023" y="255"/>
                      <a:pt x="944" y="169"/>
                    </a:cubicBezTo>
                    <a:cubicBezTo>
                      <a:pt x="859" y="84"/>
                      <a:pt x="743" y="42"/>
                      <a:pt x="627" y="17"/>
                    </a:cubicBezTo>
                    <a:cubicBezTo>
                      <a:pt x="580" y="7"/>
                      <a:pt x="531" y="1"/>
                      <a:pt x="480" y="1"/>
                    </a:cubicBezTo>
                    <a:close/>
                  </a:path>
                </a:pathLst>
              </a:custGeom>
              <a:solidFill>
                <a:srgbClr val="AD6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flipH="1">
                <a:off x="10920309" y="4094412"/>
                <a:ext cx="187548" cy="58130"/>
              </a:xfrm>
              <a:custGeom>
                <a:rect b="b" l="l" r="r" t="t"/>
                <a:pathLst>
                  <a:path extrusionOk="0" h="455" w="1468">
                    <a:moveTo>
                      <a:pt x="922" y="1"/>
                    </a:moveTo>
                    <a:cubicBezTo>
                      <a:pt x="890" y="1"/>
                      <a:pt x="856" y="2"/>
                      <a:pt x="822" y="4"/>
                    </a:cubicBezTo>
                    <a:cubicBezTo>
                      <a:pt x="542" y="16"/>
                      <a:pt x="323" y="59"/>
                      <a:pt x="0" y="455"/>
                    </a:cubicBezTo>
                    <a:cubicBezTo>
                      <a:pt x="0" y="455"/>
                      <a:pt x="286" y="187"/>
                      <a:pt x="646" y="187"/>
                    </a:cubicBezTo>
                    <a:cubicBezTo>
                      <a:pt x="999" y="187"/>
                      <a:pt x="1291" y="290"/>
                      <a:pt x="1291" y="290"/>
                    </a:cubicBezTo>
                    <a:cubicBezTo>
                      <a:pt x="1462" y="278"/>
                      <a:pt x="1468" y="138"/>
                      <a:pt x="1389" y="95"/>
                    </a:cubicBezTo>
                    <a:cubicBezTo>
                      <a:pt x="1325" y="53"/>
                      <a:pt x="1149" y="1"/>
                      <a:pt x="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flipH="1">
                <a:off x="10600404" y="4094412"/>
                <a:ext cx="186909" cy="58130"/>
              </a:xfrm>
              <a:custGeom>
                <a:rect b="b" l="l" r="r" t="t"/>
                <a:pathLst>
                  <a:path extrusionOk="0" h="455" w="1463">
                    <a:moveTo>
                      <a:pt x="540" y="1"/>
                    </a:moveTo>
                    <a:cubicBezTo>
                      <a:pt x="312" y="1"/>
                      <a:pt x="131" y="53"/>
                      <a:pt x="67" y="95"/>
                    </a:cubicBezTo>
                    <a:cubicBezTo>
                      <a:pt x="0" y="150"/>
                      <a:pt x="0" y="278"/>
                      <a:pt x="171" y="290"/>
                    </a:cubicBezTo>
                    <a:cubicBezTo>
                      <a:pt x="171" y="290"/>
                      <a:pt x="457" y="187"/>
                      <a:pt x="817" y="187"/>
                    </a:cubicBezTo>
                    <a:cubicBezTo>
                      <a:pt x="1176" y="187"/>
                      <a:pt x="1462" y="455"/>
                      <a:pt x="1462" y="455"/>
                    </a:cubicBezTo>
                    <a:cubicBezTo>
                      <a:pt x="1133" y="59"/>
                      <a:pt x="914" y="16"/>
                      <a:pt x="640" y="4"/>
                    </a:cubicBezTo>
                    <a:cubicBezTo>
                      <a:pt x="606" y="2"/>
                      <a:pt x="573" y="1"/>
                      <a:pt x="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flipH="1">
                <a:off x="10763040" y="4242738"/>
                <a:ext cx="55447" cy="101695"/>
              </a:xfrm>
              <a:custGeom>
                <a:rect b="b" l="l" r="r" t="t"/>
                <a:pathLst>
                  <a:path extrusionOk="0" h="796" w="434">
                    <a:moveTo>
                      <a:pt x="86" y="0"/>
                    </a:moveTo>
                    <a:cubicBezTo>
                      <a:pt x="1" y="189"/>
                      <a:pt x="86" y="481"/>
                      <a:pt x="141" y="585"/>
                    </a:cubicBezTo>
                    <a:cubicBezTo>
                      <a:pt x="184" y="688"/>
                      <a:pt x="263" y="768"/>
                      <a:pt x="293" y="786"/>
                    </a:cubicBezTo>
                    <a:cubicBezTo>
                      <a:pt x="309" y="793"/>
                      <a:pt x="323" y="796"/>
                      <a:pt x="336" y="796"/>
                    </a:cubicBezTo>
                    <a:cubicBezTo>
                      <a:pt x="405" y="796"/>
                      <a:pt x="434" y="710"/>
                      <a:pt x="372" y="634"/>
                    </a:cubicBezTo>
                    <a:cubicBezTo>
                      <a:pt x="324" y="561"/>
                      <a:pt x="220" y="439"/>
                      <a:pt x="220" y="439"/>
                    </a:cubicBezTo>
                    <a:cubicBezTo>
                      <a:pt x="56" y="244"/>
                      <a:pt x="86" y="0"/>
                      <a:pt x="86" y="0"/>
                    </a:cubicBezTo>
                    <a:close/>
                  </a:path>
                </a:pathLst>
              </a:custGeom>
              <a:solidFill>
                <a:srgbClr val="FFC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flipH="1">
                <a:off x="10735827" y="4160207"/>
                <a:ext cx="116898" cy="216421"/>
              </a:xfrm>
              <a:custGeom>
                <a:rect b="b" l="l" r="r" t="t"/>
                <a:pathLst>
                  <a:path extrusionOk="0" h="1694" w="915">
                    <a:moveTo>
                      <a:pt x="531" y="1"/>
                    </a:moveTo>
                    <a:cubicBezTo>
                      <a:pt x="470" y="202"/>
                      <a:pt x="421" y="409"/>
                      <a:pt x="415" y="622"/>
                    </a:cubicBezTo>
                    <a:cubicBezTo>
                      <a:pt x="415" y="731"/>
                      <a:pt x="415" y="841"/>
                      <a:pt x="458" y="951"/>
                    </a:cubicBezTo>
                    <a:cubicBezTo>
                      <a:pt x="506" y="1048"/>
                      <a:pt x="592" y="1133"/>
                      <a:pt x="671" y="1200"/>
                    </a:cubicBezTo>
                    <a:cubicBezTo>
                      <a:pt x="720" y="1237"/>
                      <a:pt x="762" y="1267"/>
                      <a:pt x="805" y="1298"/>
                    </a:cubicBezTo>
                    <a:cubicBezTo>
                      <a:pt x="835" y="1341"/>
                      <a:pt x="872" y="1377"/>
                      <a:pt x="854" y="1408"/>
                    </a:cubicBezTo>
                    <a:cubicBezTo>
                      <a:pt x="841" y="1444"/>
                      <a:pt x="793" y="1481"/>
                      <a:pt x="756" y="1511"/>
                    </a:cubicBezTo>
                    <a:cubicBezTo>
                      <a:pt x="713" y="1542"/>
                      <a:pt x="665" y="1566"/>
                      <a:pt x="622" y="1590"/>
                    </a:cubicBezTo>
                    <a:cubicBezTo>
                      <a:pt x="519" y="1633"/>
                      <a:pt x="421" y="1657"/>
                      <a:pt x="318" y="1663"/>
                    </a:cubicBezTo>
                    <a:cubicBezTo>
                      <a:pt x="287" y="1668"/>
                      <a:pt x="258" y="1671"/>
                      <a:pt x="228" y="1671"/>
                    </a:cubicBezTo>
                    <a:cubicBezTo>
                      <a:pt x="151" y="1671"/>
                      <a:pt x="76" y="1655"/>
                      <a:pt x="1" y="1633"/>
                    </a:cubicBezTo>
                    <a:lnTo>
                      <a:pt x="1" y="1633"/>
                    </a:lnTo>
                    <a:cubicBezTo>
                      <a:pt x="92" y="1682"/>
                      <a:pt x="208" y="1694"/>
                      <a:pt x="318" y="1694"/>
                    </a:cubicBezTo>
                    <a:cubicBezTo>
                      <a:pt x="421" y="1694"/>
                      <a:pt x="537" y="1676"/>
                      <a:pt x="634" y="1633"/>
                    </a:cubicBezTo>
                    <a:cubicBezTo>
                      <a:pt x="677" y="1615"/>
                      <a:pt x="732" y="1590"/>
                      <a:pt x="780" y="1560"/>
                    </a:cubicBezTo>
                    <a:cubicBezTo>
                      <a:pt x="823" y="1523"/>
                      <a:pt x="872" y="1493"/>
                      <a:pt x="902" y="1432"/>
                    </a:cubicBezTo>
                    <a:cubicBezTo>
                      <a:pt x="908" y="1414"/>
                      <a:pt x="914" y="1401"/>
                      <a:pt x="908" y="1377"/>
                    </a:cubicBezTo>
                    <a:cubicBezTo>
                      <a:pt x="908" y="1359"/>
                      <a:pt x="902" y="1347"/>
                      <a:pt x="896" y="1328"/>
                    </a:cubicBezTo>
                    <a:cubicBezTo>
                      <a:pt x="878" y="1298"/>
                      <a:pt x="854" y="1280"/>
                      <a:pt x="829" y="1261"/>
                    </a:cubicBezTo>
                    <a:cubicBezTo>
                      <a:pt x="787" y="1225"/>
                      <a:pt x="744" y="1194"/>
                      <a:pt x="701" y="1164"/>
                    </a:cubicBezTo>
                    <a:cubicBezTo>
                      <a:pt x="622" y="1103"/>
                      <a:pt x="543" y="1024"/>
                      <a:pt x="506" y="932"/>
                    </a:cubicBezTo>
                    <a:cubicBezTo>
                      <a:pt x="458" y="841"/>
                      <a:pt x="452" y="738"/>
                      <a:pt x="452" y="628"/>
                    </a:cubicBezTo>
                    <a:cubicBezTo>
                      <a:pt x="452" y="524"/>
                      <a:pt x="458" y="415"/>
                      <a:pt x="476" y="311"/>
                    </a:cubicBezTo>
                    <a:cubicBezTo>
                      <a:pt x="488" y="214"/>
                      <a:pt x="506" y="104"/>
                      <a:pt x="531"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flipH="1">
                <a:off x="10722157" y="4419299"/>
                <a:ext cx="237884" cy="100673"/>
              </a:xfrm>
              <a:custGeom>
                <a:rect b="b" l="l" r="r" t="t"/>
                <a:pathLst>
                  <a:path extrusionOk="0" h="788" w="1862">
                    <a:moveTo>
                      <a:pt x="0" y="1"/>
                    </a:moveTo>
                    <a:cubicBezTo>
                      <a:pt x="323" y="634"/>
                      <a:pt x="658" y="726"/>
                      <a:pt x="981" y="780"/>
                    </a:cubicBezTo>
                    <a:cubicBezTo>
                      <a:pt x="1008" y="785"/>
                      <a:pt x="1038" y="788"/>
                      <a:pt x="1068" y="788"/>
                    </a:cubicBezTo>
                    <a:cubicBezTo>
                      <a:pt x="1391" y="788"/>
                      <a:pt x="1862" y="524"/>
                      <a:pt x="1840" y="1"/>
                    </a:cubicBezTo>
                    <a:lnTo>
                      <a:pt x="1840" y="1"/>
                    </a:lnTo>
                    <a:cubicBezTo>
                      <a:pt x="1840" y="1"/>
                      <a:pt x="1518" y="68"/>
                      <a:pt x="973" y="68"/>
                    </a:cubicBezTo>
                    <a:cubicBezTo>
                      <a:pt x="700" y="68"/>
                      <a:pt x="372" y="5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flipH="1">
                <a:off x="10731995" y="4420832"/>
                <a:ext cx="217954" cy="41266"/>
              </a:xfrm>
              <a:custGeom>
                <a:rect b="b" l="l" r="r" t="t"/>
                <a:pathLst>
                  <a:path extrusionOk="0" h="323" w="1706">
                    <a:moveTo>
                      <a:pt x="0" y="1"/>
                    </a:moveTo>
                    <a:lnTo>
                      <a:pt x="0" y="1"/>
                    </a:lnTo>
                    <a:cubicBezTo>
                      <a:pt x="132" y="273"/>
                      <a:pt x="384" y="322"/>
                      <a:pt x="738" y="322"/>
                    </a:cubicBezTo>
                    <a:cubicBezTo>
                      <a:pt x="860" y="322"/>
                      <a:pt x="994" y="316"/>
                      <a:pt x="1139" y="312"/>
                    </a:cubicBezTo>
                    <a:cubicBezTo>
                      <a:pt x="1566" y="287"/>
                      <a:pt x="1675" y="98"/>
                      <a:pt x="1706" y="1"/>
                    </a:cubicBezTo>
                    <a:lnTo>
                      <a:pt x="1706" y="1"/>
                    </a:lnTo>
                    <a:cubicBezTo>
                      <a:pt x="1591" y="16"/>
                      <a:pt x="1301" y="56"/>
                      <a:pt x="880" y="56"/>
                    </a:cubicBezTo>
                    <a:cubicBezTo>
                      <a:pt x="630" y="56"/>
                      <a:pt x="334" y="4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flipH="1">
                <a:off x="10724968" y="4411250"/>
                <a:ext cx="234307" cy="20058"/>
              </a:xfrm>
              <a:custGeom>
                <a:rect b="b" l="l" r="r" t="t"/>
                <a:pathLst>
                  <a:path extrusionOk="0" h="157" w="1834">
                    <a:moveTo>
                      <a:pt x="1488" y="0"/>
                    </a:moveTo>
                    <a:cubicBezTo>
                      <a:pt x="1341" y="0"/>
                      <a:pt x="1202" y="29"/>
                      <a:pt x="1139" y="88"/>
                    </a:cubicBezTo>
                    <a:cubicBezTo>
                      <a:pt x="1111" y="43"/>
                      <a:pt x="973" y="8"/>
                      <a:pt x="861" y="8"/>
                    </a:cubicBezTo>
                    <a:cubicBezTo>
                      <a:pt x="852" y="8"/>
                      <a:pt x="843" y="9"/>
                      <a:pt x="835" y="9"/>
                    </a:cubicBezTo>
                    <a:cubicBezTo>
                      <a:pt x="725" y="21"/>
                      <a:pt x="0" y="64"/>
                      <a:pt x="0" y="64"/>
                    </a:cubicBezTo>
                    <a:cubicBezTo>
                      <a:pt x="268" y="131"/>
                      <a:pt x="600" y="157"/>
                      <a:pt x="912" y="157"/>
                    </a:cubicBezTo>
                    <a:cubicBezTo>
                      <a:pt x="1309" y="157"/>
                      <a:pt x="1673" y="115"/>
                      <a:pt x="1834" y="64"/>
                    </a:cubicBezTo>
                    <a:cubicBezTo>
                      <a:pt x="1744" y="22"/>
                      <a:pt x="1613" y="0"/>
                      <a:pt x="14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flipH="1">
                <a:off x="10717941" y="4419299"/>
                <a:ext cx="241334" cy="115237"/>
              </a:xfrm>
              <a:custGeom>
                <a:rect b="b" l="l" r="r" t="t"/>
                <a:pathLst>
                  <a:path extrusionOk="0" h="902" w="1889">
                    <a:moveTo>
                      <a:pt x="0" y="1"/>
                    </a:moveTo>
                    <a:cubicBezTo>
                      <a:pt x="0" y="1"/>
                      <a:pt x="37" y="397"/>
                      <a:pt x="439" y="707"/>
                    </a:cubicBezTo>
                    <a:cubicBezTo>
                      <a:pt x="616" y="845"/>
                      <a:pt x="814" y="902"/>
                      <a:pt x="1003" y="902"/>
                    </a:cubicBezTo>
                    <a:cubicBezTo>
                      <a:pt x="1250" y="902"/>
                      <a:pt x="1482" y="804"/>
                      <a:pt x="1627" y="659"/>
                    </a:cubicBezTo>
                    <a:cubicBezTo>
                      <a:pt x="1889" y="397"/>
                      <a:pt x="1834" y="1"/>
                      <a:pt x="1834" y="1"/>
                    </a:cubicBezTo>
                    <a:lnTo>
                      <a:pt x="1834" y="1"/>
                    </a:lnTo>
                    <a:cubicBezTo>
                      <a:pt x="1834" y="1"/>
                      <a:pt x="1622" y="732"/>
                      <a:pt x="1007" y="732"/>
                    </a:cubicBezTo>
                    <a:cubicBezTo>
                      <a:pt x="1004" y="732"/>
                      <a:pt x="1002" y="732"/>
                      <a:pt x="999" y="732"/>
                    </a:cubicBezTo>
                    <a:cubicBezTo>
                      <a:pt x="372" y="726"/>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flipH="1">
                <a:off x="11033119" y="6816030"/>
                <a:ext cx="469381" cy="173367"/>
              </a:xfrm>
              <a:custGeom>
                <a:rect b="b" l="l" r="r" t="t"/>
                <a:pathLst>
                  <a:path extrusionOk="0" h="1357" w="3674">
                    <a:moveTo>
                      <a:pt x="3674" y="1"/>
                    </a:moveTo>
                    <a:cubicBezTo>
                      <a:pt x="3521" y="92"/>
                      <a:pt x="1" y="1274"/>
                      <a:pt x="1" y="1274"/>
                    </a:cubicBezTo>
                    <a:cubicBezTo>
                      <a:pt x="81" y="1331"/>
                      <a:pt x="214" y="1356"/>
                      <a:pt x="385" y="1356"/>
                    </a:cubicBezTo>
                    <a:cubicBezTo>
                      <a:pt x="1309" y="1356"/>
                      <a:pt x="3319" y="603"/>
                      <a:pt x="3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flipH="1">
                <a:off x="10733528" y="5971042"/>
                <a:ext cx="73972" cy="73972"/>
              </a:xfrm>
              <a:custGeom>
                <a:rect b="b" l="l" r="r" t="t"/>
                <a:pathLst>
                  <a:path extrusionOk="0" h="579" w="579">
                    <a:moveTo>
                      <a:pt x="286" y="0"/>
                    </a:moveTo>
                    <a:cubicBezTo>
                      <a:pt x="128" y="0"/>
                      <a:pt x="0" y="128"/>
                      <a:pt x="0" y="292"/>
                    </a:cubicBezTo>
                    <a:cubicBezTo>
                      <a:pt x="0" y="451"/>
                      <a:pt x="128" y="579"/>
                      <a:pt x="286" y="579"/>
                    </a:cubicBezTo>
                    <a:cubicBezTo>
                      <a:pt x="451" y="579"/>
                      <a:pt x="579" y="451"/>
                      <a:pt x="579" y="292"/>
                    </a:cubicBezTo>
                    <a:cubicBezTo>
                      <a:pt x="579" y="128"/>
                      <a:pt x="457" y="0"/>
                      <a:pt x="2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flipH="1">
                <a:off x="10755246" y="6577890"/>
                <a:ext cx="74099" cy="74099"/>
              </a:xfrm>
              <a:custGeom>
                <a:rect b="b" l="l" r="r" t="t"/>
                <a:pathLst>
                  <a:path extrusionOk="0" h="580" w="580">
                    <a:moveTo>
                      <a:pt x="293" y="1"/>
                    </a:moveTo>
                    <a:cubicBezTo>
                      <a:pt x="128" y="1"/>
                      <a:pt x="1" y="129"/>
                      <a:pt x="1" y="293"/>
                    </a:cubicBezTo>
                    <a:cubicBezTo>
                      <a:pt x="1" y="452"/>
                      <a:pt x="135" y="580"/>
                      <a:pt x="293" y="580"/>
                    </a:cubicBezTo>
                    <a:cubicBezTo>
                      <a:pt x="451" y="580"/>
                      <a:pt x="579" y="452"/>
                      <a:pt x="579" y="293"/>
                    </a:cubicBezTo>
                    <a:cubicBezTo>
                      <a:pt x="579" y="141"/>
                      <a:pt x="451" y="7"/>
                      <a:pt x="2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flipH="1">
                <a:off x="10718708" y="7180266"/>
                <a:ext cx="74866" cy="73972"/>
              </a:xfrm>
              <a:custGeom>
                <a:rect b="b" l="l" r="r" t="t"/>
                <a:pathLst>
                  <a:path extrusionOk="0" h="579" w="586">
                    <a:moveTo>
                      <a:pt x="293" y="0"/>
                    </a:moveTo>
                    <a:cubicBezTo>
                      <a:pt x="135" y="0"/>
                      <a:pt x="1" y="128"/>
                      <a:pt x="1" y="287"/>
                    </a:cubicBezTo>
                    <a:cubicBezTo>
                      <a:pt x="1" y="445"/>
                      <a:pt x="135" y="579"/>
                      <a:pt x="293" y="579"/>
                    </a:cubicBezTo>
                    <a:cubicBezTo>
                      <a:pt x="451" y="579"/>
                      <a:pt x="585" y="451"/>
                      <a:pt x="585" y="287"/>
                    </a:cubicBezTo>
                    <a:cubicBezTo>
                      <a:pt x="585" y="134"/>
                      <a:pt x="451" y="0"/>
                      <a:pt x="293" y="0"/>
                    </a:cubicBezTo>
                    <a:close/>
                  </a:path>
                </a:pathLst>
              </a:custGeom>
              <a:solidFill>
                <a:srgbClr val="DFE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flipH="1">
                <a:off x="10218409" y="6794311"/>
                <a:ext cx="426455" cy="172856"/>
              </a:xfrm>
              <a:custGeom>
                <a:rect b="b" l="l" r="r" t="t"/>
                <a:pathLst>
                  <a:path extrusionOk="0" h="1353" w="3338">
                    <a:moveTo>
                      <a:pt x="0" y="0"/>
                    </a:moveTo>
                    <a:cubicBezTo>
                      <a:pt x="0" y="0"/>
                      <a:pt x="835" y="981"/>
                      <a:pt x="3338" y="1352"/>
                    </a:cubicBezTo>
                    <a:cubicBezTo>
                      <a:pt x="1413" y="640"/>
                      <a:pt x="0" y="0"/>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flipH="1">
                <a:off x="10444029" y="4736777"/>
                <a:ext cx="401670" cy="1355763"/>
              </a:xfrm>
              <a:custGeom>
                <a:rect b="b" l="l" r="r" t="t"/>
                <a:pathLst>
                  <a:path extrusionOk="0" h="10612" w="3144">
                    <a:moveTo>
                      <a:pt x="403" y="1"/>
                    </a:moveTo>
                    <a:lnTo>
                      <a:pt x="403" y="1"/>
                    </a:lnTo>
                    <a:cubicBezTo>
                      <a:pt x="403" y="1"/>
                      <a:pt x="1127" y="1469"/>
                      <a:pt x="1054" y="3217"/>
                    </a:cubicBezTo>
                    <a:cubicBezTo>
                      <a:pt x="975" y="4971"/>
                      <a:pt x="799" y="5623"/>
                      <a:pt x="573" y="6445"/>
                    </a:cubicBezTo>
                    <a:cubicBezTo>
                      <a:pt x="342" y="7267"/>
                      <a:pt x="165" y="8425"/>
                      <a:pt x="1" y="10611"/>
                    </a:cubicBezTo>
                    <a:cubicBezTo>
                      <a:pt x="421" y="8023"/>
                      <a:pt x="1956" y="7097"/>
                      <a:pt x="2553" y="5531"/>
                    </a:cubicBezTo>
                    <a:cubicBezTo>
                      <a:pt x="3052" y="4204"/>
                      <a:pt x="3144" y="3722"/>
                      <a:pt x="3144" y="3722"/>
                    </a:cubicBezTo>
                    <a:lnTo>
                      <a:pt x="1956" y="3095"/>
                    </a:lnTo>
                    <a:lnTo>
                      <a:pt x="2839" y="2803"/>
                    </a:lnTo>
                    <a:lnTo>
                      <a:pt x="1889" y="915"/>
                    </a:lnTo>
                    <a:cubicBezTo>
                      <a:pt x="1889" y="915"/>
                      <a:pt x="1889" y="915"/>
                      <a:pt x="1889" y="915"/>
                    </a:cubicBezTo>
                    <a:cubicBezTo>
                      <a:pt x="1877" y="915"/>
                      <a:pt x="1034" y="98"/>
                      <a:pt x="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flipH="1">
                <a:off x="10289954" y="5038029"/>
                <a:ext cx="136317" cy="989099"/>
              </a:xfrm>
              <a:custGeom>
                <a:rect b="b" l="l" r="r" t="t"/>
                <a:pathLst>
                  <a:path extrusionOk="0" h="7742" w="1067">
                    <a:moveTo>
                      <a:pt x="1067" y="0"/>
                    </a:moveTo>
                    <a:cubicBezTo>
                      <a:pt x="1066" y="0"/>
                      <a:pt x="409" y="1078"/>
                      <a:pt x="512" y="2503"/>
                    </a:cubicBezTo>
                    <a:cubicBezTo>
                      <a:pt x="610" y="3935"/>
                      <a:pt x="543" y="6274"/>
                      <a:pt x="1" y="7742"/>
                    </a:cubicBezTo>
                    <a:cubicBezTo>
                      <a:pt x="1018" y="5683"/>
                      <a:pt x="1042" y="4593"/>
                      <a:pt x="908" y="3655"/>
                    </a:cubicBezTo>
                    <a:cubicBezTo>
                      <a:pt x="768" y="2711"/>
                      <a:pt x="500" y="1352"/>
                      <a:pt x="10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flipH="1">
                <a:off x="10329686" y="5012349"/>
                <a:ext cx="112171" cy="799251"/>
              </a:xfrm>
              <a:custGeom>
                <a:rect b="b" l="l" r="r" t="t"/>
                <a:pathLst>
                  <a:path extrusionOk="0" h="6256" w="878">
                    <a:moveTo>
                      <a:pt x="878" y="0"/>
                    </a:moveTo>
                    <a:lnTo>
                      <a:pt x="878" y="0"/>
                    </a:lnTo>
                    <a:cubicBezTo>
                      <a:pt x="1" y="2181"/>
                      <a:pt x="713" y="6255"/>
                      <a:pt x="713" y="6255"/>
                    </a:cubicBezTo>
                    <a:cubicBezTo>
                      <a:pt x="713" y="6255"/>
                      <a:pt x="866" y="5805"/>
                      <a:pt x="878" y="4788"/>
                    </a:cubicBezTo>
                    <a:cubicBezTo>
                      <a:pt x="519" y="2808"/>
                      <a:pt x="878" y="1"/>
                      <a:pt x="8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flipH="1">
                <a:off x="10090780" y="6042841"/>
                <a:ext cx="229580" cy="423261"/>
              </a:xfrm>
              <a:custGeom>
                <a:rect b="b" l="l" r="r" t="t"/>
                <a:pathLst>
                  <a:path extrusionOk="0" h="3313" w="1797">
                    <a:moveTo>
                      <a:pt x="1096" y="1"/>
                    </a:moveTo>
                    <a:cubicBezTo>
                      <a:pt x="751" y="1"/>
                      <a:pt x="601" y="562"/>
                      <a:pt x="585" y="644"/>
                    </a:cubicBezTo>
                    <a:cubicBezTo>
                      <a:pt x="566" y="735"/>
                      <a:pt x="274" y="1083"/>
                      <a:pt x="274" y="1083"/>
                    </a:cubicBezTo>
                    <a:cubicBezTo>
                      <a:pt x="274" y="1083"/>
                      <a:pt x="18" y="2337"/>
                      <a:pt x="6" y="2727"/>
                    </a:cubicBezTo>
                    <a:cubicBezTo>
                      <a:pt x="1" y="3083"/>
                      <a:pt x="381" y="3312"/>
                      <a:pt x="786" y="3312"/>
                    </a:cubicBezTo>
                    <a:cubicBezTo>
                      <a:pt x="824" y="3312"/>
                      <a:pt x="863" y="3310"/>
                      <a:pt x="902" y="3306"/>
                    </a:cubicBezTo>
                    <a:cubicBezTo>
                      <a:pt x="1340" y="3263"/>
                      <a:pt x="1614" y="2733"/>
                      <a:pt x="1706" y="2185"/>
                    </a:cubicBezTo>
                    <a:cubicBezTo>
                      <a:pt x="1797" y="1637"/>
                      <a:pt x="1663" y="175"/>
                      <a:pt x="1218" y="23"/>
                    </a:cubicBezTo>
                    <a:cubicBezTo>
                      <a:pt x="1175" y="8"/>
                      <a:pt x="1134" y="1"/>
                      <a:pt x="1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flipH="1">
                <a:off x="10186182" y="6120375"/>
                <a:ext cx="157142" cy="232646"/>
              </a:xfrm>
              <a:custGeom>
                <a:rect b="b" l="l" r="r" t="t"/>
                <a:pathLst>
                  <a:path extrusionOk="0" h="1821" w="1230">
                    <a:moveTo>
                      <a:pt x="546" y="0"/>
                    </a:moveTo>
                    <a:cubicBezTo>
                      <a:pt x="535" y="0"/>
                      <a:pt x="524" y="1"/>
                      <a:pt x="512" y="1"/>
                    </a:cubicBezTo>
                    <a:cubicBezTo>
                      <a:pt x="512" y="1"/>
                      <a:pt x="896" y="1226"/>
                      <a:pt x="214" y="1719"/>
                    </a:cubicBezTo>
                    <a:cubicBezTo>
                      <a:pt x="135" y="1737"/>
                      <a:pt x="1" y="1750"/>
                      <a:pt x="1" y="1750"/>
                    </a:cubicBezTo>
                    <a:cubicBezTo>
                      <a:pt x="1" y="1750"/>
                      <a:pt x="122" y="1821"/>
                      <a:pt x="376" y="1821"/>
                    </a:cubicBezTo>
                    <a:cubicBezTo>
                      <a:pt x="428" y="1821"/>
                      <a:pt x="486" y="1818"/>
                      <a:pt x="549" y="1810"/>
                    </a:cubicBezTo>
                    <a:cubicBezTo>
                      <a:pt x="914" y="1780"/>
                      <a:pt x="1055" y="1402"/>
                      <a:pt x="1134" y="1104"/>
                    </a:cubicBezTo>
                    <a:cubicBezTo>
                      <a:pt x="1229" y="806"/>
                      <a:pt x="1044" y="0"/>
                      <a:pt x="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flipH="1">
                <a:off x="10111732" y="5335959"/>
                <a:ext cx="435909" cy="1532323"/>
              </a:xfrm>
              <a:custGeom>
                <a:rect b="b" l="l" r="r" t="t"/>
                <a:pathLst>
                  <a:path extrusionOk="0" h="11994" w="3412">
                    <a:moveTo>
                      <a:pt x="3411" y="1"/>
                    </a:moveTo>
                    <a:lnTo>
                      <a:pt x="2047" y="1962"/>
                    </a:lnTo>
                    <a:lnTo>
                      <a:pt x="0" y="11994"/>
                    </a:lnTo>
                    <a:lnTo>
                      <a:pt x="1438" y="9350"/>
                    </a:lnTo>
                    <a:lnTo>
                      <a:pt x="3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flipH="1">
                <a:off x="10111732" y="5320501"/>
                <a:ext cx="505153" cy="1547782"/>
              </a:xfrm>
              <a:custGeom>
                <a:rect b="b" l="l" r="r" t="t"/>
                <a:pathLst>
                  <a:path extrusionOk="0" h="12115" w="3954">
                    <a:moveTo>
                      <a:pt x="3588" y="0"/>
                    </a:moveTo>
                    <a:lnTo>
                      <a:pt x="2138" y="1925"/>
                    </a:lnTo>
                    <a:lnTo>
                      <a:pt x="0" y="11950"/>
                    </a:lnTo>
                    <a:lnTo>
                      <a:pt x="542" y="12115"/>
                    </a:lnTo>
                    <a:lnTo>
                      <a:pt x="2589" y="2083"/>
                    </a:lnTo>
                    <a:lnTo>
                      <a:pt x="3953" y="122"/>
                    </a:lnTo>
                    <a:lnTo>
                      <a:pt x="35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flipH="1">
                <a:off x="10207422" y="5887233"/>
                <a:ext cx="351078" cy="539392"/>
              </a:xfrm>
              <a:custGeom>
                <a:rect b="b" l="l" r="r" t="t"/>
                <a:pathLst>
                  <a:path extrusionOk="0" h="4222" w="2748">
                    <a:moveTo>
                      <a:pt x="2286" y="0"/>
                    </a:moveTo>
                    <a:cubicBezTo>
                      <a:pt x="2140" y="0"/>
                      <a:pt x="1911" y="166"/>
                      <a:pt x="1864" y="479"/>
                    </a:cubicBezTo>
                    <a:cubicBezTo>
                      <a:pt x="1803" y="894"/>
                      <a:pt x="1986" y="888"/>
                      <a:pt x="1931" y="1192"/>
                    </a:cubicBezTo>
                    <a:cubicBezTo>
                      <a:pt x="1882" y="1497"/>
                      <a:pt x="1827" y="1679"/>
                      <a:pt x="1736" y="1759"/>
                    </a:cubicBezTo>
                    <a:cubicBezTo>
                      <a:pt x="1718" y="1775"/>
                      <a:pt x="1673" y="1782"/>
                      <a:pt x="1611" y="1782"/>
                    </a:cubicBezTo>
                    <a:cubicBezTo>
                      <a:pt x="1354" y="1782"/>
                      <a:pt x="816" y="1667"/>
                      <a:pt x="816" y="1667"/>
                    </a:cubicBezTo>
                    <a:lnTo>
                      <a:pt x="859" y="1387"/>
                    </a:lnTo>
                    <a:cubicBezTo>
                      <a:pt x="859" y="1387"/>
                      <a:pt x="829" y="1379"/>
                      <a:pt x="783" y="1379"/>
                    </a:cubicBezTo>
                    <a:cubicBezTo>
                      <a:pt x="697" y="1379"/>
                      <a:pt x="554" y="1407"/>
                      <a:pt x="439" y="1570"/>
                    </a:cubicBezTo>
                    <a:cubicBezTo>
                      <a:pt x="268" y="1813"/>
                      <a:pt x="360" y="2148"/>
                      <a:pt x="360" y="2148"/>
                    </a:cubicBezTo>
                    <a:cubicBezTo>
                      <a:pt x="98" y="2234"/>
                      <a:pt x="116" y="2630"/>
                      <a:pt x="219" y="2739"/>
                    </a:cubicBezTo>
                    <a:cubicBezTo>
                      <a:pt x="0" y="3044"/>
                      <a:pt x="152" y="3373"/>
                      <a:pt x="152" y="3373"/>
                    </a:cubicBezTo>
                    <a:cubicBezTo>
                      <a:pt x="43" y="3561"/>
                      <a:pt x="122" y="3866"/>
                      <a:pt x="244" y="3982"/>
                    </a:cubicBezTo>
                    <a:cubicBezTo>
                      <a:pt x="351" y="4083"/>
                      <a:pt x="1000" y="4222"/>
                      <a:pt x="1339" y="4222"/>
                    </a:cubicBezTo>
                    <a:cubicBezTo>
                      <a:pt x="1387" y="4222"/>
                      <a:pt x="1429" y="4219"/>
                      <a:pt x="1462" y="4213"/>
                    </a:cubicBezTo>
                    <a:cubicBezTo>
                      <a:pt x="1730" y="4158"/>
                      <a:pt x="1767" y="3982"/>
                      <a:pt x="1870" y="3775"/>
                    </a:cubicBezTo>
                    <a:cubicBezTo>
                      <a:pt x="1986" y="3574"/>
                      <a:pt x="2095" y="3555"/>
                      <a:pt x="2266" y="3348"/>
                    </a:cubicBezTo>
                    <a:cubicBezTo>
                      <a:pt x="2430" y="3141"/>
                      <a:pt x="2528" y="3263"/>
                      <a:pt x="2601" y="2971"/>
                    </a:cubicBezTo>
                    <a:cubicBezTo>
                      <a:pt x="2601" y="2971"/>
                      <a:pt x="2747" y="2477"/>
                      <a:pt x="2589" y="1850"/>
                    </a:cubicBezTo>
                    <a:cubicBezTo>
                      <a:pt x="2430" y="1223"/>
                      <a:pt x="2589" y="1259"/>
                      <a:pt x="2418" y="900"/>
                    </a:cubicBezTo>
                    <a:cubicBezTo>
                      <a:pt x="2254" y="540"/>
                      <a:pt x="2479" y="187"/>
                      <a:pt x="2388" y="47"/>
                    </a:cubicBezTo>
                    <a:cubicBezTo>
                      <a:pt x="2367" y="16"/>
                      <a:pt x="2330" y="0"/>
                      <a:pt x="2286"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flipH="1">
                <a:off x="10207422" y="5887233"/>
                <a:ext cx="351078" cy="538115"/>
              </a:xfrm>
              <a:custGeom>
                <a:rect b="b" l="l" r="r" t="t"/>
                <a:pathLst>
                  <a:path extrusionOk="0" h="4212" w="2748">
                    <a:moveTo>
                      <a:pt x="2286" y="0"/>
                    </a:moveTo>
                    <a:cubicBezTo>
                      <a:pt x="2140" y="0"/>
                      <a:pt x="1911" y="166"/>
                      <a:pt x="1864" y="479"/>
                    </a:cubicBezTo>
                    <a:cubicBezTo>
                      <a:pt x="1803" y="894"/>
                      <a:pt x="2162" y="930"/>
                      <a:pt x="2108" y="1241"/>
                    </a:cubicBezTo>
                    <a:cubicBezTo>
                      <a:pt x="2053" y="1545"/>
                      <a:pt x="2016" y="1710"/>
                      <a:pt x="1925" y="1783"/>
                    </a:cubicBezTo>
                    <a:cubicBezTo>
                      <a:pt x="1909" y="1797"/>
                      <a:pt x="1867" y="1803"/>
                      <a:pt x="1807" y="1803"/>
                    </a:cubicBezTo>
                    <a:cubicBezTo>
                      <a:pt x="1516" y="1803"/>
                      <a:pt x="816" y="1661"/>
                      <a:pt x="816" y="1661"/>
                    </a:cubicBezTo>
                    <a:lnTo>
                      <a:pt x="859" y="1381"/>
                    </a:lnTo>
                    <a:cubicBezTo>
                      <a:pt x="859" y="1381"/>
                      <a:pt x="829" y="1373"/>
                      <a:pt x="783" y="1373"/>
                    </a:cubicBezTo>
                    <a:cubicBezTo>
                      <a:pt x="697" y="1373"/>
                      <a:pt x="554" y="1401"/>
                      <a:pt x="439" y="1564"/>
                    </a:cubicBezTo>
                    <a:cubicBezTo>
                      <a:pt x="268" y="1807"/>
                      <a:pt x="360" y="2142"/>
                      <a:pt x="360" y="2142"/>
                    </a:cubicBezTo>
                    <a:cubicBezTo>
                      <a:pt x="98" y="2228"/>
                      <a:pt x="116" y="2617"/>
                      <a:pt x="219" y="2733"/>
                    </a:cubicBezTo>
                    <a:cubicBezTo>
                      <a:pt x="0" y="3038"/>
                      <a:pt x="152" y="3367"/>
                      <a:pt x="152" y="3367"/>
                    </a:cubicBezTo>
                    <a:cubicBezTo>
                      <a:pt x="43" y="3555"/>
                      <a:pt x="122" y="3860"/>
                      <a:pt x="244" y="3976"/>
                    </a:cubicBezTo>
                    <a:cubicBezTo>
                      <a:pt x="349" y="4076"/>
                      <a:pt x="981" y="4212"/>
                      <a:pt x="1324" y="4212"/>
                    </a:cubicBezTo>
                    <a:cubicBezTo>
                      <a:pt x="1379" y="4212"/>
                      <a:pt x="1425" y="4208"/>
                      <a:pt x="1462" y="4201"/>
                    </a:cubicBezTo>
                    <a:cubicBezTo>
                      <a:pt x="1724" y="4152"/>
                      <a:pt x="1767" y="3976"/>
                      <a:pt x="1870" y="3769"/>
                    </a:cubicBezTo>
                    <a:cubicBezTo>
                      <a:pt x="1986" y="3561"/>
                      <a:pt x="2095" y="3549"/>
                      <a:pt x="2266" y="3342"/>
                    </a:cubicBezTo>
                    <a:cubicBezTo>
                      <a:pt x="2430" y="3141"/>
                      <a:pt x="2528" y="3263"/>
                      <a:pt x="2601" y="2971"/>
                    </a:cubicBezTo>
                    <a:cubicBezTo>
                      <a:pt x="2601" y="2971"/>
                      <a:pt x="2747" y="2477"/>
                      <a:pt x="2589" y="1850"/>
                    </a:cubicBezTo>
                    <a:cubicBezTo>
                      <a:pt x="2430" y="1223"/>
                      <a:pt x="2589" y="1259"/>
                      <a:pt x="2418" y="900"/>
                    </a:cubicBezTo>
                    <a:cubicBezTo>
                      <a:pt x="2254" y="540"/>
                      <a:pt x="2479" y="187"/>
                      <a:pt x="2388" y="47"/>
                    </a:cubicBezTo>
                    <a:cubicBezTo>
                      <a:pt x="2367" y="16"/>
                      <a:pt x="2330" y="0"/>
                      <a:pt x="2286"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flipH="1">
                <a:off x="10361370" y="6161656"/>
                <a:ext cx="153565" cy="70522"/>
              </a:xfrm>
              <a:custGeom>
                <a:rect b="b" l="l" r="r" t="t"/>
                <a:pathLst>
                  <a:path extrusionOk="0" h="552" w="1202">
                    <a:moveTo>
                      <a:pt x="0" y="0"/>
                    </a:moveTo>
                    <a:lnTo>
                      <a:pt x="0" y="0"/>
                    </a:lnTo>
                    <a:cubicBezTo>
                      <a:pt x="92" y="396"/>
                      <a:pt x="640" y="512"/>
                      <a:pt x="890" y="536"/>
                    </a:cubicBezTo>
                    <a:cubicBezTo>
                      <a:pt x="1012" y="542"/>
                      <a:pt x="1093" y="552"/>
                      <a:pt x="1140" y="552"/>
                    </a:cubicBezTo>
                    <a:cubicBezTo>
                      <a:pt x="1193" y="552"/>
                      <a:pt x="1202" y="539"/>
                      <a:pt x="1176" y="494"/>
                    </a:cubicBezTo>
                    <a:cubicBezTo>
                      <a:pt x="1121" y="421"/>
                      <a:pt x="908" y="482"/>
                      <a:pt x="524" y="372"/>
                    </a:cubicBezTo>
                    <a:cubicBezTo>
                      <a:pt x="147" y="268"/>
                      <a:pt x="0" y="1"/>
                      <a:pt x="0"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flipH="1">
                <a:off x="10380534" y="6237927"/>
                <a:ext cx="153820" cy="62984"/>
              </a:xfrm>
              <a:custGeom>
                <a:rect b="b" l="l" r="r" t="t"/>
                <a:pathLst>
                  <a:path extrusionOk="0" h="493" w="1204">
                    <a:moveTo>
                      <a:pt x="18" y="0"/>
                    </a:moveTo>
                    <a:cubicBezTo>
                      <a:pt x="0" y="79"/>
                      <a:pt x="274" y="317"/>
                      <a:pt x="573" y="408"/>
                    </a:cubicBezTo>
                    <a:cubicBezTo>
                      <a:pt x="743" y="460"/>
                      <a:pt x="931" y="493"/>
                      <a:pt x="1055" y="493"/>
                    </a:cubicBezTo>
                    <a:cubicBezTo>
                      <a:pt x="1147" y="493"/>
                      <a:pt x="1203" y="475"/>
                      <a:pt x="1188" y="433"/>
                    </a:cubicBezTo>
                    <a:cubicBezTo>
                      <a:pt x="1145" y="335"/>
                      <a:pt x="889" y="433"/>
                      <a:pt x="536" y="311"/>
                    </a:cubicBezTo>
                    <a:cubicBezTo>
                      <a:pt x="177" y="195"/>
                      <a:pt x="18" y="0"/>
                      <a:pt x="18"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flipH="1">
                <a:off x="10403147" y="6318031"/>
                <a:ext cx="138234" cy="46759"/>
              </a:xfrm>
              <a:custGeom>
                <a:rect b="b" l="l" r="r" t="t"/>
                <a:pathLst>
                  <a:path extrusionOk="0" h="366" w="1082">
                    <a:moveTo>
                      <a:pt x="0" y="1"/>
                    </a:moveTo>
                    <a:lnTo>
                      <a:pt x="0" y="1"/>
                    </a:lnTo>
                    <a:cubicBezTo>
                      <a:pt x="43" y="165"/>
                      <a:pt x="335" y="305"/>
                      <a:pt x="664" y="354"/>
                    </a:cubicBezTo>
                    <a:cubicBezTo>
                      <a:pt x="737" y="362"/>
                      <a:pt x="798" y="366"/>
                      <a:pt x="849" y="366"/>
                    </a:cubicBezTo>
                    <a:cubicBezTo>
                      <a:pt x="1029" y="366"/>
                      <a:pt x="1081" y="321"/>
                      <a:pt x="1048" y="269"/>
                    </a:cubicBezTo>
                    <a:cubicBezTo>
                      <a:pt x="1034" y="249"/>
                      <a:pt x="1007" y="244"/>
                      <a:pt x="967" y="244"/>
                    </a:cubicBezTo>
                    <a:cubicBezTo>
                      <a:pt x="912" y="244"/>
                      <a:pt x="834" y="255"/>
                      <a:pt x="734" y="255"/>
                    </a:cubicBezTo>
                    <a:cubicBezTo>
                      <a:pt x="659" y="255"/>
                      <a:pt x="572" y="248"/>
                      <a:pt x="475" y="226"/>
                    </a:cubicBezTo>
                    <a:cubicBezTo>
                      <a:pt x="153" y="153"/>
                      <a:pt x="0" y="1"/>
                      <a:pt x="0"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flipH="1">
                <a:off x="11032352" y="6601270"/>
                <a:ext cx="511286" cy="427349"/>
              </a:xfrm>
              <a:custGeom>
                <a:rect b="b" l="l" r="r" t="t"/>
                <a:pathLst>
                  <a:path extrusionOk="0" h="3345" w="4002">
                    <a:moveTo>
                      <a:pt x="1072" y="1"/>
                    </a:moveTo>
                    <a:lnTo>
                      <a:pt x="0" y="1578"/>
                    </a:lnTo>
                    <a:lnTo>
                      <a:pt x="1200" y="3345"/>
                    </a:lnTo>
                    <a:cubicBezTo>
                      <a:pt x="1200" y="3345"/>
                      <a:pt x="4002" y="3107"/>
                      <a:pt x="3642" y="2486"/>
                    </a:cubicBezTo>
                    <a:cubicBezTo>
                      <a:pt x="3277" y="1865"/>
                      <a:pt x="2838" y="1329"/>
                      <a:pt x="2138" y="1024"/>
                    </a:cubicBezTo>
                    <a:cubicBezTo>
                      <a:pt x="1431" y="726"/>
                      <a:pt x="1072" y="1"/>
                      <a:pt x="1072" y="1"/>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flipH="1">
                <a:off x="11324917" y="6602036"/>
                <a:ext cx="221148" cy="428115"/>
              </a:xfrm>
              <a:custGeom>
                <a:rect b="b" l="l" r="r" t="t"/>
                <a:pathLst>
                  <a:path extrusionOk="0" h="3351" w="1731">
                    <a:moveTo>
                      <a:pt x="1085" y="1"/>
                    </a:moveTo>
                    <a:lnTo>
                      <a:pt x="1" y="1584"/>
                    </a:lnTo>
                    <a:lnTo>
                      <a:pt x="1207" y="3351"/>
                    </a:lnTo>
                    <a:lnTo>
                      <a:pt x="1213" y="3351"/>
                    </a:lnTo>
                    <a:cubicBezTo>
                      <a:pt x="1158" y="3253"/>
                      <a:pt x="1115" y="3156"/>
                      <a:pt x="1067" y="3058"/>
                    </a:cubicBezTo>
                    <a:cubicBezTo>
                      <a:pt x="677" y="2279"/>
                      <a:pt x="963" y="1207"/>
                      <a:pt x="1731" y="774"/>
                    </a:cubicBezTo>
                    <a:cubicBezTo>
                      <a:pt x="1304" y="439"/>
                      <a:pt x="1085" y="1"/>
                      <a:pt x="1085"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flipH="1">
                <a:off x="11321851" y="6621583"/>
                <a:ext cx="250660" cy="276339"/>
              </a:xfrm>
              <a:custGeom>
                <a:rect b="b" l="l" r="r" t="t"/>
                <a:pathLst>
                  <a:path extrusionOk="0" h="2163" w="1962">
                    <a:moveTo>
                      <a:pt x="1572" y="0"/>
                    </a:moveTo>
                    <a:cubicBezTo>
                      <a:pt x="1" y="414"/>
                      <a:pt x="153" y="1706"/>
                      <a:pt x="153" y="1706"/>
                    </a:cubicBezTo>
                    <a:lnTo>
                      <a:pt x="713" y="2162"/>
                    </a:lnTo>
                    <a:cubicBezTo>
                      <a:pt x="713" y="2162"/>
                      <a:pt x="598" y="1992"/>
                      <a:pt x="1006" y="1304"/>
                    </a:cubicBezTo>
                    <a:cubicBezTo>
                      <a:pt x="1426" y="621"/>
                      <a:pt x="1962" y="481"/>
                      <a:pt x="1962" y="481"/>
                    </a:cubicBezTo>
                    <a:lnTo>
                      <a:pt x="15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flipH="1">
                <a:off x="11102364" y="4693978"/>
                <a:ext cx="225748" cy="1058471"/>
              </a:xfrm>
              <a:custGeom>
                <a:rect b="b" l="l" r="r" t="t"/>
                <a:pathLst>
                  <a:path extrusionOk="0" h="8285" w="1767">
                    <a:moveTo>
                      <a:pt x="1718" y="1"/>
                    </a:moveTo>
                    <a:cubicBezTo>
                      <a:pt x="1438" y="159"/>
                      <a:pt x="634" y="707"/>
                      <a:pt x="293" y="2011"/>
                    </a:cubicBezTo>
                    <a:cubicBezTo>
                      <a:pt x="0" y="3113"/>
                      <a:pt x="366" y="4124"/>
                      <a:pt x="762" y="4971"/>
                    </a:cubicBezTo>
                    <a:cubicBezTo>
                      <a:pt x="1645" y="6853"/>
                      <a:pt x="1486" y="7608"/>
                      <a:pt x="1389" y="8108"/>
                    </a:cubicBezTo>
                    <a:cubicBezTo>
                      <a:pt x="1377" y="8138"/>
                      <a:pt x="1371" y="8175"/>
                      <a:pt x="1365" y="8205"/>
                    </a:cubicBezTo>
                    <a:cubicBezTo>
                      <a:pt x="1352" y="8248"/>
                      <a:pt x="1377" y="8278"/>
                      <a:pt x="1413" y="8285"/>
                    </a:cubicBezTo>
                    <a:lnTo>
                      <a:pt x="1432" y="8285"/>
                    </a:lnTo>
                    <a:cubicBezTo>
                      <a:pt x="1462" y="8285"/>
                      <a:pt x="1493" y="8260"/>
                      <a:pt x="1493" y="8230"/>
                    </a:cubicBezTo>
                    <a:cubicBezTo>
                      <a:pt x="1499" y="8199"/>
                      <a:pt x="1505" y="8169"/>
                      <a:pt x="1505" y="8132"/>
                    </a:cubicBezTo>
                    <a:cubicBezTo>
                      <a:pt x="1614" y="7615"/>
                      <a:pt x="1767" y="6835"/>
                      <a:pt x="877" y="4916"/>
                    </a:cubicBezTo>
                    <a:cubicBezTo>
                      <a:pt x="488" y="4094"/>
                      <a:pt x="134" y="3107"/>
                      <a:pt x="408" y="2041"/>
                    </a:cubicBezTo>
                    <a:cubicBezTo>
                      <a:pt x="695" y="957"/>
                      <a:pt x="1334" y="409"/>
                      <a:pt x="1657" y="190"/>
                    </a:cubicBezTo>
                    <a:lnTo>
                      <a:pt x="17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flipH="1">
                <a:off x="11035419" y="5736223"/>
                <a:ext cx="277873" cy="620901"/>
              </a:xfrm>
              <a:custGeom>
                <a:rect b="b" l="l" r="r" t="t"/>
                <a:pathLst>
                  <a:path extrusionOk="0" h="4860" w="2175">
                    <a:moveTo>
                      <a:pt x="1254" y="0"/>
                    </a:moveTo>
                    <a:cubicBezTo>
                      <a:pt x="1115" y="0"/>
                      <a:pt x="979" y="38"/>
                      <a:pt x="853" y="114"/>
                    </a:cubicBezTo>
                    <a:cubicBezTo>
                      <a:pt x="603" y="279"/>
                      <a:pt x="420" y="571"/>
                      <a:pt x="341" y="955"/>
                    </a:cubicBezTo>
                    <a:cubicBezTo>
                      <a:pt x="225" y="1534"/>
                      <a:pt x="0" y="4439"/>
                      <a:pt x="116" y="4616"/>
                    </a:cubicBezTo>
                    <a:cubicBezTo>
                      <a:pt x="207" y="4768"/>
                      <a:pt x="573" y="4817"/>
                      <a:pt x="640" y="4823"/>
                    </a:cubicBezTo>
                    <a:cubicBezTo>
                      <a:pt x="670" y="4823"/>
                      <a:pt x="707" y="4798"/>
                      <a:pt x="707" y="4762"/>
                    </a:cubicBezTo>
                    <a:cubicBezTo>
                      <a:pt x="707" y="4731"/>
                      <a:pt x="682" y="4695"/>
                      <a:pt x="646" y="4695"/>
                    </a:cubicBezTo>
                    <a:cubicBezTo>
                      <a:pt x="493" y="4676"/>
                      <a:pt x="256" y="4616"/>
                      <a:pt x="213" y="4549"/>
                    </a:cubicBezTo>
                    <a:cubicBezTo>
                      <a:pt x="146" y="4372"/>
                      <a:pt x="311" y="1680"/>
                      <a:pt x="457" y="973"/>
                    </a:cubicBezTo>
                    <a:cubicBezTo>
                      <a:pt x="524" y="620"/>
                      <a:pt x="682" y="352"/>
                      <a:pt x="908" y="218"/>
                    </a:cubicBezTo>
                    <a:cubicBezTo>
                      <a:pt x="1014" y="154"/>
                      <a:pt x="1127" y="120"/>
                      <a:pt x="1246" y="120"/>
                    </a:cubicBezTo>
                    <a:cubicBezTo>
                      <a:pt x="1296" y="120"/>
                      <a:pt x="1348" y="126"/>
                      <a:pt x="1401" y="139"/>
                    </a:cubicBezTo>
                    <a:cubicBezTo>
                      <a:pt x="1870" y="261"/>
                      <a:pt x="1992" y="833"/>
                      <a:pt x="2010" y="1290"/>
                    </a:cubicBezTo>
                    <a:cubicBezTo>
                      <a:pt x="2034" y="1887"/>
                      <a:pt x="1925" y="4518"/>
                      <a:pt x="1900" y="4640"/>
                    </a:cubicBezTo>
                    <a:cubicBezTo>
                      <a:pt x="1888" y="4676"/>
                      <a:pt x="1705" y="4725"/>
                      <a:pt x="1492" y="4731"/>
                    </a:cubicBezTo>
                    <a:cubicBezTo>
                      <a:pt x="1462" y="4731"/>
                      <a:pt x="1431" y="4762"/>
                      <a:pt x="1431" y="4798"/>
                    </a:cubicBezTo>
                    <a:cubicBezTo>
                      <a:pt x="1431" y="4829"/>
                      <a:pt x="1456" y="4859"/>
                      <a:pt x="1492" y="4859"/>
                    </a:cubicBezTo>
                    <a:cubicBezTo>
                      <a:pt x="1651" y="4859"/>
                      <a:pt x="2010" y="4829"/>
                      <a:pt x="2047" y="4670"/>
                    </a:cubicBezTo>
                    <a:cubicBezTo>
                      <a:pt x="2065" y="4549"/>
                      <a:pt x="2174" y="1893"/>
                      <a:pt x="2156" y="1296"/>
                    </a:cubicBezTo>
                    <a:cubicBezTo>
                      <a:pt x="2126" y="571"/>
                      <a:pt x="1882" y="139"/>
                      <a:pt x="1444" y="23"/>
                    </a:cubicBezTo>
                    <a:cubicBezTo>
                      <a:pt x="1380" y="8"/>
                      <a:pt x="1317" y="0"/>
                      <a:pt x="1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flipH="1">
                <a:off x="11215940" y="6328891"/>
                <a:ext cx="42927" cy="29640"/>
              </a:xfrm>
              <a:custGeom>
                <a:rect b="b" l="l" r="r" t="t"/>
                <a:pathLst>
                  <a:path extrusionOk="0" h="232" w="336">
                    <a:moveTo>
                      <a:pt x="85" y="0"/>
                    </a:moveTo>
                    <a:cubicBezTo>
                      <a:pt x="42" y="0"/>
                      <a:pt x="31" y="56"/>
                      <a:pt x="31" y="56"/>
                    </a:cubicBezTo>
                    <a:cubicBezTo>
                      <a:pt x="13" y="111"/>
                      <a:pt x="0" y="190"/>
                      <a:pt x="55" y="202"/>
                    </a:cubicBezTo>
                    <a:cubicBezTo>
                      <a:pt x="94" y="207"/>
                      <a:pt x="200" y="231"/>
                      <a:pt x="253" y="231"/>
                    </a:cubicBezTo>
                    <a:cubicBezTo>
                      <a:pt x="266" y="231"/>
                      <a:pt x="276" y="230"/>
                      <a:pt x="281" y="226"/>
                    </a:cubicBezTo>
                    <a:cubicBezTo>
                      <a:pt x="305" y="214"/>
                      <a:pt x="335" y="92"/>
                      <a:pt x="305" y="56"/>
                    </a:cubicBezTo>
                    <a:cubicBezTo>
                      <a:pt x="274" y="19"/>
                      <a:pt x="134" y="7"/>
                      <a:pt x="92" y="1"/>
                    </a:cubicBezTo>
                    <a:cubicBezTo>
                      <a:pt x="89" y="1"/>
                      <a:pt x="87" y="0"/>
                      <a:pt x="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flipH="1">
                <a:off x="11094570" y="6335151"/>
                <a:ext cx="42160" cy="27723"/>
              </a:xfrm>
              <a:custGeom>
                <a:rect b="b" l="l" r="r" t="t"/>
                <a:pathLst>
                  <a:path extrusionOk="0" h="217" w="330">
                    <a:moveTo>
                      <a:pt x="256" y="1"/>
                    </a:moveTo>
                    <a:cubicBezTo>
                      <a:pt x="208" y="7"/>
                      <a:pt x="62" y="7"/>
                      <a:pt x="31" y="43"/>
                    </a:cubicBezTo>
                    <a:cubicBezTo>
                      <a:pt x="1" y="74"/>
                      <a:pt x="31" y="196"/>
                      <a:pt x="55" y="214"/>
                    </a:cubicBezTo>
                    <a:cubicBezTo>
                      <a:pt x="59" y="216"/>
                      <a:pt x="67" y="217"/>
                      <a:pt x="77" y="217"/>
                    </a:cubicBezTo>
                    <a:cubicBezTo>
                      <a:pt x="127" y="217"/>
                      <a:pt x="241" y="195"/>
                      <a:pt x="287" y="189"/>
                    </a:cubicBezTo>
                    <a:cubicBezTo>
                      <a:pt x="330" y="189"/>
                      <a:pt x="323" y="98"/>
                      <a:pt x="305" y="43"/>
                    </a:cubicBezTo>
                    <a:cubicBezTo>
                      <a:pt x="305" y="43"/>
                      <a:pt x="299" y="1"/>
                      <a:pt x="2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flipH="1">
                <a:off x="11038485" y="5731624"/>
                <a:ext cx="239801" cy="162508"/>
              </a:xfrm>
              <a:custGeom>
                <a:rect b="b" l="l" r="r" t="t"/>
                <a:pathLst>
                  <a:path extrusionOk="0" h="1272" w="1877">
                    <a:moveTo>
                      <a:pt x="978" y="0"/>
                    </a:moveTo>
                    <a:cubicBezTo>
                      <a:pt x="830" y="0"/>
                      <a:pt x="686" y="41"/>
                      <a:pt x="554" y="126"/>
                    </a:cubicBezTo>
                    <a:cubicBezTo>
                      <a:pt x="299" y="284"/>
                      <a:pt x="116" y="589"/>
                      <a:pt x="31" y="985"/>
                    </a:cubicBezTo>
                    <a:cubicBezTo>
                      <a:pt x="24" y="1021"/>
                      <a:pt x="12" y="1082"/>
                      <a:pt x="0" y="1149"/>
                    </a:cubicBezTo>
                    <a:lnTo>
                      <a:pt x="189" y="1168"/>
                    </a:lnTo>
                    <a:cubicBezTo>
                      <a:pt x="195" y="1113"/>
                      <a:pt x="201" y="1070"/>
                      <a:pt x="213" y="1021"/>
                    </a:cubicBezTo>
                    <a:cubicBezTo>
                      <a:pt x="280" y="686"/>
                      <a:pt x="433" y="418"/>
                      <a:pt x="646" y="290"/>
                    </a:cubicBezTo>
                    <a:cubicBezTo>
                      <a:pt x="745" y="228"/>
                      <a:pt x="851" y="197"/>
                      <a:pt x="958" y="197"/>
                    </a:cubicBezTo>
                    <a:cubicBezTo>
                      <a:pt x="1008" y="197"/>
                      <a:pt x="1058" y="204"/>
                      <a:pt x="1109" y="217"/>
                    </a:cubicBezTo>
                    <a:cubicBezTo>
                      <a:pt x="1535" y="321"/>
                      <a:pt x="1669" y="826"/>
                      <a:pt x="1687" y="1259"/>
                    </a:cubicBezTo>
                    <a:lnTo>
                      <a:pt x="1876" y="1271"/>
                    </a:lnTo>
                    <a:cubicBezTo>
                      <a:pt x="1858" y="565"/>
                      <a:pt x="1608" y="138"/>
                      <a:pt x="1170" y="22"/>
                    </a:cubicBezTo>
                    <a:cubicBezTo>
                      <a:pt x="1105" y="8"/>
                      <a:pt x="1041" y="0"/>
                      <a:pt x="9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flipH="1">
                <a:off x="10424610" y="4710331"/>
                <a:ext cx="378290" cy="1093476"/>
              </a:xfrm>
              <a:custGeom>
                <a:rect b="b" l="l" r="r" t="t"/>
                <a:pathLst>
                  <a:path extrusionOk="0" h="8559" w="2961">
                    <a:moveTo>
                      <a:pt x="1" y="1"/>
                    </a:moveTo>
                    <a:lnTo>
                      <a:pt x="49" y="141"/>
                    </a:lnTo>
                    <a:cubicBezTo>
                      <a:pt x="390" y="220"/>
                      <a:pt x="1341" y="689"/>
                      <a:pt x="2005" y="3290"/>
                    </a:cubicBezTo>
                    <a:cubicBezTo>
                      <a:pt x="2827" y="6536"/>
                      <a:pt x="2017" y="8485"/>
                      <a:pt x="2005" y="8504"/>
                    </a:cubicBezTo>
                    <a:lnTo>
                      <a:pt x="2126" y="8559"/>
                    </a:lnTo>
                    <a:cubicBezTo>
                      <a:pt x="2132" y="8546"/>
                      <a:pt x="2961" y="6555"/>
                      <a:pt x="2126" y="3266"/>
                    </a:cubicBezTo>
                    <a:cubicBezTo>
                      <a:pt x="1402" y="421"/>
                      <a:pt x="330" y="5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flipH="1">
                <a:off x="10479801" y="5752321"/>
                <a:ext cx="119198" cy="118431"/>
              </a:xfrm>
              <a:custGeom>
                <a:rect b="b" l="l" r="r" t="t"/>
                <a:pathLst>
                  <a:path extrusionOk="0" h="927" w="933">
                    <a:moveTo>
                      <a:pt x="469" y="1"/>
                    </a:moveTo>
                    <a:cubicBezTo>
                      <a:pt x="214" y="1"/>
                      <a:pt x="0" y="208"/>
                      <a:pt x="0" y="463"/>
                    </a:cubicBezTo>
                    <a:cubicBezTo>
                      <a:pt x="0" y="719"/>
                      <a:pt x="214" y="926"/>
                      <a:pt x="469" y="926"/>
                    </a:cubicBezTo>
                    <a:cubicBezTo>
                      <a:pt x="725" y="926"/>
                      <a:pt x="932" y="719"/>
                      <a:pt x="932" y="463"/>
                    </a:cubicBezTo>
                    <a:cubicBezTo>
                      <a:pt x="932" y="208"/>
                      <a:pt x="725" y="1"/>
                      <a:pt x="4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flipH="1">
                <a:off x="10503947" y="5776467"/>
                <a:ext cx="70139" cy="70139"/>
              </a:xfrm>
              <a:custGeom>
                <a:rect b="b" l="l" r="r" t="t"/>
                <a:pathLst>
                  <a:path extrusionOk="0" h="549" w="549">
                    <a:moveTo>
                      <a:pt x="274" y="0"/>
                    </a:moveTo>
                    <a:cubicBezTo>
                      <a:pt x="122" y="0"/>
                      <a:pt x="0" y="122"/>
                      <a:pt x="0" y="274"/>
                    </a:cubicBezTo>
                    <a:cubicBezTo>
                      <a:pt x="0" y="427"/>
                      <a:pt x="122" y="549"/>
                      <a:pt x="274" y="549"/>
                    </a:cubicBezTo>
                    <a:cubicBezTo>
                      <a:pt x="427" y="549"/>
                      <a:pt x="549" y="427"/>
                      <a:pt x="549" y="274"/>
                    </a:cubicBezTo>
                    <a:cubicBezTo>
                      <a:pt x="549" y="122"/>
                      <a:pt x="427" y="0"/>
                      <a:pt x="2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1" name="Google Shape;2041;p34"/>
              <p:cNvGrpSpPr/>
              <p:nvPr/>
            </p:nvGrpSpPr>
            <p:grpSpPr>
              <a:xfrm>
                <a:off x="10540486" y="4161740"/>
                <a:ext cx="586151" cy="161997"/>
                <a:chOff x="10540486" y="4161740"/>
                <a:chExt cx="586151" cy="161997"/>
              </a:xfrm>
            </p:grpSpPr>
            <p:sp>
              <p:nvSpPr>
                <p:cNvPr id="2042" name="Google Shape;2042;p34"/>
                <p:cNvSpPr/>
                <p:nvPr/>
              </p:nvSpPr>
              <p:spPr>
                <a:xfrm flipH="1">
                  <a:off x="10872783" y="4165701"/>
                  <a:ext cx="249894" cy="151776"/>
                </a:xfrm>
                <a:custGeom>
                  <a:rect b="b" l="l" r="r" t="t"/>
                  <a:pathLst>
                    <a:path extrusionOk="0" h="1188" w="1956">
                      <a:moveTo>
                        <a:pt x="425" y="0"/>
                      </a:moveTo>
                      <a:cubicBezTo>
                        <a:pt x="204" y="0"/>
                        <a:pt x="61" y="6"/>
                        <a:pt x="61" y="6"/>
                      </a:cubicBezTo>
                      <a:cubicBezTo>
                        <a:pt x="61" y="6"/>
                        <a:pt x="0" y="889"/>
                        <a:pt x="226" y="1030"/>
                      </a:cubicBezTo>
                      <a:cubicBezTo>
                        <a:pt x="376" y="1118"/>
                        <a:pt x="642" y="1188"/>
                        <a:pt x="931" y="1188"/>
                      </a:cubicBezTo>
                      <a:cubicBezTo>
                        <a:pt x="1098" y="1188"/>
                        <a:pt x="1273" y="1164"/>
                        <a:pt x="1438" y="1109"/>
                      </a:cubicBezTo>
                      <a:cubicBezTo>
                        <a:pt x="1888" y="956"/>
                        <a:pt x="1955" y="189"/>
                        <a:pt x="1858" y="104"/>
                      </a:cubicBezTo>
                      <a:cubicBezTo>
                        <a:pt x="1362" y="17"/>
                        <a:pt x="788" y="0"/>
                        <a:pt x="425" y="0"/>
                      </a:cubicBezTo>
                      <a:close/>
                    </a:path>
                  </a:pathLst>
                </a:custGeom>
                <a:solidFill>
                  <a:srgbClr val="FFFFFF">
                    <a:alpha val="24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flipH="1">
                  <a:off x="10877510" y="4166467"/>
                  <a:ext cx="178988" cy="79721"/>
                </a:xfrm>
                <a:custGeom>
                  <a:rect b="b" l="l" r="r" t="t"/>
                  <a:pathLst>
                    <a:path extrusionOk="0" h="624" w="1401">
                      <a:moveTo>
                        <a:pt x="0" y="0"/>
                      </a:moveTo>
                      <a:cubicBezTo>
                        <a:pt x="24" y="207"/>
                        <a:pt x="67" y="396"/>
                        <a:pt x="158" y="469"/>
                      </a:cubicBezTo>
                      <a:cubicBezTo>
                        <a:pt x="306" y="555"/>
                        <a:pt x="571" y="623"/>
                        <a:pt x="857" y="623"/>
                      </a:cubicBezTo>
                      <a:cubicBezTo>
                        <a:pt x="1019" y="623"/>
                        <a:pt x="1188" y="601"/>
                        <a:pt x="1346" y="548"/>
                      </a:cubicBezTo>
                      <a:cubicBezTo>
                        <a:pt x="1401" y="335"/>
                        <a:pt x="1395" y="146"/>
                        <a:pt x="1340" y="110"/>
                      </a:cubicBezTo>
                      <a:cubicBezTo>
                        <a:pt x="883" y="25"/>
                        <a:pt x="365" y="0"/>
                        <a:pt x="0" y="0"/>
                      </a:cubicBezTo>
                      <a:close/>
                    </a:path>
                  </a:pathLst>
                </a:custGeom>
                <a:solidFill>
                  <a:srgbClr val="FFFFFF">
                    <a:alpha val="24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flipH="1">
                  <a:off x="10874316" y="4161740"/>
                  <a:ext cx="252321" cy="161997"/>
                </a:xfrm>
                <a:custGeom>
                  <a:rect b="b" l="l" r="r" t="t"/>
                  <a:pathLst>
                    <a:path extrusionOk="0" h="1268" w="1975">
                      <a:moveTo>
                        <a:pt x="326" y="67"/>
                      </a:moveTo>
                      <a:cubicBezTo>
                        <a:pt x="665" y="67"/>
                        <a:pt x="1321" y="78"/>
                        <a:pt x="1871" y="177"/>
                      </a:cubicBezTo>
                      <a:cubicBezTo>
                        <a:pt x="1895" y="208"/>
                        <a:pt x="1913" y="324"/>
                        <a:pt x="1883" y="512"/>
                      </a:cubicBezTo>
                      <a:cubicBezTo>
                        <a:pt x="1859" y="628"/>
                        <a:pt x="1767" y="1024"/>
                        <a:pt x="1463" y="1128"/>
                      </a:cubicBezTo>
                      <a:cubicBezTo>
                        <a:pt x="1305" y="1182"/>
                        <a:pt x="1134" y="1205"/>
                        <a:pt x="970" y="1205"/>
                      </a:cubicBezTo>
                      <a:cubicBezTo>
                        <a:pt x="691" y="1205"/>
                        <a:pt x="430" y="1138"/>
                        <a:pt x="281" y="1042"/>
                      </a:cubicBezTo>
                      <a:cubicBezTo>
                        <a:pt x="104" y="933"/>
                        <a:pt x="104" y="330"/>
                        <a:pt x="123" y="68"/>
                      </a:cubicBezTo>
                      <a:cubicBezTo>
                        <a:pt x="158" y="68"/>
                        <a:pt x="229" y="67"/>
                        <a:pt x="326" y="67"/>
                      </a:cubicBezTo>
                      <a:close/>
                      <a:moveTo>
                        <a:pt x="462" y="1"/>
                      </a:moveTo>
                      <a:cubicBezTo>
                        <a:pt x="240" y="1"/>
                        <a:pt x="95" y="7"/>
                        <a:pt x="92" y="7"/>
                      </a:cubicBezTo>
                      <a:lnTo>
                        <a:pt x="62" y="7"/>
                      </a:lnTo>
                      <a:lnTo>
                        <a:pt x="62" y="37"/>
                      </a:lnTo>
                      <a:cubicBezTo>
                        <a:pt x="56" y="129"/>
                        <a:pt x="1" y="945"/>
                        <a:pt x="244" y="1097"/>
                      </a:cubicBezTo>
                      <a:cubicBezTo>
                        <a:pt x="397" y="1195"/>
                        <a:pt x="671" y="1268"/>
                        <a:pt x="957" y="1268"/>
                      </a:cubicBezTo>
                      <a:cubicBezTo>
                        <a:pt x="1134" y="1268"/>
                        <a:pt x="1316" y="1237"/>
                        <a:pt x="1487" y="1176"/>
                      </a:cubicBezTo>
                      <a:cubicBezTo>
                        <a:pt x="1822" y="1061"/>
                        <a:pt x="1919" y="640"/>
                        <a:pt x="1944" y="512"/>
                      </a:cubicBezTo>
                      <a:cubicBezTo>
                        <a:pt x="1974" y="360"/>
                        <a:pt x="1974" y="171"/>
                        <a:pt x="1907" y="116"/>
                      </a:cubicBezTo>
                      <a:lnTo>
                        <a:pt x="1901" y="104"/>
                      </a:lnTo>
                      <a:lnTo>
                        <a:pt x="1895" y="104"/>
                      </a:lnTo>
                      <a:cubicBezTo>
                        <a:pt x="1403" y="17"/>
                        <a:pt x="828" y="1"/>
                        <a:pt x="4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flipH="1">
                  <a:off x="10543680" y="4165701"/>
                  <a:ext cx="250660" cy="151776"/>
                </a:xfrm>
                <a:custGeom>
                  <a:rect b="b" l="l" r="r" t="t"/>
                  <a:pathLst>
                    <a:path extrusionOk="0" h="1188" w="1962">
                      <a:moveTo>
                        <a:pt x="1537" y="0"/>
                      </a:moveTo>
                      <a:cubicBezTo>
                        <a:pt x="1174" y="0"/>
                        <a:pt x="600" y="17"/>
                        <a:pt x="104" y="104"/>
                      </a:cubicBezTo>
                      <a:cubicBezTo>
                        <a:pt x="1" y="189"/>
                        <a:pt x="74" y="956"/>
                        <a:pt x="518" y="1109"/>
                      </a:cubicBezTo>
                      <a:cubicBezTo>
                        <a:pt x="683" y="1164"/>
                        <a:pt x="858" y="1188"/>
                        <a:pt x="1025" y="1188"/>
                      </a:cubicBezTo>
                      <a:cubicBezTo>
                        <a:pt x="1314" y="1188"/>
                        <a:pt x="1580" y="1118"/>
                        <a:pt x="1730" y="1030"/>
                      </a:cubicBezTo>
                      <a:cubicBezTo>
                        <a:pt x="1962" y="889"/>
                        <a:pt x="1901" y="6"/>
                        <a:pt x="1901" y="6"/>
                      </a:cubicBezTo>
                      <a:cubicBezTo>
                        <a:pt x="1901" y="6"/>
                        <a:pt x="1758" y="0"/>
                        <a:pt x="1537" y="0"/>
                      </a:cubicBezTo>
                      <a:close/>
                    </a:path>
                  </a:pathLst>
                </a:custGeom>
                <a:solidFill>
                  <a:srgbClr val="FFFFFF">
                    <a:alpha val="24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flipH="1">
                  <a:off x="10549046" y="4165701"/>
                  <a:ext cx="181416" cy="76527"/>
                </a:xfrm>
                <a:custGeom>
                  <a:rect b="b" l="l" r="r" t="t"/>
                  <a:pathLst>
                    <a:path extrusionOk="0" h="599" w="1420">
                      <a:moveTo>
                        <a:pt x="1057" y="0"/>
                      </a:moveTo>
                      <a:cubicBezTo>
                        <a:pt x="786" y="0"/>
                        <a:pt x="389" y="10"/>
                        <a:pt x="0" y="55"/>
                      </a:cubicBezTo>
                      <a:cubicBezTo>
                        <a:pt x="67" y="250"/>
                        <a:pt x="189" y="451"/>
                        <a:pt x="396" y="518"/>
                      </a:cubicBezTo>
                      <a:cubicBezTo>
                        <a:pt x="557" y="575"/>
                        <a:pt x="728" y="599"/>
                        <a:pt x="893" y="599"/>
                      </a:cubicBezTo>
                      <a:cubicBezTo>
                        <a:pt x="1079" y="599"/>
                        <a:pt x="1256" y="569"/>
                        <a:pt x="1401" y="524"/>
                      </a:cubicBezTo>
                      <a:cubicBezTo>
                        <a:pt x="1419" y="268"/>
                        <a:pt x="1401" y="6"/>
                        <a:pt x="1401" y="6"/>
                      </a:cubicBezTo>
                      <a:cubicBezTo>
                        <a:pt x="1401" y="6"/>
                        <a:pt x="1266" y="0"/>
                        <a:pt x="1057" y="0"/>
                      </a:cubicBezTo>
                      <a:close/>
                    </a:path>
                  </a:pathLst>
                </a:custGeom>
                <a:solidFill>
                  <a:srgbClr val="FFFFFF">
                    <a:alpha val="24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flipH="1">
                  <a:off x="10779393" y="4170555"/>
                  <a:ext cx="106805" cy="14692"/>
                </a:xfrm>
                <a:custGeom>
                  <a:rect b="b" l="l" r="r" t="t"/>
                  <a:pathLst>
                    <a:path extrusionOk="0" h="115" w="836">
                      <a:moveTo>
                        <a:pt x="381" y="0"/>
                      </a:moveTo>
                      <a:cubicBezTo>
                        <a:pt x="253" y="0"/>
                        <a:pt x="136" y="15"/>
                        <a:pt x="31" y="47"/>
                      </a:cubicBezTo>
                      <a:cubicBezTo>
                        <a:pt x="19" y="54"/>
                        <a:pt x="13" y="54"/>
                        <a:pt x="13" y="54"/>
                      </a:cubicBezTo>
                      <a:lnTo>
                        <a:pt x="13" y="72"/>
                      </a:lnTo>
                      <a:lnTo>
                        <a:pt x="1" y="108"/>
                      </a:lnTo>
                      <a:lnTo>
                        <a:pt x="44" y="108"/>
                      </a:lnTo>
                      <a:cubicBezTo>
                        <a:pt x="148" y="79"/>
                        <a:pt x="263" y="63"/>
                        <a:pt x="390" y="63"/>
                      </a:cubicBezTo>
                      <a:cubicBezTo>
                        <a:pt x="523" y="63"/>
                        <a:pt x="667" y="80"/>
                        <a:pt x="823" y="114"/>
                      </a:cubicBezTo>
                      <a:lnTo>
                        <a:pt x="835" y="54"/>
                      </a:lnTo>
                      <a:cubicBezTo>
                        <a:pt x="673" y="19"/>
                        <a:pt x="521"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flipH="1">
                  <a:off x="10540486" y="4162251"/>
                  <a:ext cx="250660" cy="161485"/>
                </a:xfrm>
                <a:custGeom>
                  <a:rect b="b" l="l" r="r" t="t"/>
                  <a:pathLst>
                    <a:path extrusionOk="0" h="1264" w="1962">
                      <a:moveTo>
                        <a:pt x="1639" y="63"/>
                      </a:moveTo>
                      <a:cubicBezTo>
                        <a:pt x="1737" y="63"/>
                        <a:pt x="1809" y="64"/>
                        <a:pt x="1846" y="64"/>
                      </a:cubicBezTo>
                      <a:cubicBezTo>
                        <a:pt x="1858" y="326"/>
                        <a:pt x="1858" y="935"/>
                        <a:pt x="1681" y="1038"/>
                      </a:cubicBezTo>
                      <a:cubicBezTo>
                        <a:pt x="1535" y="1134"/>
                        <a:pt x="1277" y="1201"/>
                        <a:pt x="998" y="1201"/>
                      </a:cubicBezTo>
                      <a:cubicBezTo>
                        <a:pt x="834" y="1201"/>
                        <a:pt x="664" y="1178"/>
                        <a:pt x="506" y="1124"/>
                      </a:cubicBezTo>
                      <a:cubicBezTo>
                        <a:pt x="201" y="1026"/>
                        <a:pt x="110" y="630"/>
                        <a:pt x="85" y="508"/>
                      </a:cubicBezTo>
                      <a:cubicBezTo>
                        <a:pt x="55" y="320"/>
                        <a:pt x="67" y="204"/>
                        <a:pt x="91" y="173"/>
                      </a:cubicBezTo>
                      <a:cubicBezTo>
                        <a:pt x="641" y="74"/>
                        <a:pt x="1297" y="63"/>
                        <a:pt x="1639" y="63"/>
                      </a:cubicBezTo>
                      <a:close/>
                      <a:moveTo>
                        <a:pt x="1534" y="0"/>
                      </a:moveTo>
                      <a:cubicBezTo>
                        <a:pt x="1170" y="0"/>
                        <a:pt x="583" y="19"/>
                        <a:pt x="79" y="112"/>
                      </a:cubicBezTo>
                      <a:lnTo>
                        <a:pt x="67" y="112"/>
                      </a:lnTo>
                      <a:lnTo>
                        <a:pt x="61" y="119"/>
                      </a:lnTo>
                      <a:cubicBezTo>
                        <a:pt x="0" y="173"/>
                        <a:pt x="0" y="362"/>
                        <a:pt x="30" y="514"/>
                      </a:cubicBezTo>
                      <a:cubicBezTo>
                        <a:pt x="55" y="636"/>
                        <a:pt x="152" y="1063"/>
                        <a:pt x="487" y="1178"/>
                      </a:cubicBezTo>
                      <a:cubicBezTo>
                        <a:pt x="658" y="1239"/>
                        <a:pt x="828" y="1264"/>
                        <a:pt x="1005" y="1264"/>
                      </a:cubicBezTo>
                      <a:cubicBezTo>
                        <a:pt x="1297" y="1264"/>
                        <a:pt x="1559" y="1191"/>
                        <a:pt x="1730" y="1099"/>
                      </a:cubicBezTo>
                      <a:cubicBezTo>
                        <a:pt x="1961" y="941"/>
                        <a:pt x="1919" y="131"/>
                        <a:pt x="1913" y="39"/>
                      </a:cubicBezTo>
                      <a:lnTo>
                        <a:pt x="1913" y="9"/>
                      </a:lnTo>
                      <a:lnTo>
                        <a:pt x="1882" y="9"/>
                      </a:lnTo>
                      <a:cubicBezTo>
                        <a:pt x="1878" y="7"/>
                        <a:pt x="1742" y="0"/>
                        <a:pt x="1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9" name="Google Shape;2049;p34"/>
              <p:cNvSpPr/>
              <p:nvPr/>
            </p:nvSpPr>
            <p:spPr>
              <a:xfrm flipH="1">
                <a:off x="10776326" y="4730644"/>
                <a:ext cx="602377" cy="1287157"/>
              </a:xfrm>
              <a:custGeom>
                <a:rect b="b" l="l" r="r" t="t"/>
                <a:pathLst>
                  <a:path extrusionOk="0" h="10075" w="4715">
                    <a:moveTo>
                      <a:pt x="2029" y="0"/>
                    </a:moveTo>
                    <a:cubicBezTo>
                      <a:pt x="2028" y="0"/>
                      <a:pt x="1340" y="293"/>
                      <a:pt x="999" y="938"/>
                    </a:cubicBezTo>
                    <a:cubicBezTo>
                      <a:pt x="804" y="1304"/>
                      <a:pt x="0" y="3094"/>
                      <a:pt x="0" y="3094"/>
                    </a:cubicBezTo>
                    <a:lnTo>
                      <a:pt x="1663" y="3326"/>
                    </a:lnTo>
                    <a:lnTo>
                      <a:pt x="140" y="4343"/>
                    </a:lnTo>
                    <a:cubicBezTo>
                      <a:pt x="140" y="4343"/>
                      <a:pt x="670" y="5787"/>
                      <a:pt x="1956" y="6706"/>
                    </a:cubicBezTo>
                    <a:cubicBezTo>
                      <a:pt x="3247" y="7632"/>
                      <a:pt x="4100" y="8911"/>
                      <a:pt x="4288" y="10075"/>
                    </a:cubicBezTo>
                    <a:cubicBezTo>
                      <a:pt x="4715" y="8314"/>
                      <a:pt x="3229" y="6298"/>
                      <a:pt x="2382" y="3917"/>
                    </a:cubicBezTo>
                    <a:cubicBezTo>
                      <a:pt x="1541" y="1535"/>
                      <a:pt x="2029" y="0"/>
                      <a:pt x="20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flipH="1">
                <a:off x="11342803" y="5051060"/>
                <a:ext cx="758880" cy="1853123"/>
              </a:xfrm>
              <a:custGeom>
                <a:rect b="b" l="l" r="r" t="t"/>
                <a:pathLst>
                  <a:path extrusionOk="0" h="14505" w="5940">
                    <a:moveTo>
                      <a:pt x="2780" y="1"/>
                    </a:moveTo>
                    <a:cubicBezTo>
                      <a:pt x="2773" y="1"/>
                      <a:pt x="2767" y="1"/>
                      <a:pt x="2760" y="2"/>
                    </a:cubicBezTo>
                    <a:cubicBezTo>
                      <a:pt x="2760" y="2"/>
                      <a:pt x="245" y="6099"/>
                      <a:pt x="123" y="8657"/>
                    </a:cubicBezTo>
                    <a:cubicBezTo>
                      <a:pt x="1" y="11215"/>
                      <a:pt x="1451" y="12257"/>
                      <a:pt x="1968" y="12860"/>
                    </a:cubicBezTo>
                    <a:cubicBezTo>
                      <a:pt x="2486" y="13463"/>
                      <a:pt x="4216" y="14504"/>
                      <a:pt x="4216" y="14504"/>
                    </a:cubicBezTo>
                    <a:cubicBezTo>
                      <a:pt x="4563" y="12768"/>
                      <a:pt x="5940" y="12336"/>
                      <a:pt x="5940" y="12336"/>
                    </a:cubicBezTo>
                    <a:cubicBezTo>
                      <a:pt x="5940" y="12336"/>
                      <a:pt x="4216" y="10265"/>
                      <a:pt x="3534" y="9418"/>
                    </a:cubicBezTo>
                    <a:cubicBezTo>
                      <a:pt x="2851" y="8565"/>
                      <a:pt x="3765" y="7311"/>
                      <a:pt x="4155" y="5806"/>
                    </a:cubicBezTo>
                    <a:cubicBezTo>
                      <a:pt x="4535" y="4320"/>
                      <a:pt x="3562" y="1"/>
                      <a:pt x="2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flipH="1">
                <a:off x="11517831" y="5050293"/>
                <a:ext cx="583852" cy="1853889"/>
              </a:xfrm>
              <a:custGeom>
                <a:rect b="b" l="l" r="r" t="t"/>
                <a:pathLst>
                  <a:path extrusionOk="0" h="14511" w="4570">
                    <a:moveTo>
                      <a:pt x="2775" y="1"/>
                    </a:moveTo>
                    <a:cubicBezTo>
                      <a:pt x="2770" y="1"/>
                      <a:pt x="2765" y="1"/>
                      <a:pt x="2760" y="2"/>
                    </a:cubicBezTo>
                    <a:cubicBezTo>
                      <a:pt x="2760" y="2"/>
                      <a:pt x="245" y="6105"/>
                      <a:pt x="123" y="8663"/>
                    </a:cubicBezTo>
                    <a:cubicBezTo>
                      <a:pt x="1" y="11221"/>
                      <a:pt x="1451" y="12263"/>
                      <a:pt x="1968" y="12866"/>
                    </a:cubicBezTo>
                    <a:cubicBezTo>
                      <a:pt x="2486" y="13469"/>
                      <a:pt x="4216" y="14510"/>
                      <a:pt x="4216" y="14510"/>
                    </a:cubicBezTo>
                    <a:cubicBezTo>
                      <a:pt x="4289" y="14126"/>
                      <a:pt x="4417" y="13810"/>
                      <a:pt x="4569" y="13542"/>
                    </a:cubicBezTo>
                    <a:cubicBezTo>
                      <a:pt x="4015" y="13182"/>
                      <a:pt x="3229" y="12646"/>
                      <a:pt x="2906" y="12269"/>
                    </a:cubicBezTo>
                    <a:cubicBezTo>
                      <a:pt x="2382" y="11672"/>
                      <a:pt x="939" y="10624"/>
                      <a:pt x="1061" y="8066"/>
                    </a:cubicBezTo>
                    <a:cubicBezTo>
                      <a:pt x="1152" y="6178"/>
                      <a:pt x="2547" y="2359"/>
                      <a:pt x="3272" y="489"/>
                    </a:cubicBezTo>
                    <a:cubicBezTo>
                      <a:pt x="3106" y="188"/>
                      <a:pt x="2935" y="1"/>
                      <a:pt x="27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flipH="1">
                <a:off x="11650188" y="6157057"/>
                <a:ext cx="254748" cy="97351"/>
              </a:xfrm>
              <a:custGeom>
                <a:rect b="b" l="l" r="r" t="t"/>
                <a:pathLst>
                  <a:path extrusionOk="0" h="762" w="1994">
                    <a:moveTo>
                      <a:pt x="873" y="1"/>
                    </a:moveTo>
                    <a:cubicBezTo>
                      <a:pt x="605" y="1"/>
                      <a:pt x="309" y="79"/>
                      <a:pt x="2" y="256"/>
                    </a:cubicBezTo>
                    <a:cubicBezTo>
                      <a:pt x="0" y="257"/>
                      <a:pt x="1" y="257"/>
                      <a:pt x="4" y="257"/>
                    </a:cubicBezTo>
                    <a:cubicBezTo>
                      <a:pt x="31" y="257"/>
                      <a:pt x="216" y="225"/>
                      <a:pt x="477" y="225"/>
                    </a:cubicBezTo>
                    <a:cubicBezTo>
                      <a:pt x="901" y="225"/>
                      <a:pt x="1525" y="311"/>
                      <a:pt x="1994" y="761"/>
                    </a:cubicBezTo>
                    <a:cubicBezTo>
                      <a:pt x="1827" y="311"/>
                      <a:pt x="1407" y="1"/>
                      <a:pt x="8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flipH="1">
                <a:off x="10984827" y="6816030"/>
                <a:ext cx="517673" cy="287582"/>
              </a:xfrm>
              <a:custGeom>
                <a:rect b="b" l="l" r="r" t="t"/>
                <a:pathLst>
                  <a:path extrusionOk="0" h="2251" w="4052">
                    <a:moveTo>
                      <a:pt x="3674" y="1"/>
                    </a:moveTo>
                    <a:cubicBezTo>
                      <a:pt x="2328" y="1201"/>
                      <a:pt x="1" y="1274"/>
                      <a:pt x="1" y="1274"/>
                    </a:cubicBezTo>
                    <a:cubicBezTo>
                      <a:pt x="1" y="1274"/>
                      <a:pt x="147" y="1852"/>
                      <a:pt x="238" y="2242"/>
                    </a:cubicBezTo>
                    <a:cubicBezTo>
                      <a:pt x="312" y="2248"/>
                      <a:pt x="386" y="2250"/>
                      <a:pt x="461" y="2250"/>
                    </a:cubicBezTo>
                    <a:cubicBezTo>
                      <a:pt x="2091" y="2250"/>
                      <a:pt x="4051" y="1036"/>
                      <a:pt x="4051" y="1036"/>
                    </a:cubicBezTo>
                    <a:cubicBezTo>
                      <a:pt x="4051" y="1036"/>
                      <a:pt x="4027" y="817"/>
                      <a:pt x="3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43"/>
          <p:cNvSpPr txBox="1"/>
          <p:nvPr>
            <p:ph type="title"/>
          </p:nvPr>
        </p:nvSpPr>
        <p:spPr>
          <a:xfrm>
            <a:off x="720000" y="0"/>
            <a:ext cx="7704000" cy="6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t>Conclusion</a:t>
            </a:r>
            <a:endParaRPr sz="5200"/>
          </a:p>
        </p:txBody>
      </p:sp>
      <p:sp>
        <p:nvSpPr>
          <p:cNvPr id="2246" name="Google Shape;2246;p43"/>
          <p:cNvSpPr txBox="1"/>
          <p:nvPr>
            <p:ph idx="2" type="subTitle"/>
          </p:nvPr>
        </p:nvSpPr>
        <p:spPr>
          <a:xfrm>
            <a:off x="832500" y="1136350"/>
            <a:ext cx="7770000" cy="2855100"/>
          </a:xfrm>
          <a:prstGeom prst="rect">
            <a:avLst/>
          </a:prstGeom>
        </p:spPr>
        <p:txBody>
          <a:bodyPr anchorCtr="0" anchor="t" bIns="91425" lIns="91425" spcFirstLastPara="1" rIns="91425" wrap="square" tIns="91425">
            <a:noAutofit/>
          </a:bodyPr>
          <a:lstStyle/>
          <a:p>
            <a:pPr indent="-396875" lvl="0" marL="457200" marR="254000" rtl="0" algn="l">
              <a:lnSpc>
                <a:spcPct val="115000"/>
              </a:lnSpc>
              <a:spcBef>
                <a:spcPts val="0"/>
              </a:spcBef>
              <a:spcAft>
                <a:spcPts val="0"/>
              </a:spcAft>
              <a:buClr>
                <a:srgbClr val="000000"/>
              </a:buClr>
              <a:buSzPts val="2650"/>
              <a:buFont typeface="Arial"/>
              <a:buChar char="●"/>
            </a:pPr>
            <a:r>
              <a:rPr lang="en" sz="2650">
                <a:solidFill>
                  <a:srgbClr val="000000"/>
                </a:solidFill>
                <a:highlight>
                  <a:schemeClr val="lt1"/>
                </a:highlight>
                <a:latin typeface="Arial"/>
                <a:ea typeface="Arial"/>
                <a:cs typeface="Arial"/>
                <a:sym typeface="Arial"/>
              </a:rPr>
              <a:t>Leveraging the CNN model using the Adam classifier as the primary predictive model for image classification can assist medical practitioners to make accurate and fast diagnosis on patients with abdominal trauma. </a:t>
            </a:r>
            <a:endParaRPr sz="2650">
              <a:solidFill>
                <a:srgbClr val="000000"/>
              </a:solidFill>
              <a:highlight>
                <a:schemeClr val="lt1"/>
              </a:highlight>
              <a:latin typeface="Arial"/>
              <a:ea typeface="Arial"/>
              <a:cs typeface="Arial"/>
              <a:sym typeface="Arial"/>
            </a:endParaRPr>
          </a:p>
          <a:p>
            <a:pPr indent="-396875" lvl="0" marL="457200" marR="254000" rtl="0" algn="l">
              <a:lnSpc>
                <a:spcPct val="115000"/>
              </a:lnSpc>
              <a:spcBef>
                <a:spcPts val="0"/>
              </a:spcBef>
              <a:spcAft>
                <a:spcPts val="0"/>
              </a:spcAft>
              <a:buClr>
                <a:srgbClr val="000000"/>
              </a:buClr>
              <a:buSzPts val="2650"/>
              <a:buFont typeface="Arial"/>
              <a:buChar char="●"/>
            </a:pPr>
            <a:r>
              <a:rPr lang="en" sz="2650">
                <a:solidFill>
                  <a:srgbClr val="000000"/>
                </a:solidFill>
                <a:highlight>
                  <a:schemeClr val="lt1"/>
                </a:highlight>
                <a:latin typeface="Arial"/>
                <a:ea typeface="Arial"/>
                <a:cs typeface="Arial"/>
                <a:sym typeface="Arial"/>
              </a:rPr>
              <a:t>This has the potential to substantially improve patient care and health outcomes in emergency settings.</a:t>
            </a:r>
            <a:endParaRPr sz="2650">
              <a:solidFill>
                <a:srgbClr val="000000"/>
              </a:solidFill>
              <a:highlight>
                <a:schemeClr val="lt1"/>
              </a:highlight>
              <a:latin typeface="Arial"/>
              <a:ea typeface="Arial"/>
              <a:cs typeface="Arial"/>
              <a:sym typeface="Arial"/>
            </a:endParaRPr>
          </a:p>
          <a:p>
            <a:pPr indent="0" lvl="0" marL="241300" marR="254000" rtl="0" algn="l">
              <a:lnSpc>
                <a:spcPct val="115000"/>
              </a:lnSpc>
              <a:spcBef>
                <a:spcPts val="0"/>
              </a:spcBef>
              <a:spcAft>
                <a:spcPts val="0"/>
              </a:spcAft>
              <a:buNone/>
            </a:pPr>
            <a:r>
              <a:t/>
            </a:r>
            <a:endParaRPr sz="2650">
              <a:solidFill>
                <a:srgbClr val="000000"/>
              </a:solidFill>
              <a:highlight>
                <a:srgbClr val="FFFFFF"/>
              </a:highlight>
              <a:latin typeface="Arial"/>
              <a:ea typeface="Arial"/>
              <a:cs typeface="Arial"/>
              <a:sym typeface="Arial"/>
            </a:endParaRPr>
          </a:p>
          <a:p>
            <a:pPr indent="0" lvl="0" marL="914400" rtl="0" algn="l">
              <a:spcBef>
                <a:spcPts val="0"/>
              </a:spcBef>
              <a:spcAft>
                <a:spcPts val="0"/>
              </a:spcAft>
              <a:buNone/>
            </a:pPr>
            <a:r>
              <a:t/>
            </a:r>
            <a:endParaRPr sz="435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sp>
        <p:nvSpPr>
          <p:cNvPr id="2251" name="Google Shape;2251;p44"/>
          <p:cNvSpPr txBox="1"/>
          <p:nvPr>
            <p:ph type="title"/>
          </p:nvPr>
        </p:nvSpPr>
        <p:spPr>
          <a:xfrm>
            <a:off x="418650" y="398725"/>
            <a:ext cx="8213700" cy="20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252" name="Google Shape;2252;p44"/>
          <p:cNvGrpSpPr/>
          <p:nvPr/>
        </p:nvGrpSpPr>
        <p:grpSpPr>
          <a:xfrm>
            <a:off x="1854575" y="2312515"/>
            <a:ext cx="5011720" cy="3392505"/>
            <a:chOff x="1854575" y="2312515"/>
            <a:chExt cx="5011720" cy="3392505"/>
          </a:xfrm>
        </p:grpSpPr>
        <p:sp>
          <p:nvSpPr>
            <p:cNvPr id="2253" name="Google Shape;2253;p44"/>
            <p:cNvSpPr/>
            <p:nvPr/>
          </p:nvSpPr>
          <p:spPr>
            <a:xfrm>
              <a:off x="2000028" y="2920439"/>
              <a:ext cx="4407750" cy="2515500"/>
            </a:xfrm>
            <a:custGeom>
              <a:rect b="b" l="l" r="r" t="t"/>
              <a:pathLst>
                <a:path extrusionOk="0" h="100620" w="176310">
                  <a:moveTo>
                    <a:pt x="26053" y="91026"/>
                  </a:moveTo>
                  <a:cubicBezTo>
                    <a:pt x="16339" y="86003"/>
                    <a:pt x="2691" y="81312"/>
                    <a:pt x="464" y="69133"/>
                  </a:cubicBezTo>
                  <a:cubicBezTo>
                    <a:pt x="-1763" y="56954"/>
                    <a:pt x="4682" y="29469"/>
                    <a:pt x="12690" y="17954"/>
                  </a:cubicBezTo>
                  <a:cubicBezTo>
                    <a:pt x="20699" y="6439"/>
                    <a:pt x="35294" y="-291"/>
                    <a:pt x="48515" y="41"/>
                  </a:cubicBezTo>
                  <a:cubicBezTo>
                    <a:pt x="61736" y="373"/>
                    <a:pt x="79413" y="18143"/>
                    <a:pt x="92018" y="19944"/>
                  </a:cubicBezTo>
                  <a:cubicBezTo>
                    <a:pt x="104623" y="21745"/>
                    <a:pt x="111684" y="10892"/>
                    <a:pt x="124147" y="10845"/>
                  </a:cubicBezTo>
                  <a:cubicBezTo>
                    <a:pt x="136610" y="10798"/>
                    <a:pt x="158219" y="9661"/>
                    <a:pt x="166796" y="19660"/>
                  </a:cubicBezTo>
                  <a:cubicBezTo>
                    <a:pt x="175373" y="29659"/>
                    <a:pt x="177600" y="57855"/>
                    <a:pt x="175610" y="70839"/>
                  </a:cubicBezTo>
                  <a:cubicBezTo>
                    <a:pt x="173620" y="83823"/>
                    <a:pt x="174331" y="92827"/>
                    <a:pt x="154854" y="97566"/>
                  </a:cubicBezTo>
                  <a:cubicBezTo>
                    <a:pt x="135378" y="102305"/>
                    <a:pt x="80218" y="100362"/>
                    <a:pt x="58751" y="99272"/>
                  </a:cubicBezTo>
                  <a:cubicBezTo>
                    <a:pt x="37284" y="98182"/>
                    <a:pt x="35768" y="96049"/>
                    <a:pt x="26053" y="91026"/>
                  </a:cubicBezTo>
                  <a:close/>
                </a:path>
              </a:pathLst>
            </a:custGeom>
            <a:solidFill>
              <a:srgbClr val="FFFFFF">
                <a:alpha val="24050"/>
              </a:srgbClr>
            </a:solidFill>
            <a:ln>
              <a:noFill/>
            </a:ln>
          </p:spPr>
        </p:sp>
        <p:grpSp>
          <p:nvGrpSpPr>
            <p:cNvPr id="2254" name="Google Shape;2254;p44"/>
            <p:cNvGrpSpPr/>
            <p:nvPr/>
          </p:nvGrpSpPr>
          <p:grpSpPr>
            <a:xfrm>
              <a:off x="4783051" y="4734132"/>
              <a:ext cx="1935344" cy="940719"/>
              <a:chOff x="2593100" y="3449275"/>
              <a:chExt cx="264525" cy="128575"/>
            </a:xfrm>
          </p:grpSpPr>
          <p:sp>
            <p:nvSpPr>
              <p:cNvPr id="2255" name="Google Shape;2255;p44"/>
              <p:cNvSpPr/>
              <p:nvPr/>
            </p:nvSpPr>
            <p:spPr>
              <a:xfrm>
                <a:off x="2599950" y="3449275"/>
                <a:ext cx="257675" cy="128575"/>
              </a:xfrm>
              <a:custGeom>
                <a:rect b="b" l="l" r="r" t="t"/>
                <a:pathLst>
                  <a:path extrusionOk="0" h="5143" w="10307">
                    <a:moveTo>
                      <a:pt x="6049" y="1"/>
                    </a:moveTo>
                    <a:cubicBezTo>
                      <a:pt x="4149" y="1"/>
                      <a:pt x="1366" y="946"/>
                      <a:pt x="1" y="4637"/>
                    </a:cubicBezTo>
                    <a:cubicBezTo>
                      <a:pt x="1" y="4637"/>
                      <a:pt x="1269" y="5143"/>
                      <a:pt x="2644" y="5143"/>
                    </a:cubicBezTo>
                    <a:cubicBezTo>
                      <a:pt x="3404" y="5143"/>
                      <a:pt x="4196" y="4989"/>
                      <a:pt x="4825" y="4510"/>
                    </a:cubicBezTo>
                    <a:cubicBezTo>
                      <a:pt x="6591" y="3157"/>
                      <a:pt x="6658" y="2865"/>
                      <a:pt x="7986" y="2512"/>
                    </a:cubicBezTo>
                    <a:cubicBezTo>
                      <a:pt x="9308" y="2165"/>
                      <a:pt x="10307" y="1470"/>
                      <a:pt x="10033" y="831"/>
                    </a:cubicBezTo>
                    <a:cubicBezTo>
                      <a:pt x="9765" y="191"/>
                      <a:pt x="8327" y="161"/>
                      <a:pt x="6439" y="14"/>
                    </a:cubicBezTo>
                    <a:cubicBezTo>
                      <a:pt x="6314" y="6"/>
                      <a:pt x="6183" y="1"/>
                      <a:pt x="60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4"/>
              <p:cNvSpPr/>
              <p:nvPr/>
            </p:nvSpPr>
            <p:spPr>
              <a:xfrm>
                <a:off x="2593100" y="3472600"/>
                <a:ext cx="239400" cy="95525"/>
              </a:xfrm>
              <a:custGeom>
                <a:rect b="b" l="l" r="r" t="t"/>
                <a:pathLst>
                  <a:path extrusionOk="0" h="3821" w="9576">
                    <a:moveTo>
                      <a:pt x="9130" y="0"/>
                    </a:moveTo>
                    <a:cubicBezTo>
                      <a:pt x="8043" y="0"/>
                      <a:pt x="6058" y="352"/>
                      <a:pt x="4222" y="1761"/>
                    </a:cubicBezTo>
                    <a:cubicBezTo>
                      <a:pt x="2114" y="3376"/>
                      <a:pt x="68" y="3729"/>
                      <a:pt x="43" y="3729"/>
                    </a:cubicBezTo>
                    <a:cubicBezTo>
                      <a:pt x="19" y="3735"/>
                      <a:pt x="1" y="3759"/>
                      <a:pt x="7" y="3778"/>
                    </a:cubicBezTo>
                    <a:cubicBezTo>
                      <a:pt x="13" y="3802"/>
                      <a:pt x="31" y="3820"/>
                      <a:pt x="49" y="3820"/>
                    </a:cubicBezTo>
                    <a:cubicBezTo>
                      <a:pt x="74" y="3808"/>
                      <a:pt x="2151" y="3461"/>
                      <a:pt x="4270" y="1841"/>
                    </a:cubicBezTo>
                    <a:cubicBezTo>
                      <a:pt x="6085" y="443"/>
                      <a:pt x="8048" y="92"/>
                      <a:pt x="9118" y="92"/>
                    </a:cubicBezTo>
                    <a:cubicBezTo>
                      <a:pt x="9269" y="92"/>
                      <a:pt x="9402" y="99"/>
                      <a:pt x="9515" y="111"/>
                    </a:cubicBezTo>
                    <a:cubicBezTo>
                      <a:pt x="9518" y="112"/>
                      <a:pt x="9521" y="112"/>
                      <a:pt x="9524" y="112"/>
                    </a:cubicBezTo>
                    <a:cubicBezTo>
                      <a:pt x="9550" y="112"/>
                      <a:pt x="9570" y="91"/>
                      <a:pt x="9570" y="74"/>
                    </a:cubicBezTo>
                    <a:cubicBezTo>
                      <a:pt x="9576" y="44"/>
                      <a:pt x="9551" y="19"/>
                      <a:pt x="9533" y="19"/>
                    </a:cubicBezTo>
                    <a:cubicBezTo>
                      <a:pt x="9418" y="7"/>
                      <a:pt x="9283" y="0"/>
                      <a:pt x="9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4"/>
              <p:cNvSpPr/>
              <p:nvPr/>
            </p:nvSpPr>
            <p:spPr>
              <a:xfrm>
                <a:off x="2793050" y="3475600"/>
                <a:ext cx="32450" cy="20950"/>
              </a:xfrm>
              <a:custGeom>
                <a:rect b="b" l="l" r="r" t="t"/>
                <a:pathLst>
                  <a:path extrusionOk="0" h="838" w="1298">
                    <a:moveTo>
                      <a:pt x="33" y="1"/>
                    </a:moveTo>
                    <a:cubicBezTo>
                      <a:pt x="25" y="1"/>
                      <a:pt x="17" y="6"/>
                      <a:pt x="12" y="15"/>
                    </a:cubicBezTo>
                    <a:cubicBezTo>
                      <a:pt x="0" y="21"/>
                      <a:pt x="12" y="33"/>
                      <a:pt x="18" y="46"/>
                    </a:cubicBezTo>
                    <a:lnTo>
                      <a:pt x="1261" y="837"/>
                    </a:lnTo>
                    <a:lnTo>
                      <a:pt x="1273" y="837"/>
                    </a:lnTo>
                    <a:cubicBezTo>
                      <a:pt x="1279" y="837"/>
                      <a:pt x="1291" y="837"/>
                      <a:pt x="1291" y="825"/>
                    </a:cubicBezTo>
                    <a:cubicBezTo>
                      <a:pt x="1298" y="819"/>
                      <a:pt x="1291" y="807"/>
                      <a:pt x="1279" y="795"/>
                    </a:cubicBezTo>
                    <a:lnTo>
                      <a:pt x="43" y="3"/>
                    </a:lnTo>
                    <a:cubicBezTo>
                      <a:pt x="40" y="1"/>
                      <a:pt x="36" y="1"/>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4"/>
              <p:cNvSpPr/>
              <p:nvPr/>
            </p:nvSpPr>
            <p:spPr>
              <a:xfrm>
                <a:off x="2783150" y="3455050"/>
                <a:ext cx="13575" cy="23525"/>
              </a:xfrm>
              <a:custGeom>
                <a:rect b="b" l="l" r="r" t="t"/>
                <a:pathLst>
                  <a:path extrusionOk="0" h="941" w="543">
                    <a:moveTo>
                      <a:pt x="520" y="0"/>
                    </a:moveTo>
                    <a:cubicBezTo>
                      <a:pt x="512" y="0"/>
                      <a:pt x="504" y="6"/>
                      <a:pt x="500" y="15"/>
                    </a:cubicBezTo>
                    <a:lnTo>
                      <a:pt x="12" y="910"/>
                    </a:lnTo>
                    <a:cubicBezTo>
                      <a:pt x="0" y="916"/>
                      <a:pt x="12" y="935"/>
                      <a:pt x="19" y="941"/>
                    </a:cubicBezTo>
                    <a:lnTo>
                      <a:pt x="25" y="941"/>
                    </a:lnTo>
                    <a:cubicBezTo>
                      <a:pt x="31" y="941"/>
                      <a:pt x="43" y="941"/>
                      <a:pt x="49" y="935"/>
                    </a:cubicBezTo>
                    <a:lnTo>
                      <a:pt x="536" y="33"/>
                    </a:lnTo>
                    <a:cubicBezTo>
                      <a:pt x="542" y="27"/>
                      <a:pt x="536" y="15"/>
                      <a:pt x="530" y="3"/>
                    </a:cubicBezTo>
                    <a:cubicBezTo>
                      <a:pt x="527" y="1"/>
                      <a:pt x="524"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4"/>
              <p:cNvSpPr/>
              <p:nvPr/>
            </p:nvSpPr>
            <p:spPr>
              <a:xfrm>
                <a:off x="2748425" y="3488400"/>
                <a:ext cx="37475" cy="22150"/>
              </a:xfrm>
              <a:custGeom>
                <a:rect b="b" l="l" r="r" t="t"/>
                <a:pathLst>
                  <a:path extrusionOk="0" h="886" w="1499">
                    <a:moveTo>
                      <a:pt x="29" y="0"/>
                    </a:moveTo>
                    <a:cubicBezTo>
                      <a:pt x="21" y="0"/>
                      <a:pt x="11" y="4"/>
                      <a:pt x="7" y="9"/>
                    </a:cubicBezTo>
                    <a:cubicBezTo>
                      <a:pt x="1" y="21"/>
                      <a:pt x="7" y="33"/>
                      <a:pt x="13" y="39"/>
                    </a:cubicBezTo>
                    <a:lnTo>
                      <a:pt x="1462" y="886"/>
                    </a:lnTo>
                    <a:lnTo>
                      <a:pt x="1475" y="886"/>
                    </a:lnTo>
                    <a:cubicBezTo>
                      <a:pt x="1481" y="886"/>
                      <a:pt x="1493" y="886"/>
                      <a:pt x="1493" y="880"/>
                    </a:cubicBezTo>
                    <a:cubicBezTo>
                      <a:pt x="1499" y="874"/>
                      <a:pt x="1493" y="855"/>
                      <a:pt x="1481" y="849"/>
                    </a:cubicBezTo>
                    <a:lnTo>
                      <a:pt x="37" y="3"/>
                    </a:lnTo>
                    <a:cubicBezTo>
                      <a:pt x="35" y="1"/>
                      <a:pt x="32" y="0"/>
                      <a:pt x="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4"/>
              <p:cNvSpPr/>
              <p:nvPr/>
            </p:nvSpPr>
            <p:spPr>
              <a:xfrm>
                <a:off x="2740800" y="3452675"/>
                <a:ext cx="12675" cy="40225"/>
              </a:xfrm>
              <a:custGeom>
                <a:rect b="b" l="l" r="r" t="t"/>
                <a:pathLst>
                  <a:path extrusionOk="0" h="1609" w="507">
                    <a:moveTo>
                      <a:pt x="494" y="0"/>
                    </a:moveTo>
                    <a:cubicBezTo>
                      <a:pt x="476" y="0"/>
                      <a:pt x="464" y="0"/>
                      <a:pt x="464" y="19"/>
                    </a:cubicBezTo>
                    <a:lnTo>
                      <a:pt x="1" y="1578"/>
                    </a:lnTo>
                    <a:cubicBezTo>
                      <a:pt x="1" y="1590"/>
                      <a:pt x="7" y="1602"/>
                      <a:pt x="19" y="1608"/>
                    </a:cubicBezTo>
                    <a:cubicBezTo>
                      <a:pt x="31" y="1608"/>
                      <a:pt x="37" y="1602"/>
                      <a:pt x="44" y="1590"/>
                    </a:cubicBezTo>
                    <a:lnTo>
                      <a:pt x="507" y="31"/>
                    </a:lnTo>
                    <a:cubicBezTo>
                      <a:pt x="507" y="19"/>
                      <a:pt x="507" y="0"/>
                      <a:pt x="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4"/>
              <p:cNvSpPr/>
              <p:nvPr/>
            </p:nvSpPr>
            <p:spPr>
              <a:xfrm>
                <a:off x="2706100" y="3511450"/>
                <a:ext cx="45550" cy="18150"/>
              </a:xfrm>
              <a:custGeom>
                <a:rect b="b" l="l" r="r" t="t"/>
                <a:pathLst>
                  <a:path extrusionOk="0" h="726" w="1822">
                    <a:moveTo>
                      <a:pt x="31" y="0"/>
                    </a:moveTo>
                    <a:cubicBezTo>
                      <a:pt x="18" y="0"/>
                      <a:pt x="6" y="0"/>
                      <a:pt x="0" y="19"/>
                    </a:cubicBezTo>
                    <a:cubicBezTo>
                      <a:pt x="0" y="31"/>
                      <a:pt x="0" y="43"/>
                      <a:pt x="18" y="49"/>
                    </a:cubicBezTo>
                    <a:lnTo>
                      <a:pt x="1791" y="725"/>
                    </a:lnTo>
                    <a:lnTo>
                      <a:pt x="1797" y="725"/>
                    </a:lnTo>
                    <a:cubicBezTo>
                      <a:pt x="1815" y="725"/>
                      <a:pt x="1821" y="719"/>
                      <a:pt x="1821" y="713"/>
                    </a:cubicBezTo>
                    <a:cubicBezTo>
                      <a:pt x="1821" y="695"/>
                      <a:pt x="1821" y="689"/>
                      <a:pt x="1803" y="676"/>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4"/>
              <p:cNvSpPr/>
              <p:nvPr/>
            </p:nvSpPr>
            <p:spPr>
              <a:xfrm>
                <a:off x="2700775" y="3461650"/>
                <a:ext cx="5350" cy="54850"/>
              </a:xfrm>
              <a:custGeom>
                <a:rect b="b" l="l" r="r" t="t"/>
                <a:pathLst>
                  <a:path extrusionOk="0" h="2194" w="214">
                    <a:moveTo>
                      <a:pt x="189" y="1"/>
                    </a:moveTo>
                    <a:cubicBezTo>
                      <a:pt x="183" y="1"/>
                      <a:pt x="171" y="7"/>
                      <a:pt x="171" y="25"/>
                    </a:cubicBezTo>
                    <a:lnTo>
                      <a:pt x="0" y="2169"/>
                    </a:lnTo>
                    <a:cubicBezTo>
                      <a:pt x="0" y="2175"/>
                      <a:pt x="6" y="2193"/>
                      <a:pt x="24" y="2193"/>
                    </a:cubicBezTo>
                    <a:cubicBezTo>
                      <a:pt x="37" y="2193"/>
                      <a:pt x="49" y="2187"/>
                      <a:pt x="49" y="2169"/>
                    </a:cubicBezTo>
                    <a:lnTo>
                      <a:pt x="213" y="25"/>
                    </a:lnTo>
                    <a:cubicBezTo>
                      <a:pt x="213" y="13"/>
                      <a:pt x="207"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4"/>
              <p:cNvSpPr/>
              <p:nvPr/>
            </p:nvSpPr>
            <p:spPr>
              <a:xfrm>
                <a:off x="2666350" y="3538100"/>
                <a:ext cx="53925" cy="18300"/>
              </a:xfrm>
              <a:custGeom>
                <a:rect b="b" l="l" r="r" t="t"/>
                <a:pathLst>
                  <a:path extrusionOk="0" h="732" w="2157">
                    <a:moveTo>
                      <a:pt x="31" y="0"/>
                    </a:moveTo>
                    <a:cubicBezTo>
                      <a:pt x="13" y="0"/>
                      <a:pt x="7" y="0"/>
                      <a:pt x="0" y="19"/>
                    </a:cubicBezTo>
                    <a:cubicBezTo>
                      <a:pt x="0" y="31"/>
                      <a:pt x="0" y="43"/>
                      <a:pt x="13" y="49"/>
                    </a:cubicBezTo>
                    <a:lnTo>
                      <a:pt x="2132" y="731"/>
                    </a:lnTo>
                    <a:cubicBezTo>
                      <a:pt x="2144" y="731"/>
                      <a:pt x="2157" y="731"/>
                      <a:pt x="2157" y="713"/>
                    </a:cubicBezTo>
                    <a:cubicBezTo>
                      <a:pt x="2157" y="695"/>
                      <a:pt x="2157" y="689"/>
                      <a:pt x="2138" y="682"/>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4"/>
              <p:cNvSpPr/>
              <p:nvPr/>
            </p:nvSpPr>
            <p:spPr>
              <a:xfrm>
                <a:off x="2659650" y="3483875"/>
                <a:ext cx="2775" cy="58500"/>
              </a:xfrm>
              <a:custGeom>
                <a:rect b="b" l="l" r="r" t="t"/>
                <a:pathLst>
                  <a:path extrusionOk="0" h="2340" w="111">
                    <a:moveTo>
                      <a:pt x="25" y="1"/>
                    </a:moveTo>
                    <a:cubicBezTo>
                      <a:pt x="7" y="1"/>
                      <a:pt x="0" y="7"/>
                      <a:pt x="0" y="25"/>
                    </a:cubicBezTo>
                    <a:lnTo>
                      <a:pt x="61" y="2315"/>
                    </a:lnTo>
                    <a:cubicBezTo>
                      <a:pt x="61" y="2334"/>
                      <a:pt x="67" y="2340"/>
                      <a:pt x="86" y="2340"/>
                    </a:cubicBezTo>
                    <a:cubicBezTo>
                      <a:pt x="98" y="2340"/>
                      <a:pt x="110" y="2322"/>
                      <a:pt x="110" y="2315"/>
                    </a:cubicBezTo>
                    <a:lnTo>
                      <a:pt x="49" y="25"/>
                    </a:lnTo>
                    <a:cubicBezTo>
                      <a:pt x="49" y="7"/>
                      <a:pt x="37" y="1"/>
                      <a:pt x="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4"/>
              <p:cNvSpPr/>
              <p:nvPr/>
            </p:nvSpPr>
            <p:spPr>
              <a:xfrm>
                <a:off x="2626900" y="3556825"/>
                <a:ext cx="49675" cy="17850"/>
              </a:xfrm>
              <a:custGeom>
                <a:rect b="b" l="l" r="r" t="t"/>
                <a:pathLst>
                  <a:path extrusionOk="0" h="714" w="1987">
                    <a:moveTo>
                      <a:pt x="31" y="0"/>
                    </a:moveTo>
                    <a:cubicBezTo>
                      <a:pt x="19" y="0"/>
                      <a:pt x="7" y="0"/>
                      <a:pt x="1" y="13"/>
                    </a:cubicBezTo>
                    <a:cubicBezTo>
                      <a:pt x="1" y="31"/>
                      <a:pt x="1" y="37"/>
                      <a:pt x="19" y="43"/>
                    </a:cubicBezTo>
                    <a:lnTo>
                      <a:pt x="1968" y="713"/>
                    </a:lnTo>
                    <a:cubicBezTo>
                      <a:pt x="1974" y="713"/>
                      <a:pt x="1980" y="707"/>
                      <a:pt x="1987" y="701"/>
                    </a:cubicBezTo>
                    <a:cubicBezTo>
                      <a:pt x="1987" y="683"/>
                      <a:pt x="1987" y="677"/>
                      <a:pt x="1974" y="670"/>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4"/>
              <p:cNvSpPr/>
              <p:nvPr/>
            </p:nvSpPr>
            <p:spPr>
              <a:xfrm>
                <a:off x="2620975" y="3521750"/>
                <a:ext cx="8700" cy="38300"/>
              </a:xfrm>
              <a:custGeom>
                <a:rect b="b" l="l" r="r" t="t"/>
                <a:pathLst>
                  <a:path extrusionOk="0" h="1532" w="348">
                    <a:moveTo>
                      <a:pt x="310" y="0"/>
                    </a:moveTo>
                    <a:cubicBezTo>
                      <a:pt x="299" y="0"/>
                      <a:pt x="293" y="6"/>
                      <a:pt x="293" y="15"/>
                    </a:cubicBezTo>
                    <a:lnTo>
                      <a:pt x="0" y="1501"/>
                    </a:lnTo>
                    <a:cubicBezTo>
                      <a:pt x="0" y="1519"/>
                      <a:pt x="13" y="1531"/>
                      <a:pt x="25" y="1531"/>
                    </a:cubicBezTo>
                    <a:cubicBezTo>
                      <a:pt x="43" y="1531"/>
                      <a:pt x="49" y="1525"/>
                      <a:pt x="49" y="1519"/>
                    </a:cubicBezTo>
                    <a:lnTo>
                      <a:pt x="335" y="33"/>
                    </a:lnTo>
                    <a:cubicBezTo>
                      <a:pt x="348" y="15"/>
                      <a:pt x="335" y="3"/>
                      <a:pt x="323" y="3"/>
                    </a:cubicBezTo>
                    <a:cubicBezTo>
                      <a:pt x="318" y="1"/>
                      <a:pt x="314" y="0"/>
                      <a:pt x="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7" name="Google Shape;2267;p44"/>
            <p:cNvGrpSpPr/>
            <p:nvPr/>
          </p:nvGrpSpPr>
          <p:grpSpPr>
            <a:xfrm rot="3301719">
              <a:off x="5038286" y="3473039"/>
              <a:ext cx="1240012" cy="1933830"/>
              <a:chOff x="2879838" y="3206638"/>
              <a:chExt cx="182600" cy="284775"/>
            </a:xfrm>
          </p:grpSpPr>
          <p:sp>
            <p:nvSpPr>
              <p:cNvPr id="2268" name="Google Shape;2268;p44"/>
              <p:cNvSpPr/>
              <p:nvPr/>
            </p:nvSpPr>
            <p:spPr>
              <a:xfrm>
                <a:off x="2879838" y="3206638"/>
                <a:ext cx="182600" cy="277300"/>
              </a:xfrm>
              <a:custGeom>
                <a:rect b="b" l="l" r="r" t="t"/>
                <a:pathLst>
                  <a:path extrusionOk="0" h="11092" w="7304">
                    <a:moveTo>
                      <a:pt x="6293" y="0"/>
                    </a:moveTo>
                    <a:cubicBezTo>
                      <a:pt x="5644" y="0"/>
                      <a:pt x="4909" y="957"/>
                      <a:pt x="4422" y="2223"/>
                    </a:cubicBezTo>
                    <a:cubicBezTo>
                      <a:pt x="3862" y="3691"/>
                      <a:pt x="3509" y="3728"/>
                      <a:pt x="1761" y="5586"/>
                    </a:cubicBezTo>
                    <a:cubicBezTo>
                      <a:pt x="0" y="7443"/>
                      <a:pt x="1017" y="11092"/>
                      <a:pt x="1017" y="11092"/>
                    </a:cubicBezTo>
                    <a:cubicBezTo>
                      <a:pt x="5726" y="9898"/>
                      <a:pt x="7017" y="6463"/>
                      <a:pt x="7090" y="4282"/>
                    </a:cubicBezTo>
                    <a:cubicBezTo>
                      <a:pt x="7163" y="2108"/>
                      <a:pt x="7303" y="469"/>
                      <a:pt x="6603" y="79"/>
                    </a:cubicBezTo>
                    <a:cubicBezTo>
                      <a:pt x="6503" y="26"/>
                      <a:pt x="6399" y="0"/>
                      <a:pt x="6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9" name="Google Shape;2269;p44"/>
              <p:cNvGrpSpPr/>
              <p:nvPr/>
            </p:nvGrpSpPr>
            <p:grpSpPr>
              <a:xfrm>
                <a:off x="2901163" y="3229163"/>
                <a:ext cx="154575" cy="262250"/>
                <a:chOff x="2901163" y="3229163"/>
                <a:chExt cx="154575" cy="262250"/>
              </a:xfrm>
            </p:grpSpPr>
            <p:sp>
              <p:nvSpPr>
                <p:cNvPr id="2270" name="Google Shape;2270;p44"/>
                <p:cNvSpPr/>
                <p:nvPr/>
              </p:nvSpPr>
              <p:spPr>
                <a:xfrm>
                  <a:off x="2901163" y="3229163"/>
                  <a:ext cx="137975" cy="262250"/>
                </a:xfrm>
                <a:custGeom>
                  <a:rect b="b" l="l" r="r" t="t"/>
                  <a:pathLst>
                    <a:path extrusionOk="0" h="10490" w="5519">
                      <a:moveTo>
                        <a:pt x="5464" y="1"/>
                      </a:moveTo>
                      <a:cubicBezTo>
                        <a:pt x="5433" y="1"/>
                        <a:pt x="5415" y="25"/>
                        <a:pt x="5415" y="56"/>
                      </a:cubicBezTo>
                      <a:cubicBezTo>
                        <a:pt x="5415" y="1109"/>
                        <a:pt x="4861" y="3674"/>
                        <a:pt x="2790" y="5842"/>
                      </a:cubicBezTo>
                      <a:cubicBezTo>
                        <a:pt x="670" y="8071"/>
                        <a:pt x="12" y="10404"/>
                        <a:pt x="6" y="10428"/>
                      </a:cubicBezTo>
                      <a:cubicBezTo>
                        <a:pt x="0" y="10447"/>
                        <a:pt x="12" y="10477"/>
                        <a:pt x="43" y="10489"/>
                      </a:cubicBezTo>
                      <a:lnTo>
                        <a:pt x="61" y="10489"/>
                      </a:lnTo>
                      <a:cubicBezTo>
                        <a:pt x="91" y="10489"/>
                        <a:pt x="104" y="10471"/>
                        <a:pt x="122" y="10447"/>
                      </a:cubicBezTo>
                      <a:cubicBezTo>
                        <a:pt x="128" y="10428"/>
                        <a:pt x="767" y="8120"/>
                        <a:pt x="2875" y="5909"/>
                      </a:cubicBezTo>
                      <a:cubicBezTo>
                        <a:pt x="4970" y="3716"/>
                        <a:pt x="5518" y="1121"/>
                        <a:pt x="5518" y="56"/>
                      </a:cubicBezTo>
                      <a:cubicBezTo>
                        <a:pt x="5518" y="25"/>
                        <a:pt x="5494" y="1"/>
                        <a:pt x="5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4"/>
                <p:cNvSpPr/>
                <p:nvPr/>
              </p:nvSpPr>
              <p:spPr>
                <a:xfrm>
                  <a:off x="3011388" y="3234288"/>
                  <a:ext cx="20600" cy="39375"/>
                </a:xfrm>
                <a:custGeom>
                  <a:rect b="b" l="l" r="r" t="t"/>
                  <a:pathLst>
                    <a:path extrusionOk="0" h="1575" w="824">
                      <a:moveTo>
                        <a:pt x="33" y="0"/>
                      </a:moveTo>
                      <a:cubicBezTo>
                        <a:pt x="28" y="0"/>
                        <a:pt x="24" y="1"/>
                        <a:pt x="19" y="3"/>
                      </a:cubicBezTo>
                      <a:cubicBezTo>
                        <a:pt x="7" y="9"/>
                        <a:pt x="1" y="27"/>
                        <a:pt x="7" y="39"/>
                      </a:cubicBezTo>
                      <a:lnTo>
                        <a:pt x="762" y="1556"/>
                      </a:lnTo>
                      <a:cubicBezTo>
                        <a:pt x="768" y="1562"/>
                        <a:pt x="774" y="1574"/>
                        <a:pt x="780" y="1574"/>
                      </a:cubicBezTo>
                      <a:lnTo>
                        <a:pt x="799" y="1574"/>
                      </a:lnTo>
                      <a:cubicBezTo>
                        <a:pt x="811" y="1562"/>
                        <a:pt x="823" y="1550"/>
                        <a:pt x="811" y="1532"/>
                      </a:cubicBezTo>
                      <a:lnTo>
                        <a:pt x="62" y="15"/>
                      </a:lnTo>
                      <a:cubicBezTo>
                        <a:pt x="53" y="6"/>
                        <a:pt x="44" y="0"/>
                        <a:pt x="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4"/>
                <p:cNvSpPr/>
                <p:nvPr/>
              </p:nvSpPr>
              <p:spPr>
                <a:xfrm>
                  <a:off x="3026788" y="3272213"/>
                  <a:ext cx="28950" cy="12550"/>
                </a:xfrm>
                <a:custGeom>
                  <a:rect b="b" l="l" r="r" t="t"/>
                  <a:pathLst>
                    <a:path extrusionOk="0" h="502" w="1158">
                      <a:moveTo>
                        <a:pt x="1122" y="0"/>
                      </a:moveTo>
                      <a:cubicBezTo>
                        <a:pt x="1118" y="0"/>
                        <a:pt x="1113" y="1"/>
                        <a:pt x="1109" y="2"/>
                      </a:cubicBezTo>
                      <a:lnTo>
                        <a:pt x="24" y="453"/>
                      </a:lnTo>
                      <a:cubicBezTo>
                        <a:pt x="6" y="459"/>
                        <a:pt x="0" y="471"/>
                        <a:pt x="6" y="490"/>
                      </a:cubicBezTo>
                      <a:cubicBezTo>
                        <a:pt x="6" y="496"/>
                        <a:pt x="24" y="502"/>
                        <a:pt x="30" y="502"/>
                      </a:cubicBezTo>
                      <a:lnTo>
                        <a:pt x="43" y="502"/>
                      </a:lnTo>
                      <a:lnTo>
                        <a:pt x="1133" y="57"/>
                      </a:lnTo>
                      <a:cubicBezTo>
                        <a:pt x="1151" y="45"/>
                        <a:pt x="1157" y="33"/>
                        <a:pt x="1151" y="15"/>
                      </a:cubicBezTo>
                      <a:cubicBezTo>
                        <a:pt x="1142" y="6"/>
                        <a:pt x="1133"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4"/>
                <p:cNvSpPr/>
                <p:nvPr/>
              </p:nvSpPr>
              <p:spPr>
                <a:xfrm>
                  <a:off x="2990238" y="3277688"/>
                  <a:ext cx="21500" cy="45450"/>
                </a:xfrm>
                <a:custGeom>
                  <a:rect b="b" l="l" r="r" t="t"/>
                  <a:pathLst>
                    <a:path extrusionOk="0" h="1818" w="860">
                      <a:moveTo>
                        <a:pt x="35" y="0"/>
                      </a:moveTo>
                      <a:cubicBezTo>
                        <a:pt x="31" y="0"/>
                        <a:pt x="28" y="1"/>
                        <a:pt x="25" y="3"/>
                      </a:cubicBezTo>
                      <a:cubicBezTo>
                        <a:pt x="6" y="9"/>
                        <a:pt x="0" y="27"/>
                        <a:pt x="6" y="39"/>
                      </a:cubicBezTo>
                      <a:lnTo>
                        <a:pt x="798" y="1800"/>
                      </a:lnTo>
                      <a:cubicBezTo>
                        <a:pt x="798" y="1806"/>
                        <a:pt x="816" y="1818"/>
                        <a:pt x="822" y="1818"/>
                      </a:cubicBezTo>
                      <a:lnTo>
                        <a:pt x="835" y="1818"/>
                      </a:lnTo>
                      <a:cubicBezTo>
                        <a:pt x="853" y="1806"/>
                        <a:pt x="859" y="1793"/>
                        <a:pt x="853" y="1775"/>
                      </a:cubicBezTo>
                      <a:lnTo>
                        <a:pt x="61" y="21"/>
                      </a:lnTo>
                      <a:cubicBezTo>
                        <a:pt x="57" y="7"/>
                        <a:pt x="45" y="0"/>
                        <a:pt x="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4"/>
                <p:cNvSpPr/>
                <p:nvPr/>
              </p:nvSpPr>
              <p:spPr>
                <a:xfrm>
                  <a:off x="3005463" y="3321763"/>
                  <a:ext cx="47375" cy="9900"/>
                </a:xfrm>
                <a:custGeom>
                  <a:rect b="b" l="l" r="r" t="t"/>
                  <a:pathLst>
                    <a:path extrusionOk="0" h="396" w="1895">
                      <a:moveTo>
                        <a:pt x="1864" y="0"/>
                      </a:moveTo>
                      <a:lnTo>
                        <a:pt x="25" y="341"/>
                      </a:lnTo>
                      <a:cubicBezTo>
                        <a:pt x="6" y="341"/>
                        <a:pt x="0" y="359"/>
                        <a:pt x="0" y="372"/>
                      </a:cubicBezTo>
                      <a:cubicBezTo>
                        <a:pt x="0" y="390"/>
                        <a:pt x="6" y="396"/>
                        <a:pt x="25" y="396"/>
                      </a:cubicBezTo>
                      <a:lnTo>
                        <a:pt x="1870" y="55"/>
                      </a:lnTo>
                      <a:cubicBezTo>
                        <a:pt x="1888" y="55"/>
                        <a:pt x="1895" y="37"/>
                        <a:pt x="1895" y="24"/>
                      </a:cubicBezTo>
                      <a:cubicBezTo>
                        <a:pt x="1895" y="6"/>
                        <a:pt x="1882" y="0"/>
                        <a:pt x="1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4"/>
                <p:cNvSpPr/>
                <p:nvPr/>
              </p:nvSpPr>
              <p:spPr>
                <a:xfrm>
                  <a:off x="2964488" y="3314438"/>
                  <a:ext cx="15425" cy="54400"/>
                </a:xfrm>
                <a:custGeom>
                  <a:rect b="b" l="l" r="r" t="t"/>
                  <a:pathLst>
                    <a:path extrusionOk="0" h="2176" w="617">
                      <a:moveTo>
                        <a:pt x="19" y="1"/>
                      </a:moveTo>
                      <a:cubicBezTo>
                        <a:pt x="7" y="1"/>
                        <a:pt x="1" y="19"/>
                        <a:pt x="1" y="31"/>
                      </a:cubicBezTo>
                      <a:lnTo>
                        <a:pt x="567" y="2151"/>
                      </a:lnTo>
                      <a:cubicBezTo>
                        <a:pt x="567" y="2163"/>
                        <a:pt x="573" y="2175"/>
                        <a:pt x="586" y="2175"/>
                      </a:cubicBezTo>
                      <a:cubicBezTo>
                        <a:pt x="610" y="2175"/>
                        <a:pt x="616" y="2157"/>
                        <a:pt x="610" y="2132"/>
                      </a:cubicBezTo>
                      <a:lnTo>
                        <a:pt x="50" y="19"/>
                      </a:lnTo>
                      <a:cubicBezTo>
                        <a:pt x="50" y="13"/>
                        <a:pt x="31"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4"/>
                <p:cNvSpPr/>
                <p:nvPr/>
              </p:nvSpPr>
              <p:spPr>
                <a:xfrm>
                  <a:off x="2973638" y="3372913"/>
                  <a:ext cx="63225" cy="3225"/>
                </a:xfrm>
                <a:custGeom>
                  <a:rect b="b" l="l" r="r" t="t"/>
                  <a:pathLst>
                    <a:path extrusionOk="0" h="129" w="2529">
                      <a:moveTo>
                        <a:pt x="31" y="1"/>
                      </a:moveTo>
                      <a:cubicBezTo>
                        <a:pt x="19" y="1"/>
                        <a:pt x="0" y="7"/>
                        <a:pt x="0" y="25"/>
                      </a:cubicBezTo>
                      <a:cubicBezTo>
                        <a:pt x="0" y="37"/>
                        <a:pt x="6" y="55"/>
                        <a:pt x="25" y="55"/>
                      </a:cubicBezTo>
                      <a:lnTo>
                        <a:pt x="2498" y="128"/>
                      </a:lnTo>
                      <a:cubicBezTo>
                        <a:pt x="2504" y="128"/>
                        <a:pt x="2522" y="122"/>
                        <a:pt x="2528" y="110"/>
                      </a:cubicBezTo>
                      <a:cubicBezTo>
                        <a:pt x="2528" y="92"/>
                        <a:pt x="2522" y="80"/>
                        <a:pt x="2504" y="80"/>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4"/>
                <p:cNvSpPr/>
                <p:nvPr/>
              </p:nvSpPr>
              <p:spPr>
                <a:xfrm>
                  <a:off x="2930088" y="3347188"/>
                  <a:ext cx="14325" cy="63825"/>
                </a:xfrm>
                <a:custGeom>
                  <a:rect b="b" l="l" r="r" t="t"/>
                  <a:pathLst>
                    <a:path extrusionOk="0" h="2553" w="573">
                      <a:moveTo>
                        <a:pt x="25" y="0"/>
                      </a:moveTo>
                      <a:cubicBezTo>
                        <a:pt x="6" y="0"/>
                        <a:pt x="0" y="18"/>
                        <a:pt x="0" y="31"/>
                      </a:cubicBezTo>
                      <a:lnTo>
                        <a:pt x="518" y="2528"/>
                      </a:lnTo>
                      <a:cubicBezTo>
                        <a:pt x="518" y="2546"/>
                        <a:pt x="524" y="2552"/>
                        <a:pt x="542" y="2552"/>
                      </a:cubicBezTo>
                      <a:cubicBezTo>
                        <a:pt x="561" y="2552"/>
                        <a:pt x="573" y="2540"/>
                        <a:pt x="573" y="2522"/>
                      </a:cubicBezTo>
                      <a:lnTo>
                        <a:pt x="55" y="25"/>
                      </a:lnTo>
                      <a:cubicBezTo>
                        <a:pt x="55" y="12"/>
                        <a:pt x="37" y="0"/>
                        <a:pt x="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4"/>
                <p:cNvSpPr/>
                <p:nvPr/>
              </p:nvSpPr>
              <p:spPr>
                <a:xfrm>
                  <a:off x="2939063" y="3415238"/>
                  <a:ext cx="66575" cy="10075"/>
                </a:xfrm>
                <a:custGeom>
                  <a:rect b="b" l="l" r="r" t="t"/>
                  <a:pathLst>
                    <a:path extrusionOk="0" h="403" w="2663">
                      <a:moveTo>
                        <a:pt x="31" y="1"/>
                      </a:moveTo>
                      <a:cubicBezTo>
                        <a:pt x="13" y="1"/>
                        <a:pt x="1" y="7"/>
                        <a:pt x="1" y="19"/>
                      </a:cubicBezTo>
                      <a:cubicBezTo>
                        <a:pt x="1" y="37"/>
                        <a:pt x="7" y="50"/>
                        <a:pt x="19" y="50"/>
                      </a:cubicBezTo>
                      <a:lnTo>
                        <a:pt x="2638" y="403"/>
                      </a:lnTo>
                      <a:cubicBezTo>
                        <a:pt x="2656" y="403"/>
                        <a:pt x="2662" y="385"/>
                        <a:pt x="2662" y="378"/>
                      </a:cubicBezTo>
                      <a:cubicBezTo>
                        <a:pt x="2662" y="366"/>
                        <a:pt x="2656" y="348"/>
                        <a:pt x="2638" y="348"/>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4"/>
                <p:cNvSpPr/>
                <p:nvPr/>
              </p:nvSpPr>
              <p:spPr>
                <a:xfrm>
                  <a:off x="2904038" y="3395138"/>
                  <a:ext cx="14500" cy="58975"/>
                </a:xfrm>
                <a:custGeom>
                  <a:rect b="b" l="l" r="r" t="t"/>
                  <a:pathLst>
                    <a:path extrusionOk="0" h="2359" w="580">
                      <a:moveTo>
                        <a:pt x="19" y="1"/>
                      </a:moveTo>
                      <a:cubicBezTo>
                        <a:pt x="7" y="1"/>
                        <a:pt x="1" y="19"/>
                        <a:pt x="1" y="31"/>
                      </a:cubicBezTo>
                      <a:lnTo>
                        <a:pt x="525" y="2334"/>
                      </a:lnTo>
                      <a:cubicBezTo>
                        <a:pt x="525" y="2346"/>
                        <a:pt x="531" y="2358"/>
                        <a:pt x="549" y="2358"/>
                      </a:cubicBezTo>
                      <a:cubicBezTo>
                        <a:pt x="567" y="2346"/>
                        <a:pt x="579" y="2334"/>
                        <a:pt x="579" y="2328"/>
                      </a:cubicBezTo>
                      <a:lnTo>
                        <a:pt x="49" y="25"/>
                      </a:lnTo>
                      <a:cubicBezTo>
                        <a:pt x="49" y="7"/>
                        <a:pt x="3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4"/>
                <p:cNvSpPr/>
                <p:nvPr/>
              </p:nvSpPr>
              <p:spPr>
                <a:xfrm>
                  <a:off x="2914088" y="3455138"/>
                  <a:ext cx="44800" cy="5200"/>
                </a:xfrm>
                <a:custGeom>
                  <a:rect b="b" l="l" r="r" t="t"/>
                  <a:pathLst>
                    <a:path extrusionOk="0" h="208" w="1792">
                      <a:moveTo>
                        <a:pt x="1761" y="1"/>
                      </a:moveTo>
                      <a:lnTo>
                        <a:pt x="25" y="153"/>
                      </a:lnTo>
                      <a:cubicBezTo>
                        <a:pt x="7" y="153"/>
                        <a:pt x="1" y="171"/>
                        <a:pt x="1" y="183"/>
                      </a:cubicBezTo>
                      <a:cubicBezTo>
                        <a:pt x="1" y="202"/>
                        <a:pt x="7" y="208"/>
                        <a:pt x="25" y="208"/>
                      </a:cubicBezTo>
                      <a:lnTo>
                        <a:pt x="1767" y="55"/>
                      </a:lnTo>
                      <a:cubicBezTo>
                        <a:pt x="1779" y="55"/>
                        <a:pt x="1791" y="37"/>
                        <a:pt x="1791" y="25"/>
                      </a:cubicBezTo>
                      <a:cubicBezTo>
                        <a:pt x="1791" y="7"/>
                        <a:pt x="1773" y="1"/>
                        <a:pt x="1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81" name="Google Shape;2281;p44"/>
            <p:cNvGrpSpPr/>
            <p:nvPr/>
          </p:nvGrpSpPr>
          <p:grpSpPr>
            <a:xfrm>
              <a:off x="5028947" y="2689474"/>
              <a:ext cx="1258684" cy="1552853"/>
              <a:chOff x="2526025" y="2780838"/>
              <a:chExt cx="196075" cy="241900"/>
            </a:xfrm>
          </p:grpSpPr>
          <p:sp>
            <p:nvSpPr>
              <p:cNvPr id="2282" name="Google Shape;2282;p44"/>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4"/>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4" name="Google Shape;2284;p44"/>
              <p:cNvGrpSpPr/>
              <p:nvPr/>
            </p:nvGrpSpPr>
            <p:grpSpPr>
              <a:xfrm>
                <a:off x="2539350" y="2806488"/>
                <a:ext cx="160675" cy="189600"/>
                <a:chOff x="2748500" y="2867375"/>
                <a:chExt cx="160675" cy="189600"/>
              </a:xfrm>
            </p:grpSpPr>
            <p:sp>
              <p:nvSpPr>
                <p:cNvPr id="2285" name="Google Shape;2285;p44"/>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4"/>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4"/>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88" name="Google Shape;2288;p44"/>
            <p:cNvGrpSpPr/>
            <p:nvPr/>
          </p:nvGrpSpPr>
          <p:grpSpPr>
            <a:xfrm rot="-2445766">
              <a:off x="2899559" y="2522266"/>
              <a:ext cx="891526" cy="1655579"/>
              <a:chOff x="932775" y="3808625"/>
              <a:chExt cx="200725" cy="372750"/>
            </a:xfrm>
          </p:grpSpPr>
          <p:sp>
            <p:nvSpPr>
              <p:cNvPr id="2289" name="Google Shape;2289;p44"/>
              <p:cNvSpPr/>
              <p:nvPr/>
            </p:nvSpPr>
            <p:spPr>
              <a:xfrm>
                <a:off x="932775" y="3808625"/>
                <a:ext cx="200725" cy="372175"/>
              </a:xfrm>
              <a:custGeom>
                <a:rect b="b" l="l" r="r" t="t"/>
                <a:pathLst>
                  <a:path extrusionOk="0" h="14887" w="8029">
                    <a:moveTo>
                      <a:pt x="3265" y="1"/>
                    </a:moveTo>
                    <a:cubicBezTo>
                      <a:pt x="2874" y="1"/>
                      <a:pt x="2464" y="87"/>
                      <a:pt x="2053" y="261"/>
                    </a:cubicBezTo>
                    <a:cubicBezTo>
                      <a:pt x="336" y="992"/>
                      <a:pt x="1" y="4159"/>
                      <a:pt x="1578" y="6504"/>
                    </a:cubicBezTo>
                    <a:cubicBezTo>
                      <a:pt x="3150" y="8849"/>
                      <a:pt x="4593" y="12887"/>
                      <a:pt x="3777" y="14233"/>
                    </a:cubicBezTo>
                    <a:cubicBezTo>
                      <a:pt x="3497" y="14692"/>
                      <a:pt x="3501" y="14887"/>
                      <a:pt x="3673" y="14887"/>
                    </a:cubicBezTo>
                    <a:cubicBezTo>
                      <a:pt x="4005" y="14887"/>
                      <a:pt x="4967" y="14156"/>
                      <a:pt x="5714" y="13192"/>
                    </a:cubicBezTo>
                    <a:cubicBezTo>
                      <a:pt x="5714" y="13192"/>
                      <a:pt x="8029" y="10183"/>
                      <a:pt x="6676" y="7996"/>
                    </a:cubicBezTo>
                    <a:cubicBezTo>
                      <a:pt x="5324" y="5810"/>
                      <a:pt x="5945" y="4817"/>
                      <a:pt x="5732" y="2581"/>
                    </a:cubicBezTo>
                    <a:cubicBezTo>
                      <a:pt x="5565" y="883"/>
                      <a:pt x="4517" y="1"/>
                      <a:pt x="32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4"/>
              <p:cNvSpPr/>
              <p:nvPr/>
            </p:nvSpPr>
            <p:spPr>
              <a:xfrm>
                <a:off x="1005425" y="3820425"/>
                <a:ext cx="71875" cy="360950"/>
              </a:xfrm>
              <a:custGeom>
                <a:rect b="b" l="l" r="r" t="t"/>
                <a:pathLst>
                  <a:path extrusionOk="0" h="14438" w="2875">
                    <a:moveTo>
                      <a:pt x="1574" y="0"/>
                    </a:moveTo>
                    <a:cubicBezTo>
                      <a:pt x="1557" y="0"/>
                      <a:pt x="1540" y="6"/>
                      <a:pt x="1529" y="20"/>
                    </a:cubicBezTo>
                    <a:cubicBezTo>
                      <a:pt x="0" y="1848"/>
                      <a:pt x="701" y="4199"/>
                      <a:pt x="2065" y="8213"/>
                    </a:cubicBezTo>
                    <a:cubicBezTo>
                      <a:pt x="2759" y="10259"/>
                      <a:pt x="2339" y="11818"/>
                      <a:pt x="1858" y="12762"/>
                    </a:cubicBezTo>
                    <a:cubicBezTo>
                      <a:pt x="1340" y="13786"/>
                      <a:pt x="652" y="14334"/>
                      <a:pt x="640" y="14340"/>
                    </a:cubicBezTo>
                    <a:cubicBezTo>
                      <a:pt x="621" y="14364"/>
                      <a:pt x="621" y="14395"/>
                      <a:pt x="640" y="14425"/>
                    </a:cubicBezTo>
                    <a:cubicBezTo>
                      <a:pt x="648" y="14433"/>
                      <a:pt x="658" y="14438"/>
                      <a:pt x="668" y="14438"/>
                    </a:cubicBezTo>
                    <a:cubicBezTo>
                      <a:pt x="681" y="14438"/>
                      <a:pt x="694" y="14430"/>
                      <a:pt x="701" y="14413"/>
                    </a:cubicBezTo>
                    <a:cubicBezTo>
                      <a:pt x="707" y="14413"/>
                      <a:pt x="1419" y="13853"/>
                      <a:pt x="1949" y="12811"/>
                    </a:cubicBezTo>
                    <a:cubicBezTo>
                      <a:pt x="2436" y="11849"/>
                      <a:pt x="2875" y="10259"/>
                      <a:pt x="2162" y="8170"/>
                    </a:cubicBezTo>
                    <a:cubicBezTo>
                      <a:pt x="816" y="4199"/>
                      <a:pt x="122" y="1866"/>
                      <a:pt x="1614" y="87"/>
                    </a:cubicBezTo>
                    <a:cubicBezTo>
                      <a:pt x="1632" y="63"/>
                      <a:pt x="1632" y="32"/>
                      <a:pt x="1608" y="8"/>
                    </a:cubicBezTo>
                    <a:cubicBezTo>
                      <a:pt x="1598" y="3"/>
                      <a:pt x="1586" y="0"/>
                      <a:pt x="1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4"/>
              <p:cNvSpPr/>
              <p:nvPr/>
            </p:nvSpPr>
            <p:spPr>
              <a:xfrm>
                <a:off x="967050" y="3836650"/>
                <a:ext cx="58950" cy="65925"/>
              </a:xfrm>
              <a:custGeom>
                <a:rect b="b" l="l" r="r" t="t"/>
                <a:pathLst>
                  <a:path extrusionOk="0" h="2637" w="2358">
                    <a:moveTo>
                      <a:pt x="63" y="0"/>
                    </a:moveTo>
                    <a:cubicBezTo>
                      <a:pt x="52" y="0"/>
                      <a:pt x="40" y="4"/>
                      <a:pt x="31" y="11"/>
                    </a:cubicBezTo>
                    <a:cubicBezTo>
                      <a:pt x="6" y="23"/>
                      <a:pt x="0" y="60"/>
                      <a:pt x="12" y="84"/>
                    </a:cubicBezTo>
                    <a:cubicBezTo>
                      <a:pt x="31" y="102"/>
                      <a:pt x="816" y="1418"/>
                      <a:pt x="1797" y="2271"/>
                    </a:cubicBezTo>
                    <a:cubicBezTo>
                      <a:pt x="1949" y="2405"/>
                      <a:pt x="2108" y="2526"/>
                      <a:pt x="2266" y="2630"/>
                    </a:cubicBezTo>
                    <a:cubicBezTo>
                      <a:pt x="2276" y="2634"/>
                      <a:pt x="2286" y="2636"/>
                      <a:pt x="2296" y="2636"/>
                    </a:cubicBezTo>
                    <a:cubicBezTo>
                      <a:pt x="2315" y="2636"/>
                      <a:pt x="2333" y="2628"/>
                      <a:pt x="2345" y="2612"/>
                    </a:cubicBezTo>
                    <a:cubicBezTo>
                      <a:pt x="2357" y="2581"/>
                      <a:pt x="2351" y="2551"/>
                      <a:pt x="2327" y="2539"/>
                    </a:cubicBezTo>
                    <a:cubicBezTo>
                      <a:pt x="1164" y="1783"/>
                      <a:pt x="116" y="41"/>
                      <a:pt x="104" y="23"/>
                    </a:cubicBezTo>
                    <a:cubicBezTo>
                      <a:pt x="96" y="8"/>
                      <a:pt x="80" y="0"/>
                      <a:pt x="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4"/>
              <p:cNvSpPr/>
              <p:nvPr/>
            </p:nvSpPr>
            <p:spPr>
              <a:xfrm>
                <a:off x="1034650" y="3906075"/>
                <a:ext cx="33225" cy="51150"/>
              </a:xfrm>
              <a:custGeom>
                <a:rect b="b" l="l" r="r" t="t"/>
                <a:pathLst>
                  <a:path extrusionOk="0" h="2046" w="1329">
                    <a:moveTo>
                      <a:pt x="1269" y="1"/>
                    </a:moveTo>
                    <a:cubicBezTo>
                      <a:pt x="1247" y="1"/>
                      <a:pt x="1229" y="13"/>
                      <a:pt x="1225" y="36"/>
                    </a:cubicBezTo>
                    <a:cubicBezTo>
                      <a:pt x="1219" y="42"/>
                      <a:pt x="719" y="1345"/>
                      <a:pt x="19" y="1942"/>
                    </a:cubicBezTo>
                    <a:cubicBezTo>
                      <a:pt x="1" y="1966"/>
                      <a:pt x="1" y="1997"/>
                      <a:pt x="19" y="2027"/>
                    </a:cubicBezTo>
                    <a:cubicBezTo>
                      <a:pt x="28" y="2040"/>
                      <a:pt x="40" y="2046"/>
                      <a:pt x="52" y="2046"/>
                    </a:cubicBezTo>
                    <a:cubicBezTo>
                      <a:pt x="64" y="2046"/>
                      <a:pt x="77" y="2040"/>
                      <a:pt x="86" y="2027"/>
                    </a:cubicBezTo>
                    <a:cubicBezTo>
                      <a:pt x="811" y="1412"/>
                      <a:pt x="1298" y="127"/>
                      <a:pt x="1322" y="72"/>
                    </a:cubicBezTo>
                    <a:cubicBezTo>
                      <a:pt x="1328" y="42"/>
                      <a:pt x="1322" y="11"/>
                      <a:pt x="1292" y="5"/>
                    </a:cubicBezTo>
                    <a:cubicBezTo>
                      <a:pt x="1284" y="2"/>
                      <a:pt x="1276" y="1"/>
                      <a:pt x="1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4"/>
              <p:cNvSpPr/>
              <p:nvPr/>
            </p:nvSpPr>
            <p:spPr>
              <a:xfrm>
                <a:off x="987600" y="3952175"/>
                <a:ext cx="60475" cy="39200"/>
              </a:xfrm>
              <a:custGeom>
                <a:rect b="b" l="l" r="r" t="t"/>
                <a:pathLst>
                  <a:path extrusionOk="0" h="1568" w="2419">
                    <a:moveTo>
                      <a:pt x="59" y="1"/>
                    </a:moveTo>
                    <a:cubicBezTo>
                      <a:pt x="46" y="1"/>
                      <a:pt x="34" y="7"/>
                      <a:pt x="25" y="19"/>
                    </a:cubicBezTo>
                    <a:cubicBezTo>
                      <a:pt x="0" y="37"/>
                      <a:pt x="0" y="68"/>
                      <a:pt x="25" y="92"/>
                    </a:cubicBezTo>
                    <a:cubicBezTo>
                      <a:pt x="98" y="159"/>
                      <a:pt x="165" y="232"/>
                      <a:pt x="244" y="293"/>
                    </a:cubicBezTo>
                    <a:cubicBezTo>
                      <a:pt x="1243" y="1164"/>
                      <a:pt x="2327" y="1554"/>
                      <a:pt x="2339" y="1560"/>
                    </a:cubicBezTo>
                    <a:cubicBezTo>
                      <a:pt x="2348" y="1565"/>
                      <a:pt x="2356" y="1567"/>
                      <a:pt x="2363" y="1567"/>
                    </a:cubicBezTo>
                    <a:cubicBezTo>
                      <a:pt x="2382" y="1567"/>
                      <a:pt x="2398" y="1552"/>
                      <a:pt x="2406" y="1529"/>
                    </a:cubicBezTo>
                    <a:cubicBezTo>
                      <a:pt x="2419" y="1499"/>
                      <a:pt x="2406" y="1469"/>
                      <a:pt x="2376" y="1462"/>
                    </a:cubicBezTo>
                    <a:cubicBezTo>
                      <a:pt x="2370" y="1456"/>
                      <a:pt x="1133" y="1012"/>
                      <a:pt x="98" y="19"/>
                    </a:cubicBezTo>
                    <a:cubicBezTo>
                      <a:pt x="86" y="7"/>
                      <a:pt x="72" y="1"/>
                      <a:pt x="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4"/>
              <p:cNvSpPr/>
              <p:nvPr/>
            </p:nvSpPr>
            <p:spPr>
              <a:xfrm>
                <a:off x="1025200" y="4036750"/>
                <a:ext cx="43275" cy="28775"/>
              </a:xfrm>
              <a:custGeom>
                <a:rect b="b" l="l" r="r" t="t"/>
                <a:pathLst>
                  <a:path extrusionOk="0" h="1151" w="1731">
                    <a:moveTo>
                      <a:pt x="66" y="1"/>
                    </a:moveTo>
                    <a:cubicBezTo>
                      <a:pt x="54" y="1"/>
                      <a:pt x="42" y="6"/>
                      <a:pt x="31" y="16"/>
                    </a:cubicBezTo>
                    <a:cubicBezTo>
                      <a:pt x="13" y="35"/>
                      <a:pt x="1" y="65"/>
                      <a:pt x="25" y="89"/>
                    </a:cubicBezTo>
                    <a:cubicBezTo>
                      <a:pt x="153" y="242"/>
                      <a:pt x="293" y="382"/>
                      <a:pt x="421" y="491"/>
                    </a:cubicBezTo>
                    <a:cubicBezTo>
                      <a:pt x="1067" y="1052"/>
                      <a:pt x="1633" y="1143"/>
                      <a:pt x="1664" y="1149"/>
                    </a:cubicBezTo>
                    <a:cubicBezTo>
                      <a:pt x="1667" y="1150"/>
                      <a:pt x="1670" y="1150"/>
                      <a:pt x="1673" y="1150"/>
                    </a:cubicBezTo>
                    <a:cubicBezTo>
                      <a:pt x="1699" y="1150"/>
                      <a:pt x="1719" y="1128"/>
                      <a:pt x="1725" y="1101"/>
                    </a:cubicBezTo>
                    <a:cubicBezTo>
                      <a:pt x="1731" y="1070"/>
                      <a:pt x="1706" y="1052"/>
                      <a:pt x="1676" y="1040"/>
                    </a:cubicBezTo>
                    <a:cubicBezTo>
                      <a:pt x="1670" y="1040"/>
                      <a:pt x="872" y="918"/>
                      <a:pt x="111" y="22"/>
                    </a:cubicBezTo>
                    <a:cubicBezTo>
                      <a:pt x="97" y="9"/>
                      <a:pt x="81" y="1"/>
                      <a:pt x="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4"/>
              <p:cNvSpPr/>
              <p:nvPr/>
            </p:nvSpPr>
            <p:spPr>
              <a:xfrm>
                <a:off x="1058700" y="3987925"/>
                <a:ext cx="23625" cy="44750"/>
              </a:xfrm>
              <a:custGeom>
                <a:rect b="b" l="l" r="r" t="t"/>
                <a:pathLst>
                  <a:path extrusionOk="0" h="1790" w="945">
                    <a:moveTo>
                      <a:pt x="883" y="1"/>
                    </a:moveTo>
                    <a:cubicBezTo>
                      <a:pt x="852" y="1"/>
                      <a:pt x="829" y="19"/>
                      <a:pt x="829" y="51"/>
                    </a:cubicBezTo>
                    <a:cubicBezTo>
                      <a:pt x="750" y="660"/>
                      <a:pt x="25" y="1701"/>
                      <a:pt x="19" y="1707"/>
                    </a:cubicBezTo>
                    <a:cubicBezTo>
                      <a:pt x="1" y="1732"/>
                      <a:pt x="1" y="1762"/>
                      <a:pt x="25" y="1774"/>
                    </a:cubicBezTo>
                    <a:cubicBezTo>
                      <a:pt x="39" y="1785"/>
                      <a:pt x="52" y="1790"/>
                      <a:pt x="65" y="1790"/>
                    </a:cubicBezTo>
                    <a:cubicBezTo>
                      <a:pt x="81" y="1790"/>
                      <a:pt x="97" y="1782"/>
                      <a:pt x="111" y="1768"/>
                    </a:cubicBezTo>
                    <a:cubicBezTo>
                      <a:pt x="141" y="1732"/>
                      <a:pt x="854" y="696"/>
                      <a:pt x="939" y="63"/>
                    </a:cubicBezTo>
                    <a:cubicBezTo>
                      <a:pt x="945" y="32"/>
                      <a:pt x="921" y="8"/>
                      <a:pt x="896" y="2"/>
                    </a:cubicBezTo>
                    <a:cubicBezTo>
                      <a:pt x="892" y="1"/>
                      <a:pt x="887" y="1"/>
                      <a:pt x="8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4"/>
              <p:cNvSpPr/>
              <p:nvPr/>
            </p:nvSpPr>
            <p:spPr>
              <a:xfrm>
                <a:off x="1063725" y="4072250"/>
                <a:ext cx="33075" cy="33225"/>
              </a:xfrm>
              <a:custGeom>
                <a:rect b="b" l="l" r="r" t="t"/>
                <a:pathLst>
                  <a:path extrusionOk="0" h="1329" w="1323">
                    <a:moveTo>
                      <a:pt x="1262" y="1"/>
                    </a:moveTo>
                    <a:cubicBezTo>
                      <a:pt x="1244" y="1"/>
                      <a:pt x="1227" y="13"/>
                      <a:pt x="1219" y="34"/>
                    </a:cubicBezTo>
                    <a:cubicBezTo>
                      <a:pt x="860" y="801"/>
                      <a:pt x="44" y="1222"/>
                      <a:pt x="37" y="1228"/>
                    </a:cubicBezTo>
                    <a:cubicBezTo>
                      <a:pt x="13" y="1234"/>
                      <a:pt x="1" y="1276"/>
                      <a:pt x="13" y="1295"/>
                    </a:cubicBezTo>
                    <a:lnTo>
                      <a:pt x="31" y="1313"/>
                    </a:lnTo>
                    <a:cubicBezTo>
                      <a:pt x="39" y="1321"/>
                      <a:pt x="52" y="1328"/>
                      <a:pt x="64" y="1328"/>
                    </a:cubicBezTo>
                    <a:cubicBezTo>
                      <a:pt x="72" y="1328"/>
                      <a:pt x="79" y="1326"/>
                      <a:pt x="86" y="1319"/>
                    </a:cubicBezTo>
                    <a:cubicBezTo>
                      <a:pt x="117" y="1301"/>
                      <a:pt x="939" y="880"/>
                      <a:pt x="1310" y="76"/>
                    </a:cubicBezTo>
                    <a:cubicBezTo>
                      <a:pt x="1323" y="52"/>
                      <a:pt x="1317" y="28"/>
                      <a:pt x="1286" y="9"/>
                    </a:cubicBezTo>
                    <a:cubicBezTo>
                      <a:pt x="1278" y="4"/>
                      <a:pt x="1270" y="1"/>
                      <a:pt x="12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44"/>
            <p:cNvGrpSpPr/>
            <p:nvPr/>
          </p:nvGrpSpPr>
          <p:grpSpPr>
            <a:xfrm rot="-4201990">
              <a:off x="2497014" y="4032747"/>
              <a:ext cx="1258683" cy="1611314"/>
              <a:chOff x="2756926" y="3021868"/>
              <a:chExt cx="326802" cy="418441"/>
            </a:xfrm>
          </p:grpSpPr>
          <p:sp>
            <p:nvSpPr>
              <p:cNvPr id="2298" name="Google Shape;2298;p44"/>
              <p:cNvSpPr/>
              <p:nvPr/>
            </p:nvSpPr>
            <p:spPr>
              <a:xfrm>
                <a:off x="2756926" y="3021868"/>
                <a:ext cx="326802" cy="403261"/>
              </a:xfrm>
              <a:custGeom>
                <a:rect b="b" l="l" r="r" t="t"/>
                <a:pathLst>
                  <a:path extrusionOk="0" h="6482" w="5253">
                    <a:moveTo>
                      <a:pt x="3946" y="1"/>
                    </a:moveTo>
                    <a:cubicBezTo>
                      <a:pt x="3662" y="1"/>
                      <a:pt x="3204" y="479"/>
                      <a:pt x="2634" y="2330"/>
                    </a:cubicBezTo>
                    <a:lnTo>
                      <a:pt x="2634" y="2330"/>
                    </a:lnTo>
                    <a:cubicBezTo>
                      <a:pt x="2661" y="2120"/>
                      <a:pt x="2701" y="567"/>
                      <a:pt x="2302" y="567"/>
                    </a:cubicBezTo>
                    <a:cubicBezTo>
                      <a:pt x="2287" y="567"/>
                      <a:pt x="2272" y="569"/>
                      <a:pt x="2256" y="574"/>
                    </a:cubicBezTo>
                    <a:cubicBezTo>
                      <a:pt x="1768" y="701"/>
                      <a:pt x="1592" y="1250"/>
                      <a:pt x="1701" y="3930"/>
                    </a:cubicBezTo>
                    <a:cubicBezTo>
                      <a:pt x="1695" y="3893"/>
                      <a:pt x="1177" y="1335"/>
                      <a:pt x="818" y="1335"/>
                    </a:cubicBezTo>
                    <a:cubicBezTo>
                      <a:pt x="465" y="1335"/>
                      <a:pt x="459" y="2291"/>
                      <a:pt x="1184" y="4368"/>
                    </a:cubicBezTo>
                    <a:cubicBezTo>
                      <a:pt x="970" y="3826"/>
                      <a:pt x="358" y="2954"/>
                      <a:pt x="123" y="2954"/>
                    </a:cubicBezTo>
                    <a:cubicBezTo>
                      <a:pt x="36" y="2954"/>
                      <a:pt x="1" y="3074"/>
                      <a:pt x="57" y="3375"/>
                    </a:cubicBezTo>
                    <a:cubicBezTo>
                      <a:pt x="264" y="4484"/>
                      <a:pt x="1348" y="6482"/>
                      <a:pt x="1348" y="6482"/>
                    </a:cubicBezTo>
                    <a:cubicBezTo>
                      <a:pt x="1348" y="6482"/>
                      <a:pt x="3827" y="5264"/>
                      <a:pt x="4479" y="4642"/>
                    </a:cubicBezTo>
                    <a:cubicBezTo>
                      <a:pt x="4767" y="4376"/>
                      <a:pt x="4821" y="4247"/>
                      <a:pt x="4631" y="4247"/>
                    </a:cubicBezTo>
                    <a:cubicBezTo>
                      <a:pt x="4387" y="4247"/>
                      <a:pt x="3739" y="4460"/>
                      <a:pt x="2664" y="4868"/>
                    </a:cubicBezTo>
                    <a:cubicBezTo>
                      <a:pt x="2664" y="4868"/>
                      <a:pt x="5003" y="3814"/>
                      <a:pt x="5191" y="3363"/>
                    </a:cubicBezTo>
                    <a:cubicBezTo>
                      <a:pt x="5252" y="3220"/>
                      <a:pt x="5175" y="3159"/>
                      <a:pt x="4997" y="3159"/>
                    </a:cubicBezTo>
                    <a:cubicBezTo>
                      <a:pt x="4622" y="3159"/>
                      <a:pt x="3799" y="3429"/>
                      <a:pt x="2871" y="3771"/>
                    </a:cubicBezTo>
                    <a:cubicBezTo>
                      <a:pt x="3571" y="3473"/>
                      <a:pt x="5167" y="2297"/>
                      <a:pt x="5033" y="1962"/>
                    </a:cubicBezTo>
                    <a:cubicBezTo>
                      <a:pt x="4992" y="1855"/>
                      <a:pt x="4870" y="1800"/>
                      <a:pt x="4697" y="1800"/>
                    </a:cubicBezTo>
                    <a:cubicBezTo>
                      <a:pt x="4328" y="1800"/>
                      <a:pt x="3727" y="2052"/>
                      <a:pt x="3187" y="2596"/>
                    </a:cubicBezTo>
                    <a:cubicBezTo>
                      <a:pt x="3894" y="1530"/>
                      <a:pt x="4296" y="98"/>
                      <a:pt x="4022" y="13"/>
                    </a:cubicBezTo>
                    <a:cubicBezTo>
                      <a:pt x="3998" y="5"/>
                      <a:pt x="3973" y="1"/>
                      <a:pt x="39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4"/>
              <p:cNvSpPr/>
              <p:nvPr/>
            </p:nvSpPr>
            <p:spPr>
              <a:xfrm>
                <a:off x="2836993" y="3048557"/>
                <a:ext cx="164490" cy="391752"/>
              </a:xfrm>
              <a:custGeom>
                <a:rect b="b" l="l" r="r" t="t"/>
                <a:pathLst>
                  <a:path extrusionOk="0" h="6297" w="2644">
                    <a:moveTo>
                      <a:pt x="2607" y="0"/>
                    </a:moveTo>
                    <a:cubicBezTo>
                      <a:pt x="2596" y="0"/>
                      <a:pt x="2586" y="3"/>
                      <a:pt x="2583" y="11"/>
                    </a:cubicBezTo>
                    <a:cubicBezTo>
                      <a:pt x="786" y="2892"/>
                      <a:pt x="18" y="6217"/>
                      <a:pt x="12" y="6248"/>
                    </a:cubicBezTo>
                    <a:cubicBezTo>
                      <a:pt x="0" y="6266"/>
                      <a:pt x="18" y="6284"/>
                      <a:pt x="31" y="6296"/>
                    </a:cubicBezTo>
                    <a:cubicBezTo>
                      <a:pt x="49" y="6284"/>
                      <a:pt x="55" y="6284"/>
                      <a:pt x="55" y="6284"/>
                    </a:cubicBezTo>
                    <a:cubicBezTo>
                      <a:pt x="73" y="6284"/>
                      <a:pt x="79" y="6272"/>
                      <a:pt x="79" y="6266"/>
                    </a:cubicBezTo>
                    <a:cubicBezTo>
                      <a:pt x="85" y="6235"/>
                      <a:pt x="847" y="2916"/>
                      <a:pt x="2637" y="53"/>
                    </a:cubicBezTo>
                    <a:cubicBezTo>
                      <a:pt x="2644" y="35"/>
                      <a:pt x="2644" y="11"/>
                      <a:pt x="2631" y="4"/>
                    </a:cubicBezTo>
                    <a:cubicBezTo>
                      <a:pt x="2624" y="2"/>
                      <a:pt x="2615" y="0"/>
                      <a:pt x="2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4"/>
              <p:cNvSpPr/>
              <p:nvPr/>
            </p:nvSpPr>
            <p:spPr>
              <a:xfrm>
                <a:off x="2887385" y="3072696"/>
                <a:ext cx="143649" cy="189499"/>
              </a:xfrm>
              <a:custGeom>
                <a:rect b="b" l="l" r="r" t="t"/>
                <a:pathLst>
                  <a:path extrusionOk="0" h="3046" w="2309">
                    <a:moveTo>
                      <a:pt x="12" y="0"/>
                    </a:moveTo>
                    <a:cubicBezTo>
                      <a:pt x="6" y="0"/>
                      <a:pt x="0" y="6"/>
                      <a:pt x="0" y="12"/>
                    </a:cubicBezTo>
                    <a:lnTo>
                      <a:pt x="128" y="3046"/>
                    </a:lnTo>
                    <a:lnTo>
                      <a:pt x="2296" y="1450"/>
                    </a:lnTo>
                    <a:cubicBezTo>
                      <a:pt x="2309" y="1444"/>
                      <a:pt x="2309" y="1438"/>
                      <a:pt x="2309" y="1432"/>
                    </a:cubicBezTo>
                    <a:cubicBezTo>
                      <a:pt x="2296" y="1419"/>
                      <a:pt x="2290" y="1419"/>
                      <a:pt x="2284" y="1419"/>
                    </a:cubicBezTo>
                    <a:lnTo>
                      <a:pt x="165" y="2973"/>
                    </a:lnTo>
                    <a:lnTo>
                      <a:pt x="31" y="12"/>
                    </a:lnTo>
                    <a:cubicBezTo>
                      <a:pt x="31" y="6"/>
                      <a:pt x="25" y="0"/>
                      <a:pt x="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4"/>
              <p:cNvSpPr/>
              <p:nvPr/>
            </p:nvSpPr>
            <p:spPr>
              <a:xfrm>
                <a:off x="2801719" y="3121159"/>
                <a:ext cx="248290" cy="215317"/>
              </a:xfrm>
              <a:custGeom>
                <a:rect b="b" l="l" r="r" t="t"/>
                <a:pathLst>
                  <a:path extrusionOk="0" h="3461" w="3991">
                    <a:moveTo>
                      <a:pt x="13" y="1"/>
                    </a:moveTo>
                    <a:cubicBezTo>
                      <a:pt x="7" y="1"/>
                      <a:pt x="1" y="19"/>
                      <a:pt x="1" y="25"/>
                    </a:cubicBezTo>
                    <a:lnTo>
                      <a:pt x="1079" y="3460"/>
                    </a:lnTo>
                    <a:lnTo>
                      <a:pt x="3972" y="1962"/>
                    </a:lnTo>
                    <a:cubicBezTo>
                      <a:pt x="3978" y="1950"/>
                      <a:pt x="3990" y="1944"/>
                      <a:pt x="3978" y="1938"/>
                    </a:cubicBezTo>
                    <a:cubicBezTo>
                      <a:pt x="3974" y="1934"/>
                      <a:pt x="3970" y="1926"/>
                      <a:pt x="3965" y="1926"/>
                    </a:cubicBezTo>
                    <a:cubicBezTo>
                      <a:pt x="3963" y="1926"/>
                      <a:pt x="3962" y="1928"/>
                      <a:pt x="3960" y="1932"/>
                    </a:cubicBezTo>
                    <a:lnTo>
                      <a:pt x="1103" y="3412"/>
                    </a:lnTo>
                    <a:lnTo>
                      <a:pt x="37" y="19"/>
                    </a:lnTo>
                    <a:cubicBezTo>
                      <a:pt x="37" y="13"/>
                      <a:pt x="19" y="1"/>
                      <a:pt x="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4"/>
              <p:cNvSpPr/>
              <p:nvPr/>
            </p:nvSpPr>
            <p:spPr>
              <a:xfrm>
                <a:off x="2782806" y="3246642"/>
                <a:ext cx="222472" cy="144768"/>
              </a:xfrm>
              <a:custGeom>
                <a:rect b="b" l="l" r="r" t="t"/>
                <a:pathLst>
                  <a:path extrusionOk="0" h="2327" w="3576">
                    <a:moveTo>
                      <a:pt x="19" y="1"/>
                    </a:moveTo>
                    <a:cubicBezTo>
                      <a:pt x="17" y="1"/>
                      <a:pt x="14" y="2"/>
                      <a:pt x="12" y="6"/>
                    </a:cubicBezTo>
                    <a:cubicBezTo>
                      <a:pt x="6" y="12"/>
                      <a:pt x="0" y="18"/>
                      <a:pt x="6" y="24"/>
                    </a:cubicBezTo>
                    <a:lnTo>
                      <a:pt x="1115" y="2327"/>
                    </a:lnTo>
                    <a:lnTo>
                      <a:pt x="1133" y="2321"/>
                    </a:lnTo>
                    <a:lnTo>
                      <a:pt x="3563" y="1145"/>
                    </a:lnTo>
                    <a:cubicBezTo>
                      <a:pt x="3569" y="1139"/>
                      <a:pt x="3575" y="1133"/>
                      <a:pt x="3569" y="1121"/>
                    </a:cubicBezTo>
                    <a:cubicBezTo>
                      <a:pt x="3565" y="1116"/>
                      <a:pt x="3558" y="1112"/>
                      <a:pt x="3552" y="1112"/>
                    </a:cubicBezTo>
                    <a:cubicBezTo>
                      <a:pt x="3549" y="1112"/>
                      <a:pt x="3547" y="1113"/>
                      <a:pt x="3545" y="1115"/>
                    </a:cubicBezTo>
                    <a:lnTo>
                      <a:pt x="1133" y="2278"/>
                    </a:lnTo>
                    <a:lnTo>
                      <a:pt x="37" y="12"/>
                    </a:lnTo>
                    <a:cubicBezTo>
                      <a:pt x="32" y="8"/>
                      <a:pt x="25"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3" name="Google Shape;2303;p44"/>
            <p:cNvGrpSpPr/>
            <p:nvPr/>
          </p:nvGrpSpPr>
          <p:grpSpPr>
            <a:xfrm rot="-432713">
              <a:off x="2574138" y="3272516"/>
              <a:ext cx="1052795" cy="1457792"/>
              <a:chOff x="1279975" y="3693775"/>
              <a:chExt cx="348725" cy="482875"/>
            </a:xfrm>
          </p:grpSpPr>
          <p:sp>
            <p:nvSpPr>
              <p:cNvPr id="2304" name="Google Shape;2304;p44"/>
              <p:cNvSpPr/>
              <p:nvPr/>
            </p:nvSpPr>
            <p:spPr>
              <a:xfrm>
                <a:off x="1279975" y="3693775"/>
                <a:ext cx="348725" cy="482875"/>
              </a:xfrm>
              <a:custGeom>
                <a:rect b="b" l="l" r="r" t="t"/>
                <a:pathLst>
                  <a:path extrusionOk="0" h="19315" w="13949">
                    <a:moveTo>
                      <a:pt x="0" y="0"/>
                    </a:moveTo>
                    <a:lnTo>
                      <a:pt x="0" y="0"/>
                    </a:lnTo>
                    <a:cubicBezTo>
                      <a:pt x="488" y="3697"/>
                      <a:pt x="3350" y="8272"/>
                      <a:pt x="6262" y="10915"/>
                    </a:cubicBezTo>
                    <a:cubicBezTo>
                      <a:pt x="8850" y="13260"/>
                      <a:pt x="10251" y="15514"/>
                      <a:pt x="11165" y="19314"/>
                    </a:cubicBezTo>
                    <a:lnTo>
                      <a:pt x="11926" y="19314"/>
                    </a:lnTo>
                    <a:lnTo>
                      <a:pt x="11926" y="19308"/>
                    </a:lnTo>
                    <a:cubicBezTo>
                      <a:pt x="12663" y="16580"/>
                      <a:pt x="13949" y="10818"/>
                      <a:pt x="12663" y="7589"/>
                    </a:cubicBezTo>
                    <a:cubicBezTo>
                      <a:pt x="10934" y="3259"/>
                      <a:pt x="7364" y="3716"/>
                      <a:pt x="4654" y="2997"/>
                    </a:cubicBezTo>
                    <a:cubicBezTo>
                      <a:pt x="1937" y="2278"/>
                      <a:pt x="0" y="0"/>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4"/>
              <p:cNvSpPr/>
              <p:nvPr/>
            </p:nvSpPr>
            <p:spPr>
              <a:xfrm>
                <a:off x="1291400" y="3718550"/>
                <a:ext cx="283100" cy="457950"/>
              </a:xfrm>
              <a:custGeom>
                <a:rect b="b" l="l" r="r" t="t"/>
                <a:pathLst>
                  <a:path extrusionOk="0" h="18318" w="11324">
                    <a:moveTo>
                      <a:pt x="115" y="1"/>
                    </a:moveTo>
                    <a:cubicBezTo>
                      <a:pt x="99" y="1"/>
                      <a:pt x="82" y="5"/>
                      <a:pt x="67" y="14"/>
                    </a:cubicBezTo>
                    <a:cubicBezTo>
                      <a:pt x="25" y="45"/>
                      <a:pt x="0" y="106"/>
                      <a:pt x="31" y="148"/>
                    </a:cubicBezTo>
                    <a:cubicBezTo>
                      <a:pt x="49" y="179"/>
                      <a:pt x="1760" y="3200"/>
                      <a:pt x="6310" y="6501"/>
                    </a:cubicBezTo>
                    <a:cubicBezTo>
                      <a:pt x="10026" y="9175"/>
                      <a:pt x="11122" y="14060"/>
                      <a:pt x="10952" y="18317"/>
                    </a:cubicBezTo>
                    <a:lnTo>
                      <a:pt x="11147" y="18317"/>
                    </a:lnTo>
                    <a:cubicBezTo>
                      <a:pt x="11323" y="14005"/>
                      <a:pt x="10196" y="9059"/>
                      <a:pt x="6432" y="6330"/>
                    </a:cubicBezTo>
                    <a:cubicBezTo>
                      <a:pt x="1919" y="3066"/>
                      <a:pt x="232" y="81"/>
                      <a:pt x="207" y="51"/>
                    </a:cubicBezTo>
                    <a:cubicBezTo>
                      <a:pt x="186" y="21"/>
                      <a:pt x="151" y="1"/>
                      <a:pt x="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4"/>
              <p:cNvSpPr/>
              <p:nvPr/>
            </p:nvSpPr>
            <p:spPr>
              <a:xfrm>
                <a:off x="1325650" y="3765650"/>
                <a:ext cx="46475" cy="49050"/>
              </a:xfrm>
              <a:custGeom>
                <a:rect b="b" l="l" r="r" t="t"/>
                <a:pathLst>
                  <a:path extrusionOk="0" h="1962" w="1859">
                    <a:moveTo>
                      <a:pt x="1804" y="0"/>
                    </a:moveTo>
                    <a:cubicBezTo>
                      <a:pt x="1773" y="0"/>
                      <a:pt x="1755" y="24"/>
                      <a:pt x="1755" y="55"/>
                    </a:cubicBezTo>
                    <a:lnTo>
                      <a:pt x="1755" y="1821"/>
                    </a:lnTo>
                    <a:lnTo>
                      <a:pt x="49" y="1858"/>
                    </a:lnTo>
                    <a:cubicBezTo>
                      <a:pt x="25" y="1858"/>
                      <a:pt x="1" y="1882"/>
                      <a:pt x="1" y="1913"/>
                    </a:cubicBezTo>
                    <a:cubicBezTo>
                      <a:pt x="1" y="1937"/>
                      <a:pt x="25" y="1961"/>
                      <a:pt x="55" y="1961"/>
                    </a:cubicBezTo>
                    <a:lnTo>
                      <a:pt x="1858" y="1919"/>
                    </a:lnTo>
                    <a:lnTo>
                      <a:pt x="1858" y="55"/>
                    </a:lnTo>
                    <a:cubicBezTo>
                      <a:pt x="1858" y="24"/>
                      <a:pt x="1834" y="0"/>
                      <a:pt x="1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4"/>
              <p:cNvSpPr/>
              <p:nvPr/>
            </p:nvSpPr>
            <p:spPr>
              <a:xfrm>
                <a:off x="1366625" y="3781325"/>
                <a:ext cx="71575" cy="94750"/>
              </a:xfrm>
              <a:custGeom>
                <a:rect b="b" l="l" r="r" t="t"/>
                <a:pathLst>
                  <a:path extrusionOk="0" h="3790" w="2863">
                    <a:moveTo>
                      <a:pt x="2388" y="0"/>
                    </a:moveTo>
                    <a:cubicBezTo>
                      <a:pt x="2357" y="0"/>
                      <a:pt x="2345" y="25"/>
                      <a:pt x="2345" y="55"/>
                    </a:cubicBezTo>
                    <a:lnTo>
                      <a:pt x="2747" y="3442"/>
                    </a:lnTo>
                    <a:cubicBezTo>
                      <a:pt x="1974" y="3509"/>
                      <a:pt x="116" y="3692"/>
                      <a:pt x="43" y="3692"/>
                    </a:cubicBezTo>
                    <a:lnTo>
                      <a:pt x="43" y="3746"/>
                    </a:lnTo>
                    <a:lnTo>
                      <a:pt x="91" y="3728"/>
                    </a:lnTo>
                    <a:lnTo>
                      <a:pt x="91" y="3728"/>
                    </a:lnTo>
                    <a:lnTo>
                      <a:pt x="0" y="3771"/>
                    </a:lnTo>
                    <a:cubicBezTo>
                      <a:pt x="6" y="3783"/>
                      <a:pt x="6" y="3789"/>
                      <a:pt x="73" y="3789"/>
                    </a:cubicBezTo>
                    <a:cubicBezTo>
                      <a:pt x="195" y="3789"/>
                      <a:pt x="518" y="3759"/>
                      <a:pt x="1431" y="3679"/>
                    </a:cubicBezTo>
                    <a:cubicBezTo>
                      <a:pt x="2114" y="3618"/>
                      <a:pt x="2808" y="3545"/>
                      <a:pt x="2808" y="3545"/>
                    </a:cubicBezTo>
                    <a:lnTo>
                      <a:pt x="2863" y="3539"/>
                    </a:lnTo>
                    <a:lnTo>
                      <a:pt x="2443" y="43"/>
                    </a:lnTo>
                    <a:cubicBezTo>
                      <a:pt x="2443" y="13"/>
                      <a:pt x="2418" y="0"/>
                      <a:pt x="23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4"/>
              <p:cNvSpPr/>
              <p:nvPr/>
            </p:nvSpPr>
            <p:spPr>
              <a:xfrm>
                <a:off x="1427525" y="3796400"/>
                <a:ext cx="74950" cy="143325"/>
              </a:xfrm>
              <a:custGeom>
                <a:rect b="b" l="l" r="r" t="t"/>
                <a:pathLst>
                  <a:path extrusionOk="0" h="5733" w="2998">
                    <a:moveTo>
                      <a:pt x="2327" y="0"/>
                    </a:moveTo>
                    <a:cubicBezTo>
                      <a:pt x="2297" y="0"/>
                      <a:pt x="2285" y="19"/>
                      <a:pt x="2285" y="49"/>
                    </a:cubicBezTo>
                    <a:lnTo>
                      <a:pt x="2888" y="5208"/>
                    </a:lnTo>
                    <a:lnTo>
                      <a:pt x="55" y="5622"/>
                    </a:lnTo>
                    <a:cubicBezTo>
                      <a:pt x="25" y="5635"/>
                      <a:pt x="0" y="5653"/>
                      <a:pt x="7" y="5683"/>
                    </a:cubicBezTo>
                    <a:cubicBezTo>
                      <a:pt x="13" y="5714"/>
                      <a:pt x="37" y="5732"/>
                      <a:pt x="61" y="5732"/>
                    </a:cubicBezTo>
                    <a:lnTo>
                      <a:pt x="2997" y="5300"/>
                    </a:lnTo>
                    <a:lnTo>
                      <a:pt x="2382" y="43"/>
                    </a:lnTo>
                    <a:cubicBezTo>
                      <a:pt x="2382" y="13"/>
                      <a:pt x="2358" y="0"/>
                      <a:pt x="2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4"/>
              <p:cNvSpPr/>
              <p:nvPr/>
            </p:nvSpPr>
            <p:spPr>
              <a:xfrm>
                <a:off x="1468800" y="3857575"/>
                <a:ext cx="102500" cy="133300"/>
              </a:xfrm>
              <a:custGeom>
                <a:rect b="b" l="l" r="r" t="t"/>
                <a:pathLst>
                  <a:path extrusionOk="0" h="5332" w="4100">
                    <a:moveTo>
                      <a:pt x="4038" y="1"/>
                    </a:moveTo>
                    <a:cubicBezTo>
                      <a:pt x="4017" y="1"/>
                      <a:pt x="3995" y="13"/>
                      <a:pt x="3990" y="39"/>
                    </a:cubicBezTo>
                    <a:lnTo>
                      <a:pt x="2686" y="5234"/>
                    </a:lnTo>
                    <a:lnTo>
                      <a:pt x="55" y="5033"/>
                    </a:lnTo>
                    <a:cubicBezTo>
                      <a:pt x="24" y="5033"/>
                      <a:pt x="0" y="5051"/>
                      <a:pt x="0" y="5082"/>
                    </a:cubicBezTo>
                    <a:cubicBezTo>
                      <a:pt x="0" y="5112"/>
                      <a:pt x="18" y="5137"/>
                      <a:pt x="49" y="5137"/>
                    </a:cubicBezTo>
                    <a:lnTo>
                      <a:pt x="2765" y="5332"/>
                    </a:lnTo>
                    <a:lnTo>
                      <a:pt x="4087" y="63"/>
                    </a:lnTo>
                    <a:cubicBezTo>
                      <a:pt x="4099" y="32"/>
                      <a:pt x="4081" y="8"/>
                      <a:pt x="4051" y="2"/>
                    </a:cubicBezTo>
                    <a:cubicBezTo>
                      <a:pt x="4047" y="1"/>
                      <a:pt x="4042" y="1"/>
                      <a:pt x="4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4"/>
              <p:cNvSpPr/>
              <p:nvPr/>
            </p:nvSpPr>
            <p:spPr>
              <a:xfrm>
                <a:off x="1502300" y="3972250"/>
                <a:ext cx="99150" cy="86550"/>
              </a:xfrm>
              <a:custGeom>
                <a:rect b="b" l="l" r="r" t="t"/>
                <a:pathLst>
                  <a:path extrusionOk="0" h="3462" w="3966">
                    <a:moveTo>
                      <a:pt x="3906" y="0"/>
                    </a:moveTo>
                    <a:cubicBezTo>
                      <a:pt x="3888" y="0"/>
                      <a:pt x="3870" y="13"/>
                      <a:pt x="3862" y="26"/>
                    </a:cubicBezTo>
                    <a:lnTo>
                      <a:pt x="2217" y="3333"/>
                    </a:lnTo>
                    <a:lnTo>
                      <a:pt x="79" y="2505"/>
                    </a:lnTo>
                    <a:cubicBezTo>
                      <a:pt x="74" y="2504"/>
                      <a:pt x="69" y="2503"/>
                      <a:pt x="64" y="2503"/>
                    </a:cubicBezTo>
                    <a:cubicBezTo>
                      <a:pt x="39" y="2503"/>
                      <a:pt x="16" y="2515"/>
                      <a:pt x="6" y="2535"/>
                    </a:cubicBezTo>
                    <a:cubicBezTo>
                      <a:pt x="0" y="2566"/>
                      <a:pt x="18" y="2596"/>
                      <a:pt x="37" y="2602"/>
                    </a:cubicBezTo>
                    <a:lnTo>
                      <a:pt x="2260" y="3461"/>
                    </a:lnTo>
                    <a:lnTo>
                      <a:pt x="3953" y="75"/>
                    </a:lnTo>
                    <a:cubicBezTo>
                      <a:pt x="3965" y="50"/>
                      <a:pt x="3953" y="20"/>
                      <a:pt x="3929" y="8"/>
                    </a:cubicBezTo>
                    <a:cubicBezTo>
                      <a:pt x="3922" y="2"/>
                      <a:pt x="3914" y="0"/>
                      <a:pt x="3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4"/>
              <p:cNvSpPr/>
              <p:nvPr/>
            </p:nvSpPr>
            <p:spPr>
              <a:xfrm>
                <a:off x="1537325" y="4064900"/>
                <a:ext cx="58475" cy="43225"/>
              </a:xfrm>
              <a:custGeom>
                <a:rect b="b" l="l" r="r" t="t"/>
                <a:pathLst>
                  <a:path extrusionOk="0" h="1729" w="2339">
                    <a:moveTo>
                      <a:pt x="2278" y="0"/>
                    </a:moveTo>
                    <a:cubicBezTo>
                      <a:pt x="2262" y="0"/>
                      <a:pt x="2246" y="8"/>
                      <a:pt x="2235" y="23"/>
                    </a:cubicBezTo>
                    <a:lnTo>
                      <a:pt x="1127" y="1595"/>
                    </a:lnTo>
                    <a:lnTo>
                      <a:pt x="85" y="967"/>
                    </a:lnTo>
                    <a:cubicBezTo>
                      <a:pt x="77" y="961"/>
                      <a:pt x="68" y="958"/>
                      <a:pt x="60" y="958"/>
                    </a:cubicBezTo>
                    <a:cubicBezTo>
                      <a:pt x="42" y="958"/>
                      <a:pt x="24" y="969"/>
                      <a:pt x="12" y="985"/>
                    </a:cubicBezTo>
                    <a:cubicBezTo>
                      <a:pt x="0" y="1004"/>
                      <a:pt x="6" y="1034"/>
                      <a:pt x="30" y="1052"/>
                    </a:cubicBezTo>
                    <a:lnTo>
                      <a:pt x="1151" y="1729"/>
                    </a:lnTo>
                    <a:lnTo>
                      <a:pt x="2321" y="78"/>
                    </a:lnTo>
                    <a:cubicBezTo>
                      <a:pt x="2339" y="54"/>
                      <a:pt x="2327" y="23"/>
                      <a:pt x="2309" y="11"/>
                    </a:cubicBezTo>
                    <a:cubicBezTo>
                      <a:pt x="2299" y="4"/>
                      <a:pt x="2288" y="0"/>
                      <a:pt x="2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2" name="Google Shape;2312;p44"/>
            <p:cNvGrpSpPr/>
            <p:nvPr/>
          </p:nvGrpSpPr>
          <p:grpSpPr>
            <a:xfrm rot="1834080">
              <a:off x="4216812" y="3099919"/>
              <a:ext cx="631381" cy="500266"/>
              <a:chOff x="2007675" y="3350475"/>
              <a:chExt cx="221125" cy="175200"/>
            </a:xfrm>
          </p:grpSpPr>
          <p:sp>
            <p:nvSpPr>
              <p:cNvPr id="2313" name="Google Shape;2313;p44"/>
              <p:cNvSpPr/>
              <p:nvPr/>
            </p:nvSpPr>
            <p:spPr>
              <a:xfrm>
                <a:off x="2021375" y="3380225"/>
                <a:ext cx="207425" cy="145450"/>
              </a:xfrm>
              <a:custGeom>
                <a:rect b="b" l="l" r="r" t="t"/>
                <a:pathLst>
                  <a:path extrusionOk="0" h="5818" w="8297">
                    <a:moveTo>
                      <a:pt x="25" y="1"/>
                    </a:moveTo>
                    <a:lnTo>
                      <a:pt x="1" y="128"/>
                    </a:lnTo>
                    <a:cubicBezTo>
                      <a:pt x="3156" y="695"/>
                      <a:pt x="5221" y="2205"/>
                      <a:pt x="6384" y="3381"/>
                    </a:cubicBezTo>
                    <a:cubicBezTo>
                      <a:pt x="7645" y="4654"/>
                      <a:pt x="8175" y="5799"/>
                      <a:pt x="8181" y="5817"/>
                    </a:cubicBezTo>
                    <a:lnTo>
                      <a:pt x="8297" y="5763"/>
                    </a:lnTo>
                    <a:cubicBezTo>
                      <a:pt x="8285" y="5750"/>
                      <a:pt x="7755" y="4575"/>
                      <a:pt x="6482" y="3290"/>
                    </a:cubicBezTo>
                    <a:cubicBezTo>
                      <a:pt x="5300" y="2102"/>
                      <a:pt x="3223" y="561"/>
                      <a:pt x="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4"/>
              <p:cNvSpPr/>
              <p:nvPr/>
            </p:nvSpPr>
            <p:spPr>
              <a:xfrm>
                <a:off x="2027775" y="3359050"/>
                <a:ext cx="53625" cy="55125"/>
              </a:xfrm>
              <a:custGeom>
                <a:rect b="b" l="l" r="r" t="t"/>
                <a:pathLst>
                  <a:path extrusionOk="0" h="2205" w="2145">
                    <a:moveTo>
                      <a:pt x="945" y="1"/>
                    </a:moveTo>
                    <a:lnTo>
                      <a:pt x="896" y="123"/>
                    </a:lnTo>
                    <a:cubicBezTo>
                      <a:pt x="902" y="123"/>
                      <a:pt x="1779" y="506"/>
                      <a:pt x="1999" y="1518"/>
                    </a:cubicBezTo>
                    <a:cubicBezTo>
                      <a:pt x="1314" y="1969"/>
                      <a:pt x="781" y="2066"/>
                      <a:pt x="446" y="2066"/>
                    </a:cubicBezTo>
                    <a:cubicBezTo>
                      <a:pt x="194" y="2066"/>
                      <a:pt x="55" y="2011"/>
                      <a:pt x="49" y="2011"/>
                    </a:cubicBezTo>
                    <a:lnTo>
                      <a:pt x="1" y="2133"/>
                    </a:lnTo>
                    <a:cubicBezTo>
                      <a:pt x="14" y="2141"/>
                      <a:pt x="169" y="2204"/>
                      <a:pt x="445" y="2204"/>
                    </a:cubicBezTo>
                    <a:cubicBezTo>
                      <a:pt x="807" y="2204"/>
                      <a:pt x="1378" y="2094"/>
                      <a:pt x="2108" y="1603"/>
                    </a:cubicBezTo>
                    <a:lnTo>
                      <a:pt x="2145" y="1578"/>
                    </a:lnTo>
                    <a:lnTo>
                      <a:pt x="2139" y="1530"/>
                    </a:lnTo>
                    <a:cubicBezTo>
                      <a:pt x="1919" y="415"/>
                      <a:pt x="981" y="19"/>
                      <a:pt x="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4"/>
              <p:cNvSpPr/>
              <p:nvPr/>
            </p:nvSpPr>
            <p:spPr>
              <a:xfrm>
                <a:off x="2060975" y="3369100"/>
                <a:ext cx="57425" cy="64700"/>
              </a:xfrm>
              <a:custGeom>
                <a:rect b="b" l="l" r="r" t="t"/>
                <a:pathLst>
                  <a:path extrusionOk="0" h="2588" w="2297">
                    <a:moveTo>
                      <a:pt x="1188" y="1"/>
                    </a:moveTo>
                    <a:lnTo>
                      <a:pt x="1109" y="104"/>
                    </a:lnTo>
                    <a:cubicBezTo>
                      <a:pt x="1115" y="111"/>
                      <a:pt x="1968" y="872"/>
                      <a:pt x="2151" y="1792"/>
                    </a:cubicBezTo>
                    <a:cubicBezTo>
                      <a:pt x="1345" y="2389"/>
                      <a:pt x="507" y="2455"/>
                      <a:pt x="171" y="2455"/>
                    </a:cubicBezTo>
                    <a:cubicBezTo>
                      <a:pt x="75" y="2455"/>
                      <a:pt x="20" y="2449"/>
                      <a:pt x="19" y="2449"/>
                    </a:cubicBezTo>
                    <a:lnTo>
                      <a:pt x="1" y="2577"/>
                    </a:lnTo>
                    <a:cubicBezTo>
                      <a:pt x="14" y="2579"/>
                      <a:pt x="89" y="2587"/>
                      <a:pt x="210" y="2587"/>
                    </a:cubicBezTo>
                    <a:cubicBezTo>
                      <a:pt x="594" y="2587"/>
                      <a:pt x="1439" y="2506"/>
                      <a:pt x="2266" y="1877"/>
                    </a:cubicBezTo>
                    <a:lnTo>
                      <a:pt x="2297" y="1853"/>
                    </a:lnTo>
                    <a:lnTo>
                      <a:pt x="2285" y="1810"/>
                    </a:lnTo>
                    <a:cubicBezTo>
                      <a:pt x="2114" y="823"/>
                      <a:pt x="1231" y="3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4"/>
              <p:cNvSpPr/>
              <p:nvPr/>
            </p:nvSpPr>
            <p:spPr>
              <a:xfrm>
                <a:off x="2139100" y="3380825"/>
                <a:ext cx="16925" cy="50450"/>
              </a:xfrm>
              <a:custGeom>
                <a:rect b="b" l="l" r="r" t="t"/>
                <a:pathLst>
                  <a:path extrusionOk="0" h="2018" w="677">
                    <a:moveTo>
                      <a:pt x="116" y="1"/>
                    </a:moveTo>
                    <a:lnTo>
                      <a:pt x="0" y="62"/>
                    </a:lnTo>
                    <a:cubicBezTo>
                      <a:pt x="524" y="1073"/>
                      <a:pt x="73" y="1950"/>
                      <a:pt x="67" y="1956"/>
                    </a:cubicBezTo>
                    <a:lnTo>
                      <a:pt x="183" y="2017"/>
                    </a:lnTo>
                    <a:cubicBezTo>
                      <a:pt x="207" y="1980"/>
                      <a:pt x="676" y="1073"/>
                      <a:pt x="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4"/>
              <p:cNvSpPr/>
              <p:nvPr/>
            </p:nvSpPr>
            <p:spPr>
              <a:xfrm>
                <a:off x="2115025" y="3443125"/>
                <a:ext cx="46925" cy="18450"/>
              </a:xfrm>
              <a:custGeom>
                <a:rect b="b" l="l" r="r" t="t"/>
                <a:pathLst>
                  <a:path extrusionOk="0" h="738" w="1877">
                    <a:moveTo>
                      <a:pt x="1767" y="0"/>
                    </a:moveTo>
                    <a:cubicBezTo>
                      <a:pt x="1767" y="12"/>
                      <a:pt x="1329" y="554"/>
                      <a:pt x="1" y="603"/>
                    </a:cubicBezTo>
                    <a:lnTo>
                      <a:pt x="13" y="737"/>
                    </a:lnTo>
                    <a:cubicBezTo>
                      <a:pt x="1402" y="682"/>
                      <a:pt x="1859" y="110"/>
                      <a:pt x="1877" y="85"/>
                    </a:cubicBezTo>
                    <a:lnTo>
                      <a:pt x="17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4"/>
              <p:cNvSpPr/>
              <p:nvPr/>
            </p:nvSpPr>
            <p:spPr>
              <a:xfrm>
                <a:off x="2007675" y="3371800"/>
                <a:ext cx="21050" cy="18475"/>
              </a:xfrm>
              <a:custGeom>
                <a:rect b="b" l="l" r="r" t="t"/>
                <a:pathLst>
                  <a:path extrusionOk="0" h="739" w="842">
                    <a:moveTo>
                      <a:pt x="422" y="1"/>
                    </a:moveTo>
                    <a:cubicBezTo>
                      <a:pt x="312" y="1"/>
                      <a:pt x="206" y="48"/>
                      <a:pt x="135" y="137"/>
                    </a:cubicBezTo>
                    <a:cubicBezTo>
                      <a:pt x="1" y="301"/>
                      <a:pt x="31" y="526"/>
                      <a:pt x="196" y="654"/>
                    </a:cubicBezTo>
                    <a:cubicBezTo>
                      <a:pt x="263" y="711"/>
                      <a:pt x="342" y="738"/>
                      <a:pt x="421" y="738"/>
                    </a:cubicBezTo>
                    <a:cubicBezTo>
                      <a:pt x="529" y="738"/>
                      <a:pt x="636" y="688"/>
                      <a:pt x="713" y="593"/>
                    </a:cubicBezTo>
                    <a:cubicBezTo>
                      <a:pt x="841" y="435"/>
                      <a:pt x="811" y="210"/>
                      <a:pt x="652" y="76"/>
                    </a:cubicBezTo>
                    <a:cubicBezTo>
                      <a:pt x="581" y="25"/>
                      <a:pt x="501"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4"/>
              <p:cNvSpPr/>
              <p:nvPr/>
            </p:nvSpPr>
            <p:spPr>
              <a:xfrm>
                <a:off x="2038900" y="3350475"/>
                <a:ext cx="21025" cy="18475"/>
              </a:xfrm>
              <a:custGeom>
                <a:rect b="b" l="l" r="r" t="t"/>
                <a:pathLst>
                  <a:path extrusionOk="0" h="739" w="841">
                    <a:moveTo>
                      <a:pt x="424" y="1"/>
                    </a:moveTo>
                    <a:cubicBezTo>
                      <a:pt x="314" y="1"/>
                      <a:pt x="205" y="48"/>
                      <a:pt x="134" y="137"/>
                    </a:cubicBezTo>
                    <a:cubicBezTo>
                      <a:pt x="0" y="301"/>
                      <a:pt x="31" y="527"/>
                      <a:pt x="195" y="655"/>
                    </a:cubicBezTo>
                    <a:cubicBezTo>
                      <a:pt x="262" y="711"/>
                      <a:pt x="342" y="739"/>
                      <a:pt x="421" y="739"/>
                    </a:cubicBezTo>
                    <a:cubicBezTo>
                      <a:pt x="528" y="739"/>
                      <a:pt x="636" y="688"/>
                      <a:pt x="713" y="594"/>
                    </a:cubicBezTo>
                    <a:cubicBezTo>
                      <a:pt x="841" y="435"/>
                      <a:pt x="810" y="210"/>
                      <a:pt x="652" y="76"/>
                    </a:cubicBezTo>
                    <a:cubicBezTo>
                      <a:pt x="583" y="25"/>
                      <a:pt x="503"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4"/>
              <p:cNvSpPr/>
              <p:nvPr/>
            </p:nvSpPr>
            <p:spPr>
              <a:xfrm>
                <a:off x="2079100" y="3361475"/>
                <a:ext cx="21025" cy="18475"/>
              </a:xfrm>
              <a:custGeom>
                <a:rect b="b" l="l" r="r" t="t"/>
                <a:pathLst>
                  <a:path extrusionOk="0" h="739" w="841">
                    <a:moveTo>
                      <a:pt x="419" y="1"/>
                    </a:moveTo>
                    <a:cubicBezTo>
                      <a:pt x="308" y="1"/>
                      <a:pt x="199" y="50"/>
                      <a:pt x="128" y="141"/>
                    </a:cubicBezTo>
                    <a:cubicBezTo>
                      <a:pt x="0" y="300"/>
                      <a:pt x="31" y="525"/>
                      <a:pt x="189" y="659"/>
                    </a:cubicBezTo>
                    <a:cubicBezTo>
                      <a:pt x="258" y="713"/>
                      <a:pt x="338" y="739"/>
                      <a:pt x="417" y="739"/>
                    </a:cubicBezTo>
                    <a:cubicBezTo>
                      <a:pt x="526" y="739"/>
                      <a:pt x="633" y="690"/>
                      <a:pt x="707" y="598"/>
                    </a:cubicBezTo>
                    <a:cubicBezTo>
                      <a:pt x="841" y="440"/>
                      <a:pt x="810" y="208"/>
                      <a:pt x="646" y="81"/>
                    </a:cubicBezTo>
                    <a:cubicBezTo>
                      <a:pt x="579" y="27"/>
                      <a:pt x="499"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4"/>
              <p:cNvSpPr/>
              <p:nvPr/>
            </p:nvSpPr>
            <p:spPr>
              <a:xfrm>
                <a:off x="2015600" y="3400325"/>
                <a:ext cx="20875" cy="18475"/>
              </a:xfrm>
              <a:custGeom>
                <a:rect b="b" l="l" r="r" t="t"/>
                <a:pathLst>
                  <a:path extrusionOk="0" h="739" w="835">
                    <a:moveTo>
                      <a:pt x="420" y="0"/>
                    </a:moveTo>
                    <a:cubicBezTo>
                      <a:pt x="311" y="0"/>
                      <a:pt x="202" y="49"/>
                      <a:pt x="128" y="141"/>
                    </a:cubicBezTo>
                    <a:cubicBezTo>
                      <a:pt x="0" y="299"/>
                      <a:pt x="31" y="530"/>
                      <a:pt x="189" y="658"/>
                    </a:cubicBezTo>
                    <a:cubicBezTo>
                      <a:pt x="256" y="712"/>
                      <a:pt x="334" y="738"/>
                      <a:pt x="413" y="738"/>
                    </a:cubicBezTo>
                    <a:cubicBezTo>
                      <a:pt x="521" y="738"/>
                      <a:pt x="629" y="689"/>
                      <a:pt x="707" y="597"/>
                    </a:cubicBezTo>
                    <a:cubicBezTo>
                      <a:pt x="835" y="439"/>
                      <a:pt x="804" y="208"/>
                      <a:pt x="646" y="80"/>
                    </a:cubicBezTo>
                    <a:cubicBezTo>
                      <a:pt x="579" y="26"/>
                      <a:pt x="500" y="0"/>
                      <a:pt x="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4"/>
              <p:cNvSpPr/>
              <p:nvPr/>
            </p:nvSpPr>
            <p:spPr>
              <a:xfrm>
                <a:off x="2049550" y="3421775"/>
                <a:ext cx="21050" cy="18475"/>
              </a:xfrm>
              <a:custGeom>
                <a:rect b="b" l="l" r="r" t="t"/>
                <a:pathLst>
                  <a:path extrusionOk="0" h="739" w="842">
                    <a:moveTo>
                      <a:pt x="422" y="1"/>
                    </a:moveTo>
                    <a:cubicBezTo>
                      <a:pt x="313" y="1"/>
                      <a:pt x="205" y="50"/>
                      <a:pt x="135" y="141"/>
                    </a:cubicBezTo>
                    <a:cubicBezTo>
                      <a:pt x="1" y="300"/>
                      <a:pt x="31" y="531"/>
                      <a:pt x="196" y="659"/>
                    </a:cubicBezTo>
                    <a:cubicBezTo>
                      <a:pt x="262" y="713"/>
                      <a:pt x="341" y="739"/>
                      <a:pt x="419" y="739"/>
                    </a:cubicBezTo>
                    <a:cubicBezTo>
                      <a:pt x="528" y="739"/>
                      <a:pt x="636" y="690"/>
                      <a:pt x="713" y="598"/>
                    </a:cubicBezTo>
                    <a:cubicBezTo>
                      <a:pt x="841" y="440"/>
                      <a:pt x="811" y="208"/>
                      <a:pt x="652" y="81"/>
                    </a:cubicBezTo>
                    <a:cubicBezTo>
                      <a:pt x="583" y="27"/>
                      <a:pt x="502" y="1"/>
                      <a:pt x="4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4"/>
              <p:cNvSpPr/>
              <p:nvPr/>
            </p:nvSpPr>
            <p:spPr>
              <a:xfrm>
                <a:off x="2103300" y="3450875"/>
                <a:ext cx="20900" cy="18525"/>
              </a:xfrm>
              <a:custGeom>
                <a:rect b="b" l="l" r="r" t="t"/>
                <a:pathLst>
                  <a:path extrusionOk="0" h="741" w="836">
                    <a:moveTo>
                      <a:pt x="419" y="0"/>
                    </a:moveTo>
                    <a:cubicBezTo>
                      <a:pt x="309" y="0"/>
                      <a:pt x="199" y="49"/>
                      <a:pt x="129" y="141"/>
                    </a:cubicBezTo>
                    <a:cubicBezTo>
                      <a:pt x="1" y="299"/>
                      <a:pt x="31" y="531"/>
                      <a:pt x="190" y="659"/>
                    </a:cubicBezTo>
                    <a:cubicBezTo>
                      <a:pt x="256" y="715"/>
                      <a:pt x="335" y="741"/>
                      <a:pt x="414" y="741"/>
                    </a:cubicBezTo>
                    <a:cubicBezTo>
                      <a:pt x="523" y="741"/>
                      <a:pt x="633" y="690"/>
                      <a:pt x="707" y="598"/>
                    </a:cubicBezTo>
                    <a:cubicBezTo>
                      <a:pt x="835" y="439"/>
                      <a:pt x="805" y="214"/>
                      <a:pt x="646" y="80"/>
                    </a:cubicBezTo>
                    <a:cubicBezTo>
                      <a:pt x="580" y="26"/>
                      <a:pt x="499" y="0"/>
                      <a:pt x="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4"/>
              <p:cNvSpPr/>
              <p:nvPr/>
            </p:nvSpPr>
            <p:spPr>
              <a:xfrm>
                <a:off x="2129350" y="3371875"/>
                <a:ext cx="21025" cy="18600"/>
              </a:xfrm>
              <a:custGeom>
                <a:rect b="b" l="l" r="r" t="t"/>
                <a:pathLst>
                  <a:path extrusionOk="0" h="744" w="841">
                    <a:moveTo>
                      <a:pt x="417" y="1"/>
                    </a:moveTo>
                    <a:cubicBezTo>
                      <a:pt x="307" y="1"/>
                      <a:pt x="198" y="51"/>
                      <a:pt x="128" y="146"/>
                    </a:cubicBezTo>
                    <a:cubicBezTo>
                      <a:pt x="0" y="304"/>
                      <a:pt x="31" y="529"/>
                      <a:pt x="189" y="663"/>
                    </a:cubicBezTo>
                    <a:cubicBezTo>
                      <a:pt x="258" y="717"/>
                      <a:pt x="338" y="743"/>
                      <a:pt x="417" y="743"/>
                    </a:cubicBezTo>
                    <a:cubicBezTo>
                      <a:pt x="526" y="743"/>
                      <a:pt x="633" y="694"/>
                      <a:pt x="707" y="603"/>
                    </a:cubicBezTo>
                    <a:cubicBezTo>
                      <a:pt x="841" y="438"/>
                      <a:pt x="810" y="213"/>
                      <a:pt x="646" y="85"/>
                    </a:cubicBezTo>
                    <a:cubicBezTo>
                      <a:pt x="579" y="28"/>
                      <a:pt x="497" y="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5" name="Google Shape;2325;p44"/>
            <p:cNvGrpSpPr/>
            <p:nvPr/>
          </p:nvGrpSpPr>
          <p:grpSpPr>
            <a:xfrm>
              <a:off x="2739944" y="2312515"/>
              <a:ext cx="1632213" cy="3077865"/>
              <a:chOff x="16252227" y="539502"/>
              <a:chExt cx="1632213" cy="3077865"/>
            </a:xfrm>
          </p:grpSpPr>
          <p:sp>
            <p:nvSpPr>
              <p:cNvPr id="2326" name="Google Shape;2326;p44"/>
              <p:cNvSpPr/>
              <p:nvPr/>
            </p:nvSpPr>
            <p:spPr>
              <a:xfrm>
                <a:off x="17665027" y="3187989"/>
                <a:ext cx="219413" cy="300134"/>
              </a:xfrm>
              <a:custGeom>
                <a:rect b="b" l="l" r="r" t="t"/>
                <a:pathLst>
                  <a:path extrusionOk="0" h="2926" w="2139">
                    <a:moveTo>
                      <a:pt x="1876" y="1"/>
                    </a:moveTo>
                    <a:lnTo>
                      <a:pt x="0" y="165"/>
                    </a:lnTo>
                    <a:lnTo>
                      <a:pt x="323" y="2906"/>
                    </a:lnTo>
                    <a:cubicBezTo>
                      <a:pt x="323" y="2906"/>
                      <a:pt x="427" y="2926"/>
                      <a:pt x="582" y="2926"/>
                    </a:cubicBezTo>
                    <a:cubicBezTo>
                      <a:pt x="915" y="2926"/>
                      <a:pt x="1482" y="2835"/>
                      <a:pt x="1749" y="2261"/>
                    </a:cubicBezTo>
                    <a:cubicBezTo>
                      <a:pt x="2138" y="1426"/>
                      <a:pt x="1876" y="1"/>
                      <a:pt x="1876" y="1"/>
                    </a:cubicBezTo>
                    <a:close/>
                  </a:path>
                </a:pathLst>
              </a:custGeom>
              <a:solidFill>
                <a:srgbClr val="FF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4"/>
              <p:cNvSpPr/>
              <p:nvPr/>
            </p:nvSpPr>
            <p:spPr>
              <a:xfrm>
                <a:off x="17513212" y="1658595"/>
                <a:ext cx="359944" cy="1592682"/>
              </a:xfrm>
              <a:custGeom>
                <a:rect b="b" l="l" r="r" t="t"/>
                <a:pathLst>
                  <a:path extrusionOk="0" h="15527" w="3509">
                    <a:moveTo>
                      <a:pt x="1675" y="0"/>
                    </a:moveTo>
                    <a:cubicBezTo>
                      <a:pt x="159" y="457"/>
                      <a:pt x="0" y="3911"/>
                      <a:pt x="567" y="7992"/>
                    </a:cubicBezTo>
                    <a:cubicBezTo>
                      <a:pt x="1133" y="12066"/>
                      <a:pt x="1395" y="15526"/>
                      <a:pt x="1395" y="15526"/>
                    </a:cubicBezTo>
                    <a:lnTo>
                      <a:pt x="3509" y="15258"/>
                    </a:lnTo>
                    <a:cubicBezTo>
                      <a:pt x="3509" y="15258"/>
                      <a:pt x="2546" y="10251"/>
                      <a:pt x="2729" y="3728"/>
                    </a:cubicBezTo>
                    <a:cubicBezTo>
                      <a:pt x="2808" y="798"/>
                      <a:pt x="1675" y="0"/>
                      <a:pt x="167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4"/>
              <p:cNvSpPr/>
              <p:nvPr/>
            </p:nvSpPr>
            <p:spPr>
              <a:xfrm>
                <a:off x="16672897" y="2884982"/>
                <a:ext cx="1139021" cy="732385"/>
              </a:xfrm>
              <a:custGeom>
                <a:rect b="b" l="l" r="r" t="t"/>
                <a:pathLst>
                  <a:path extrusionOk="0" h="7140" w="11104">
                    <a:moveTo>
                      <a:pt x="10081" y="1"/>
                    </a:moveTo>
                    <a:lnTo>
                      <a:pt x="524" y="1152"/>
                    </a:lnTo>
                    <a:lnTo>
                      <a:pt x="0" y="6743"/>
                    </a:lnTo>
                    <a:lnTo>
                      <a:pt x="5232" y="7139"/>
                    </a:lnTo>
                    <a:lnTo>
                      <a:pt x="5969" y="4721"/>
                    </a:lnTo>
                    <a:lnTo>
                      <a:pt x="6292" y="7139"/>
                    </a:lnTo>
                    <a:lnTo>
                      <a:pt x="11104" y="6920"/>
                    </a:lnTo>
                    <a:lnTo>
                      <a:pt x="100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4"/>
              <p:cNvSpPr/>
              <p:nvPr/>
            </p:nvSpPr>
            <p:spPr>
              <a:xfrm>
                <a:off x="17015917" y="1436213"/>
                <a:ext cx="599873" cy="1627250"/>
              </a:xfrm>
              <a:custGeom>
                <a:rect b="b" l="l" r="r" t="t"/>
                <a:pathLst>
                  <a:path extrusionOk="0" h="15864" w="5848">
                    <a:moveTo>
                      <a:pt x="0" y="0"/>
                    </a:moveTo>
                    <a:cubicBezTo>
                      <a:pt x="0" y="0"/>
                      <a:pt x="298" y="3557"/>
                      <a:pt x="311" y="3618"/>
                    </a:cubicBezTo>
                    <a:cubicBezTo>
                      <a:pt x="329" y="3679"/>
                      <a:pt x="1249" y="15861"/>
                      <a:pt x="1249" y="15861"/>
                    </a:cubicBezTo>
                    <a:cubicBezTo>
                      <a:pt x="1249" y="15861"/>
                      <a:pt x="1423" y="15863"/>
                      <a:pt x="1698" y="15863"/>
                    </a:cubicBezTo>
                    <a:cubicBezTo>
                      <a:pt x="2478" y="15863"/>
                      <a:pt x="4072" y="15843"/>
                      <a:pt x="4824" y="15690"/>
                    </a:cubicBezTo>
                    <a:cubicBezTo>
                      <a:pt x="5847" y="15489"/>
                      <a:pt x="5250" y="2138"/>
                      <a:pt x="5250" y="2138"/>
                    </a:cubicBezTo>
                    <a:lnTo>
                      <a:pt x="3313" y="26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4"/>
              <p:cNvSpPr/>
              <p:nvPr/>
            </p:nvSpPr>
            <p:spPr>
              <a:xfrm>
                <a:off x="17371348" y="1462985"/>
                <a:ext cx="432467" cy="1669921"/>
              </a:xfrm>
              <a:custGeom>
                <a:rect b="b" l="l" r="r" t="t"/>
                <a:pathLst>
                  <a:path extrusionOk="0" h="16280" w="4216">
                    <a:moveTo>
                      <a:pt x="1" y="1"/>
                    </a:moveTo>
                    <a:cubicBezTo>
                      <a:pt x="214" y="598"/>
                      <a:pt x="860" y="6159"/>
                      <a:pt x="598" y="8449"/>
                    </a:cubicBezTo>
                    <a:cubicBezTo>
                      <a:pt x="342" y="10745"/>
                      <a:pt x="336" y="15423"/>
                      <a:pt x="1566" y="16014"/>
                    </a:cubicBezTo>
                    <a:cubicBezTo>
                      <a:pt x="1978" y="16213"/>
                      <a:pt x="2410" y="16279"/>
                      <a:pt x="2803" y="16279"/>
                    </a:cubicBezTo>
                    <a:cubicBezTo>
                      <a:pt x="3588" y="16279"/>
                      <a:pt x="4216" y="16014"/>
                      <a:pt x="4216" y="16014"/>
                    </a:cubicBezTo>
                    <a:cubicBezTo>
                      <a:pt x="4216" y="16014"/>
                      <a:pt x="2906" y="7255"/>
                      <a:pt x="3351" y="5446"/>
                    </a:cubicBezTo>
                    <a:cubicBezTo>
                      <a:pt x="3789" y="3643"/>
                      <a:pt x="3302" y="1962"/>
                      <a:pt x="2930" y="1792"/>
                    </a:cubicBezTo>
                    <a:cubicBezTo>
                      <a:pt x="2559" y="1627"/>
                      <a:pt x="1" y="1"/>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4"/>
              <p:cNvSpPr/>
              <p:nvPr/>
            </p:nvSpPr>
            <p:spPr>
              <a:xfrm>
                <a:off x="17348268" y="1398055"/>
                <a:ext cx="205668" cy="975386"/>
              </a:xfrm>
              <a:custGeom>
                <a:rect b="b" l="l" r="r" t="t"/>
                <a:pathLst>
                  <a:path extrusionOk="0" h="9509" w="2005">
                    <a:moveTo>
                      <a:pt x="0" y="1"/>
                    </a:moveTo>
                    <a:lnTo>
                      <a:pt x="0" y="1"/>
                    </a:lnTo>
                    <a:cubicBezTo>
                      <a:pt x="256" y="2309"/>
                      <a:pt x="853" y="6463"/>
                      <a:pt x="780" y="9508"/>
                    </a:cubicBezTo>
                    <a:cubicBezTo>
                      <a:pt x="1657" y="5720"/>
                      <a:pt x="2004" y="4209"/>
                      <a:pt x="2004" y="4209"/>
                    </a:cubicBezTo>
                    <a:lnTo>
                      <a:pt x="969" y="3314"/>
                    </a:lnTo>
                    <a:lnTo>
                      <a:pt x="1937" y="3058"/>
                    </a:lnTo>
                    <a:cubicBezTo>
                      <a:pt x="1937" y="3058"/>
                      <a:pt x="1578" y="1743"/>
                      <a:pt x="1048" y="1158"/>
                    </a:cubicBezTo>
                    <a:cubicBezTo>
                      <a:pt x="512" y="573"/>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4"/>
              <p:cNvSpPr/>
              <p:nvPr/>
            </p:nvSpPr>
            <p:spPr>
              <a:xfrm>
                <a:off x="17348268" y="1398055"/>
                <a:ext cx="198795" cy="976001"/>
              </a:xfrm>
              <a:custGeom>
                <a:rect b="b" l="l" r="r" t="t"/>
                <a:pathLst>
                  <a:path extrusionOk="0" h="9515" w="1938">
                    <a:moveTo>
                      <a:pt x="0" y="1"/>
                    </a:moveTo>
                    <a:lnTo>
                      <a:pt x="0" y="1"/>
                    </a:lnTo>
                    <a:cubicBezTo>
                      <a:pt x="256" y="2309"/>
                      <a:pt x="853" y="6463"/>
                      <a:pt x="780" y="9515"/>
                    </a:cubicBezTo>
                    <a:cubicBezTo>
                      <a:pt x="1657" y="5720"/>
                      <a:pt x="1937" y="3771"/>
                      <a:pt x="1937" y="3771"/>
                    </a:cubicBezTo>
                    <a:lnTo>
                      <a:pt x="877" y="2997"/>
                    </a:lnTo>
                    <a:lnTo>
                      <a:pt x="1876" y="2711"/>
                    </a:lnTo>
                    <a:cubicBezTo>
                      <a:pt x="1876" y="2711"/>
                      <a:pt x="1578" y="1743"/>
                      <a:pt x="1048" y="1158"/>
                    </a:cubicBezTo>
                    <a:cubicBezTo>
                      <a:pt x="512" y="573"/>
                      <a:pt x="1" y="1"/>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4"/>
              <p:cNvSpPr/>
              <p:nvPr/>
            </p:nvSpPr>
            <p:spPr>
              <a:xfrm>
                <a:off x="17363244" y="849586"/>
                <a:ext cx="115092" cy="189353"/>
              </a:xfrm>
              <a:custGeom>
                <a:rect b="b" l="l" r="r" t="t"/>
                <a:pathLst>
                  <a:path extrusionOk="0" h="1846" w="1122">
                    <a:moveTo>
                      <a:pt x="204" y="1"/>
                    </a:moveTo>
                    <a:cubicBezTo>
                      <a:pt x="75" y="1"/>
                      <a:pt x="30" y="45"/>
                      <a:pt x="19" y="48"/>
                    </a:cubicBezTo>
                    <a:cubicBezTo>
                      <a:pt x="1" y="55"/>
                      <a:pt x="305" y="1510"/>
                      <a:pt x="872" y="1845"/>
                    </a:cubicBezTo>
                    <a:cubicBezTo>
                      <a:pt x="1121" y="1242"/>
                      <a:pt x="1030" y="48"/>
                      <a:pt x="1030" y="48"/>
                    </a:cubicBezTo>
                    <a:lnTo>
                      <a:pt x="1030" y="48"/>
                    </a:lnTo>
                    <a:lnTo>
                      <a:pt x="573" y="79"/>
                    </a:lnTo>
                    <a:cubicBezTo>
                      <a:pt x="406" y="19"/>
                      <a:pt x="287" y="1"/>
                      <a:pt x="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4"/>
              <p:cNvSpPr/>
              <p:nvPr/>
            </p:nvSpPr>
            <p:spPr>
              <a:xfrm>
                <a:off x="16974578" y="1017604"/>
                <a:ext cx="116323" cy="246180"/>
              </a:xfrm>
              <a:custGeom>
                <a:rect b="b" l="l" r="r" t="t"/>
                <a:pathLst>
                  <a:path extrusionOk="0" h="2400" w="1134">
                    <a:moveTo>
                      <a:pt x="1" y="0"/>
                    </a:moveTo>
                    <a:cubicBezTo>
                      <a:pt x="1" y="1"/>
                      <a:pt x="921" y="1754"/>
                      <a:pt x="1043" y="2400"/>
                    </a:cubicBezTo>
                    <a:cubicBezTo>
                      <a:pt x="1134" y="2102"/>
                      <a:pt x="1000" y="1072"/>
                      <a:pt x="1000" y="1072"/>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4"/>
              <p:cNvSpPr/>
              <p:nvPr/>
            </p:nvSpPr>
            <p:spPr>
              <a:xfrm>
                <a:off x="17058384" y="1139258"/>
                <a:ext cx="296244" cy="457177"/>
              </a:xfrm>
              <a:custGeom>
                <a:rect b="b" l="l" r="r" t="t"/>
                <a:pathLst>
                  <a:path extrusionOk="0" h="4457" w="2888">
                    <a:moveTo>
                      <a:pt x="196" y="1"/>
                    </a:moveTo>
                    <a:cubicBezTo>
                      <a:pt x="148" y="1"/>
                      <a:pt x="105" y="9"/>
                      <a:pt x="67" y="26"/>
                    </a:cubicBezTo>
                    <a:cubicBezTo>
                      <a:pt x="390" y="1281"/>
                      <a:pt x="0" y="2913"/>
                      <a:pt x="0" y="2913"/>
                    </a:cubicBezTo>
                    <a:cubicBezTo>
                      <a:pt x="0" y="2913"/>
                      <a:pt x="323" y="3230"/>
                      <a:pt x="847" y="3827"/>
                    </a:cubicBezTo>
                    <a:cubicBezTo>
                      <a:pt x="1160" y="4184"/>
                      <a:pt x="1617" y="4456"/>
                      <a:pt x="2064" y="4456"/>
                    </a:cubicBezTo>
                    <a:cubicBezTo>
                      <a:pt x="2357" y="4456"/>
                      <a:pt x="2646" y="4339"/>
                      <a:pt x="2887" y="4052"/>
                    </a:cubicBezTo>
                    <a:cubicBezTo>
                      <a:pt x="2619" y="3236"/>
                      <a:pt x="2796" y="1890"/>
                      <a:pt x="2796" y="1890"/>
                    </a:cubicBezTo>
                    <a:cubicBezTo>
                      <a:pt x="2796" y="1890"/>
                      <a:pt x="934" y="1"/>
                      <a:pt x="196" y="1"/>
                    </a:cubicBezTo>
                    <a:close/>
                  </a:path>
                </a:pathLst>
              </a:custGeom>
              <a:solidFill>
                <a:srgbClr val="FF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4"/>
              <p:cNvSpPr/>
              <p:nvPr/>
            </p:nvSpPr>
            <p:spPr>
              <a:xfrm>
                <a:off x="17065256" y="1139258"/>
                <a:ext cx="279934" cy="275004"/>
              </a:xfrm>
              <a:custGeom>
                <a:rect b="b" l="l" r="r" t="t"/>
                <a:pathLst>
                  <a:path extrusionOk="0" h="2681" w="2729">
                    <a:moveTo>
                      <a:pt x="130" y="1"/>
                    </a:moveTo>
                    <a:cubicBezTo>
                      <a:pt x="82" y="1"/>
                      <a:pt x="38" y="9"/>
                      <a:pt x="0" y="26"/>
                    </a:cubicBezTo>
                    <a:cubicBezTo>
                      <a:pt x="37" y="191"/>
                      <a:pt x="67" y="361"/>
                      <a:pt x="92" y="526"/>
                    </a:cubicBezTo>
                    <a:cubicBezTo>
                      <a:pt x="402" y="1263"/>
                      <a:pt x="658" y="2048"/>
                      <a:pt x="1401" y="2475"/>
                    </a:cubicBezTo>
                    <a:cubicBezTo>
                      <a:pt x="1648" y="2611"/>
                      <a:pt x="1915" y="2680"/>
                      <a:pt x="2177" y="2680"/>
                    </a:cubicBezTo>
                    <a:cubicBezTo>
                      <a:pt x="2349" y="2680"/>
                      <a:pt x="2519" y="2651"/>
                      <a:pt x="2680" y="2591"/>
                    </a:cubicBezTo>
                    <a:cubicBezTo>
                      <a:pt x="2692" y="2189"/>
                      <a:pt x="2729" y="1884"/>
                      <a:pt x="2729" y="1884"/>
                    </a:cubicBezTo>
                    <a:cubicBezTo>
                      <a:pt x="2729" y="1884"/>
                      <a:pt x="867" y="1"/>
                      <a:pt x="130" y="1"/>
                    </a:cubicBezTo>
                    <a:close/>
                  </a:path>
                </a:pathLst>
              </a:custGeom>
              <a:solidFill>
                <a:srgbClr val="F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4"/>
              <p:cNvSpPr/>
              <p:nvPr/>
            </p:nvSpPr>
            <p:spPr>
              <a:xfrm>
                <a:off x="17025251" y="717880"/>
                <a:ext cx="472472" cy="641196"/>
              </a:xfrm>
              <a:custGeom>
                <a:rect b="b" l="l" r="r" t="t"/>
                <a:pathLst>
                  <a:path extrusionOk="0" h="6251" w="4606">
                    <a:moveTo>
                      <a:pt x="2061" y="0"/>
                    </a:moveTo>
                    <a:cubicBezTo>
                      <a:pt x="1652" y="0"/>
                      <a:pt x="1262" y="70"/>
                      <a:pt x="999" y="181"/>
                    </a:cubicBezTo>
                    <a:cubicBezTo>
                      <a:pt x="220" y="516"/>
                      <a:pt x="0" y="1844"/>
                      <a:pt x="451" y="4116"/>
                    </a:cubicBezTo>
                    <a:cubicBezTo>
                      <a:pt x="766" y="5732"/>
                      <a:pt x="1943" y="6250"/>
                      <a:pt x="2867" y="6250"/>
                    </a:cubicBezTo>
                    <a:cubicBezTo>
                      <a:pt x="3246" y="6250"/>
                      <a:pt x="3583" y="6163"/>
                      <a:pt x="3801" y="6029"/>
                    </a:cubicBezTo>
                    <a:cubicBezTo>
                      <a:pt x="4550" y="5566"/>
                      <a:pt x="4605" y="4037"/>
                      <a:pt x="4234" y="2898"/>
                    </a:cubicBezTo>
                    <a:cubicBezTo>
                      <a:pt x="3862" y="1765"/>
                      <a:pt x="3850" y="1034"/>
                      <a:pt x="3850" y="1034"/>
                    </a:cubicBezTo>
                    <a:cubicBezTo>
                      <a:pt x="3737" y="271"/>
                      <a:pt x="2864" y="0"/>
                      <a:pt x="2061" y="0"/>
                    </a:cubicBezTo>
                    <a:close/>
                  </a:path>
                </a:pathLst>
              </a:custGeom>
              <a:solidFill>
                <a:srgbClr val="FF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4"/>
              <p:cNvSpPr/>
              <p:nvPr/>
            </p:nvSpPr>
            <p:spPr>
              <a:xfrm>
                <a:off x="17083925" y="1106947"/>
                <a:ext cx="398103" cy="252745"/>
              </a:xfrm>
              <a:custGeom>
                <a:rect b="b" l="l" r="r" t="t"/>
                <a:pathLst>
                  <a:path extrusionOk="0" h="2464" w="3881">
                    <a:moveTo>
                      <a:pt x="232" y="0"/>
                    </a:moveTo>
                    <a:cubicBezTo>
                      <a:pt x="135" y="18"/>
                      <a:pt x="44" y="67"/>
                      <a:pt x="44" y="67"/>
                    </a:cubicBezTo>
                    <a:cubicBezTo>
                      <a:pt x="44" y="67"/>
                      <a:pt x="1" y="524"/>
                      <a:pt x="129" y="981"/>
                    </a:cubicBezTo>
                    <a:cubicBezTo>
                      <a:pt x="171" y="1139"/>
                      <a:pt x="232" y="1279"/>
                      <a:pt x="305" y="1407"/>
                    </a:cubicBezTo>
                    <a:cubicBezTo>
                      <a:pt x="822" y="2191"/>
                      <a:pt x="1642" y="2463"/>
                      <a:pt x="2321" y="2463"/>
                    </a:cubicBezTo>
                    <a:cubicBezTo>
                      <a:pt x="2692" y="2463"/>
                      <a:pt x="3020" y="2382"/>
                      <a:pt x="3235" y="2260"/>
                    </a:cubicBezTo>
                    <a:cubicBezTo>
                      <a:pt x="3375" y="2169"/>
                      <a:pt x="3521" y="1998"/>
                      <a:pt x="3637" y="1797"/>
                    </a:cubicBezTo>
                    <a:cubicBezTo>
                      <a:pt x="3783" y="1505"/>
                      <a:pt x="3856" y="1145"/>
                      <a:pt x="3881" y="762"/>
                    </a:cubicBezTo>
                    <a:cubicBezTo>
                      <a:pt x="3753" y="609"/>
                      <a:pt x="3454" y="530"/>
                      <a:pt x="2967" y="518"/>
                    </a:cubicBezTo>
                    <a:cubicBezTo>
                      <a:pt x="2888" y="514"/>
                      <a:pt x="2812" y="513"/>
                      <a:pt x="2741" y="513"/>
                    </a:cubicBezTo>
                    <a:cubicBezTo>
                      <a:pt x="1914" y="513"/>
                      <a:pt x="1603" y="729"/>
                      <a:pt x="1390" y="920"/>
                    </a:cubicBezTo>
                    <a:cubicBezTo>
                      <a:pt x="1341" y="965"/>
                      <a:pt x="1273" y="988"/>
                      <a:pt x="1194" y="988"/>
                    </a:cubicBezTo>
                    <a:cubicBezTo>
                      <a:pt x="906" y="988"/>
                      <a:pt x="466" y="683"/>
                      <a:pt x="232" y="0"/>
                    </a:cubicBezTo>
                    <a:close/>
                  </a:path>
                </a:pathLst>
              </a:custGeom>
              <a:solidFill>
                <a:srgbClr val="C998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4"/>
              <p:cNvSpPr/>
              <p:nvPr/>
            </p:nvSpPr>
            <p:spPr>
              <a:xfrm>
                <a:off x="17306416" y="1245628"/>
                <a:ext cx="66265" cy="37337"/>
              </a:xfrm>
              <a:custGeom>
                <a:rect b="b" l="l" r="r" t="t"/>
                <a:pathLst>
                  <a:path extrusionOk="0" h="364" w="646">
                    <a:moveTo>
                      <a:pt x="0" y="0"/>
                    </a:moveTo>
                    <a:lnTo>
                      <a:pt x="0" y="0"/>
                    </a:lnTo>
                    <a:cubicBezTo>
                      <a:pt x="54" y="249"/>
                      <a:pt x="205" y="364"/>
                      <a:pt x="357" y="364"/>
                    </a:cubicBezTo>
                    <a:cubicBezTo>
                      <a:pt x="463" y="364"/>
                      <a:pt x="569" y="309"/>
                      <a:pt x="646" y="207"/>
                    </a:cubicBezTo>
                    <a:lnTo>
                      <a:pt x="646" y="207"/>
                    </a:lnTo>
                    <a:cubicBezTo>
                      <a:pt x="646" y="207"/>
                      <a:pt x="558" y="242"/>
                      <a:pt x="440" y="242"/>
                    </a:cubicBezTo>
                    <a:cubicBezTo>
                      <a:pt x="304" y="242"/>
                      <a:pt x="128" y="196"/>
                      <a:pt x="0" y="0"/>
                    </a:cubicBezTo>
                    <a:close/>
                  </a:path>
                </a:pathLst>
              </a:custGeom>
              <a:solidFill>
                <a:srgbClr val="B27C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4"/>
              <p:cNvSpPr/>
              <p:nvPr/>
            </p:nvSpPr>
            <p:spPr>
              <a:xfrm>
                <a:off x="17196453" y="1039453"/>
                <a:ext cx="80010" cy="38158"/>
              </a:xfrm>
              <a:custGeom>
                <a:rect b="b" l="l" r="r" t="t"/>
                <a:pathLst>
                  <a:path extrusionOk="0" h="372" w="780">
                    <a:moveTo>
                      <a:pt x="780" y="0"/>
                    </a:moveTo>
                    <a:cubicBezTo>
                      <a:pt x="780" y="0"/>
                      <a:pt x="682" y="232"/>
                      <a:pt x="427" y="274"/>
                    </a:cubicBezTo>
                    <a:cubicBezTo>
                      <a:pt x="398" y="281"/>
                      <a:pt x="370" y="283"/>
                      <a:pt x="343" y="283"/>
                    </a:cubicBezTo>
                    <a:cubicBezTo>
                      <a:pt x="130" y="283"/>
                      <a:pt x="0" y="110"/>
                      <a:pt x="0" y="110"/>
                    </a:cubicBezTo>
                    <a:lnTo>
                      <a:pt x="0" y="110"/>
                    </a:lnTo>
                    <a:cubicBezTo>
                      <a:pt x="0" y="110"/>
                      <a:pt x="110" y="371"/>
                      <a:pt x="373" y="371"/>
                    </a:cubicBezTo>
                    <a:cubicBezTo>
                      <a:pt x="394" y="371"/>
                      <a:pt x="416" y="369"/>
                      <a:pt x="439" y="366"/>
                    </a:cubicBezTo>
                    <a:cubicBezTo>
                      <a:pt x="749" y="323"/>
                      <a:pt x="780" y="0"/>
                      <a:pt x="780" y="0"/>
                    </a:cubicBezTo>
                    <a:close/>
                  </a:path>
                </a:pathLst>
              </a:custGeom>
              <a:solidFill>
                <a:srgbClr val="F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4"/>
              <p:cNvSpPr/>
              <p:nvPr/>
            </p:nvSpPr>
            <p:spPr>
              <a:xfrm>
                <a:off x="17379451" y="1033811"/>
                <a:ext cx="64521" cy="28926"/>
              </a:xfrm>
              <a:custGeom>
                <a:rect b="b" l="l" r="r" t="t"/>
                <a:pathLst>
                  <a:path extrusionOk="0" h="282" w="629">
                    <a:moveTo>
                      <a:pt x="1" y="1"/>
                    </a:moveTo>
                    <a:cubicBezTo>
                      <a:pt x="1" y="1"/>
                      <a:pt x="62" y="226"/>
                      <a:pt x="275" y="275"/>
                    </a:cubicBezTo>
                    <a:cubicBezTo>
                      <a:pt x="296" y="280"/>
                      <a:pt x="316" y="282"/>
                      <a:pt x="335" y="282"/>
                    </a:cubicBezTo>
                    <a:cubicBezTo>
                      <a:pt x="523" y="282"/>
                      <a:pt x="628" y="62"/>
                      <a:pt x="628" y="61"/>
                    </a:cubicBezTo>
                    <a:lnTo>
                      <a:pt x="628" y="61"/>
                    </a:lnTo>
                    <a:cubicBezTo>
                      <a:pt x="628" y="62"/>
                      <a:pt x="492" y="229"/>
                      <a:pt x="331" y="229"/>
                    </a:cubicBezTo>
                    <a:cubicBezTo>
                      <a:pt x="319" y="229"/>
                      <a:pt x="306" y="228"/>
                      <a:pt x="293" y="226"/>
                    </a:cubicBezTo>
                    <a:cubicBezTo>
                      <a:pt x="123" y="195"/>
                      <a:pt x="1" y="1"/>
                      <a:pt x="1" y="1"/>
                    </a:cubicBezTo>
                    <a:close/>
                  </a:path>
                </a:pathLst>
              </a:custGeom>
              <a:solidFill>
                <a:srgbClr val="F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4"/>
              <p:cNvSpPr/>
              <p:nvPr/>
            </p:nvSpPr>
            <p:spPr>
              <a:xfrm>
                <a:off x="16953960" y="1011142"/>
                <a:ext cx="130376" cy="143400"/>
              </a:xfrm>
              <a:custGeom>
                <a:rect b="b" l="l" r="r" t="t"/>
                <a:pathLst>
                  <a:path extrusionOk="0" h="1398" w="1271">
                    <a:moveTo>
                      <a:pt x="548" y="1"/>
                    </a:moveTo>
                    <a:cubicBezTo>
                      <a:pt x="475" y="1"/>
                      <a:pt x="403" y="29"/>
                      <a:pt x="336" y="100"/>
                    </a:cubicBezTo>
                    <a:cubicBezTo>
                      <a:pt x="1" y="459"/>
                      <a:pt x="549" y="1245"/>
                      <a:pt x="872" y="1367"/>
                    </a:cubicBezTo>
                    <a:cubicBezTo>
                      <a:pt x="929" y="1388"/>
                      <a:pt x="978" y="1398"/>
                      <a:pt x="1020" y="1398"/>
                    </a:cubicBezTo>
                    <a:cubicBezTo>
                      <a:pt x="1216" y="1398"/>
                      <a:pt x="1271" y="1196"/>
                      <a:pt x="1256" y="1056"/>
                    </a:cubicBezTo>
                    <a:cubicBezTo>
                      <a:pt x="1250" y="879"/>
                      <a:pt x="1237" y="660"/>
                      <a:pt x="1134" y="453"/>
                    </a:cubicBezTo>
                    <a:cubicBezTo>
                      <a:pt x="1134" y="453"/>
                      <a:pt x="838" y="1"/>
                      <a:pt x="548" y="1"/>
                    </a:cubicBezTo>
                    <a:close/>
                  </a:path>
                </a:pathLst>
              </a:custGeom>
              <a:solidFill>
                <a:srgbClr val="FF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4"/>
              <p:cNvSpPr/>
              <p:nvPr/>
            </p:nvSpPr>
            <p:spPr>
              <a:xfrm>
                <a:off x="16988836" y="1035247"/>
                <a:ext cx="81447" cy="99087"/>
              </a:xfrm>
              <a:custGeom>
                <a:rect b="b" l="l" r="r" t="t"/>
                <a:pathLst>
                  <a:path extrusionOk="0" h="966" w="794">
                    <a:moveTo>
                      <a:pt x="281" y="1"/>
                    </a:moveTo>
                    <a:cubicBezTo>
                      <a:pt x="154" y="1"/>
                      <a:pt x="0" y="85"/>
                      <a:pt x="45" y="255"/>
                    </a:cubicBezTo>
                    <a:cubicBezTo>
                      <a:pt x="100" y="480"/>
                      <a:pt x="355" y="803"/>
                      <a:pt x="355" y="803"/>
                    </a:cubicBezTo>
                    <a:cubicBezTo>
                      <a:pt x="87" y="382"/>
                      <a:pt x="106" y="169"/>
                      <a:pt x="197" y="108"/>
                    </a:cubicBezTo>
                    <a:cubicBezTo>
                      <a:pt x="217" y="99"/>
                      <a:pt x="237" y="94"/>
                      <a:pt x="257" y="94"/>
                    </a:cubicBezTo>
                    <a:cubicBezTo>
                      <a:pt x="331" y="94"/>
                      <a:pt x="413" y="161"/>
                      <a:pt x="532" y="352"/>
                    </a:cubicBezTo>
                    <a:cubicBezTo>
                      <a:pt x="501" y="318"/>
                      <a:pt x="468" y="304"/>
                      <a:pt x="437" y="304"/>
                    </a:cubicBezTo>
                    <a:cubicBezTo>
                      <a:pt x="352" y="304"/>
                      <a:pt x="283" y="412"/>
                      <a:pt x="319" y="510"/>
                    </a:cubicBezTo>
                    <a:cubicBezTo>
                      <a:pt x="312" y="443"/>
                      <a:pt x="350" y="410"/>
                      <a:pt x="401" y="410"/>
                    </a:cubicBezTo>
                    <a:cubicBezTo>
                      <a:pt x="448" y="410"/>
                      <a:pt x="507" y="437"/>
                      <a:pt x="556" y="492"/>
                    </a:cubicBezTo>
                    <a:cubicBezTo>
                      <a:pt x="556" y="492"/>
                      <a:pt x="416" y="553"/>
                      <a:pt x="416" y="626"/>
                    </a:cubicBezTo>
                    <a:cubicBezTo>
                      <a:pt x="426" y="851"/>
                      <a:pt x="605" y="965"/>
                      <a:pt x="698" y="965"/>
                    </a:cubicBezTo>
                    <a:cubicBezTo>
                      <a:pt x="719" y="965"/>
                      <a:pt x="735" y="960"/>
                      <a:pt x="745" y="949"/>
                    </a:cubicBezTo>
                    <a:cubicBezTo>
                      <a:pt x="794" y="894"/>
                      <a:pt x="690" y="608"/>
                      <a:pt x="654" y="492"/>
                    </a:cubicBezTo>
                    <a:cubicBezTo>
                      <a:pt x="611" y="376"/>
                      <a:pt x="508" y="121"/>
                      <a:pt x="398" y="35"/>
                    </a:cubicBezTo>
                    <a:cubicBezTo>
                      <a:pt x="370" y="12"/>
                      <a:pt x="327" y="1"/>
                      <a:pt x="281" y="1"/>
                    </a:cubicBezTo>
                    <a:close/>
                  </a:path>
                </a:pathLst>
              </a:custGeom>
              <a:solidFill>
                <a:srgbClr val="F9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4"/>
              <p:cNvSpPr/>
              <p:nvPr/>
            </p:nvSpPr>
            <p:spPr>
              <a:xfrm>
                <a:off x="17192658" y="958111"/>
                <a:ext cx="90063" cy="38260"/>
              </a:xfrm>
              <a:custGeom>
                <a:rect b="b" l="l" r="r" t="t"/>
                <a:pathLst>
                  <a:path extrusionOk="0" h="373" w="878">
                    <a:moveTo>
                      <a:pt x="522" y="1"/>
                    </a:moveTo>
                    <a:cubicBezTo>
                      <a:pt x="447" y="1"/>
                      <a:pt x="366" y="18"/>
                      <a:pt x="293" y="69"/>
                    </a:cubicBezTo>
                    <a:cubicBezTo>
                      <a:pt x="74" y="233"/>
                      <a:pt x="37" y="300"/>
                      <a:pt x="13" y="337"/>
                    </a:cubicBezTo>
                    <a:cubicBezTo>
                      <a:pt x="0" y="355"/>
                      <a:pt x="17" y="372"/>
                      <a:pt x="64" y="372"/>
                    </a:cubicBezTo>
                    <a:cubicBezTo>
                      <a:pt x="109" y="372"/>
                      <a:pt x="183" y="357"/>
                      <a:pt x="287" y="312"/>
                    </a:cubicBezTo>
                    <a:cubicBezTo>
                      <a:pt x="391" y="266"/>
                      <a:pt x="477" y="259"/>
                      <a:pt x="553" y="259"/>
                    </a:cubicBezTo>
                    <a:cubicBezTo>
                      <a:pt x="592" y="259"/>
                      <a:pt x="627" y="261"/>
                      <a:pt x="660" y="261"/>
                    </a:cubicBezTo>
                    <a:cubicBezTo>
                      <a:pt x="694" y="261"/>
                      <a:pt x="726" y="259"/>
                      <a:pt x="756" y="251"/>
                    </a:cubicBezTo>
                    <a:cubicBezTo>
                      <a:pt x="878" y="233"/>
                      <a:pt x="860" y="99"/>
                      <a:pt x="799" y="69"/>
                    </a:cubicBezTo>
                    <a:cubicBezTo>
                      <a:pt x="799" y="69"/>
                      <a:pt x="671" y="1"/>
                      <a:pt x="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4"/>
              <p:cNvSpPr/>
              <p:nvPr/>
            </p:nvSpPr>
            <p:spPr>
              <a:xfrm>
                <a:off x="17382016" y="962829"/>
                <a:ext cx="78164" cy="34465"/>
              </a:xfrm>
              <a:custGeom>
                <a:rect b="b" l="l" r="r" t="t"/>
                <a:pathLst>
                  <a:path extrusionOk="0" h="336" w="762">
                    <a:moveTo>
                      <a:pt x="363" y="0"/>
                    </a:moveTo>
                    <a:cubicBezTo>
                      <a:pt x="210" y="0"/>
                      <a:pt x="79" y="77"/>
                      <a:pt x="79" y="77"/>
                    </a:cubicBezTo>
                    <a:cubicBezTo>
                      <a:pt x="19" y="108"/>
                      <a:pt x="0" y="236"/>
                      <a:pt x="116" y="260"/>
                    </a:cubicBezTo>
                    <a:cubicBezTo>
                      <a:pt x="137" y="264"/>
                      <a:pt x="157" y="266"/>
                      <a:pt x="177" y="266"/>
                    </a:cubicBezTo>
                    <a:cubicBezTo>
                      <a:pt x="231" y="266"/>
                      <a:pt x="285" y="255"/>
                      <a:pt x="352" y="255"/>
                    </a:cubicBezTo>
                    <a:cubicBezTo>
                      <a:pt x="408" y="255"/>
                      <a:pt x="473" y="263"/>
                      <a:pt x="555" y="291"/>
                    </a:cubicBezTo>
                    <a:cubicBezTo>
                      <a:pt x="622" y="314"/>
                      <a:pt x="674" y="336"/>
                      <a:pt x="706" y="336"/>
                    </a:cubicBezTo>
                    <a:cubicBezTo>
                      <a:pt x="722" y="336"/>
                      <a:pt x="733" y="330"/>
                      <a:pt x="737" y="315"/>
                    </a:cubicBezTo>
                    <a:cubicBezTo>
                      <a:pt x="762" y="260"/>
                      <a:pt x="731" y="163"/>
                      <a:pt x="579" y="65"/>
                    </a:cubicBezTo>
                    <a:cubicBezTo>
                      <a:pt x="510" y="17"/>
                      <a:pt x="434"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4"/>
              <p:cNvSpPr/>
              <p:nvPr/>
            </p:nvSpPr>
            <p:spPr>
              <a:xfrm>
                <a:off x="17318315" y="991345"/>
                <a:ext cx="127094" cy="166479"/>
              </a:xfrm>
              <a:custGeom>
                <a:rect b="b" l="l" r="r" t="t"/>
                <a:pathLst>
                  <a:path extrusionOk="0" h="1623" w="1239">
                    <a:moveTo>
                      <a:pt x="566" y="0"/>
                    </a:moveTo>
                    <a:cubicBezTo>
                      <a:pt x="566" y="0"/>
                      <a:pt x="470" y="218"/>
                      <a:pt x="499" y="370"/>
                    </a:cubicBezTo>
                    <a:lnTo>
                      <a:pt x="499" y="370"/>
                    </a:lnTo>
                    <a:lnTo>
                      <a:pt x="566" y="0"/>
                    </a:lnTo>
                    <a:close/>
                    <a:moveTo>
                      <a:pt x="499" y="370"/>
                    </a:moveTo>
                    <a:lnTo>
                      <a:pt x="347" y="1206"/>
                    </a:lnTo>
                    <a:cubicBezTo>
                      <a:pt x="347" y="1206"/>
                      <a:pt x="0" y="1407"/>
                      <a:pt x="231" y="1535"/>
                    </a:cubicBezTo>
                    <a:cubicBezTo>
                      <a:pt x="348" y="1597"/>
                      <a:pt x="518" y="1623"/>
                      <a:pt x="681" y="1623"/>
                    </a:cubicBezTo>
                    <a:cubicBezTo>
                      <a:pt x="971" y="1623"/>
                      <a:pt x="1239" y="1541"/>
                      <a:pt x="1145" y="1432"/>
                    </a:cubicBezTo>
                    <a:cubicBezTo>
                      <a:pt x="999" y="1255"/>
                      <a:pt x="530" y="530"/>
                      <a:pt x="499" y="372"/>
                    </a:cubicBezTo>
                    <a:cubicBezTo>
                      <a:pt x="499" y="371"/>
                      <a:pt x="499" y="371"/>
                      <a:pt x="499" y="370"/>
                    </a:cubicBezTo>
                    <a:close/>
                  </a:path>
                </a:pathLst>
              </a:custGeom>
              <a:solidFill>
                <a:srgbClr val="FF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4"/>
              <p:cNvSpPr/>
              <p:nvPr/>
            </p:nvSpPr>
            <p:spPr>
              <a:xfrm>
                <a:off x="17331342" y="991345"/>
                <a:ext cx="112630" cy="170069"/>
              </a:xfrm>
              <a:custGeom>
                <a:rect b="b" l="l" r="r" t="t"/>
                <a:pathLst>
                  <a:path extrusionOk="0" h="1658" w="1098">
                    <a:moveTo>
                      <a:pt x="439" y="0"/>
                    </a:moveTo>
                    <a:cubicBezTo>
                      <a:pt x="409" y="61"/>
                      <a:pt x="391" y="122"/>
                      <a:pt x="366" y="183"/>
                    </a:cubicBezTo>
                    <a:cubicBezTo>
                      <a:pt x="348" y="244"/>
                      <a:pt x="336" y="311"/>
                      <a:pt x="348" y="378"/>
                    </a:cubicBezTo>
                    <a:cubicBezTo>
                      <a:pt x="366" y="445"/>
                      <a:pt x="397" y="506"/>
                      <a:pt x="427" y="567"/>
                    </a:cubicBezTo>
                    <a:cubicBezTo>
                      <a:pt x="458" y="628"/>
                      <a:pt x="488" y="683"/>
                      <a:pt x="519" y="743"/>
                    </a:cubicBezTo>
                    <a:cubicBezTo>
                      <a:pt x="647" y="975"/>
                      <a:pt x="787" y="1194"/>
                      <a:pt x="945" y="1407"/>
                    </a:cubicBezTo>
                    <a:cubicBezTo>
                      <a:pt x="951" y="1420"/>
                      <a:pt x="969" y="1432"/>
                      <a:pt x="975" y="1444"/>
                    </a:cubicBezTo>
                    <a:lnTo>
                      <a:pt x="988" y="1462"/>
                    </a:lnTo>
                    <a:lnTo>
                      <a:pt x="994" y="1468"/>
                    </a:lnTo>
                    <a:lnTo>
                      <a:pt x="994" y="1474"/>
                    </a:lnTo>
                    <a:lnTo>
                      <a:pt x="988" y="1480"/>
                    </a:lnTo>
                    <a:cubicBezTo>
                      <a:pt x="982" y="1480"/>
                      <a:pt x="982" y="1493"/>
                      <a:pt x="975" y="1493"/>
                    </a:cubicBezTo>
                    <a:cubicBezTo>
                      <a:pt x="939" y="1523"/>
                      <a:pt x="866" y="1535"/>
                      <a:pt x="805" y="1554"/>
                    </a:cubicBezTo>
                    <a:cubicBezTo>
                      <a:pt x="717" y="1567"/>
                      <a:pt x="626" y="1577"/>
                      <a:pt x="534" y="1577"/>
                    </a:cubicBezTo>
                    <a:cubicBezTo>
                      <a:pt x="499" y="1577"/>
                      <a:pt x="463" y="1575"/>
                      <a:pt x="427" y="1572"/>
                    </a:cubicBezTo>
                    <a:cubicBezTo>
                      <a:pt x="366" y="1572"/>
                      <a:pt x="299" y="1566"/>
                      <a:pt x="238" y="1554"/>
                    </a:cubicBezTo>
                    <a:cubicBezTo>
                      <a:pt x="178" y="1535"/>
                      <a:pt x="117" y="1523"/>
                      <a:pt x="68" y="1480"/>
                    </a:cubicBezTo>
                    <a:cubicBezTo>
                      <a:pt x="44" y="1468"/>
                      <a:pt x="31" y="1444"/>
                      <a:pt x="37" y="1413"/>
                    </a:cubicBezTo>
                    <a:cubicBezTo>
                      <a:pt x="37" y="1383"/>
                      <a:pt x="56" y="1359"/>
                      <a:pt x="74" y="1328"/>
                    </a:cubicBezTo>
                    <a:cubicBezTo>
                      <a:pt x="117" y="1279"/>
                      <a:pt x="165" y="1237"/>
                      <a:pt x="220" y="1200"/>
                    </a:cubicBezTo>
                    <a:lnTo>
                      <a:pt x="220" y="1200"/>
                    </a:lnTo>
                    <a:cubicBezTo>
                      <a:pt x="159" y="1231"/>
                      <a:pt x="104" y="1267"/>
                      <a:pt x="62" y="1316"/>
                    </a:cubicBezTo>
                    <a:cubicBezTo>
                      <a:pt x="37" y="1340"/>
                      <a:pt x="13" y="1371"/>
                      <a:pt x="7" y="1407"/>
                    </a:cubicBezTo>
                    <a:cubicBezTo>
                      <a:pt x="1" y="1444"/>
                      <a:pt x="13" y="1493"/>
                      <a:pt x="44" y="1511"/>
                    </a:cubicBezTo>
                    <a:cubicBezTo>
                      <a:pt x="68" y="1541"/>
                      <a:pt x="104" y="1560"/>
                      <a:pt x="135" y="1572"/>
                    </a:cubicBezTo>
                    <a:cubicBezTo>
                      <a:pt x="165" y="1590"/>
                      <a:pt x="196" y="1596"/>
                      <a:pt x="238" y="1614"/>
                    </a:cubicBezTo>
                    <a:cubicBezTo>
                      <a:pt x="305" y="1633"/>
                      <a:pt x="366" y="1645"/>
                      <a:pt x="433" y="1651"/>
                    </a:cubicBezTo>
                    <a:cubicBezTo>
                      <a:pt x="482" y="1656"/>
                      <a:pt x="533" y="1658"/>
                      <a:pt x="584" y="1658"/>
                    </a:cubicBezTo>
                    <a:cubicBezTo>
                      <a:pt x="667" y="1658"/>
                      <a:pt x="753" y="1652"/>
                      <a:pt x="835" y="1645"/>
                    </a:cubicBezTo>
                    <a:cubicBezTo>
                      <a:pt x="908" y="1627"/>
                      <a:pt x="975" y="1614"/>
                      <a:pt x="1036" y="1572"/>
                    </a:cubicBezTo>
                    <a:cubicBezTo>
                      <a:pt x="1049" y="1560"/>
                      <a:pt x="1073" y="1554"/>
                      <a:pt x="1079" y="1523"/>
                    </a:cubicBezTo>
                    <a:cubicBezTo>
                      <a:pt x="1091" y="1505"/>
                      <a:pt x="1091" y="1493"/>
                      <a:pt x="1097" y="1474"/>
                    </a:cubicBezTo>
                    <a:cubicBezTo>
                      <a:pt x="1097" y="1462"/>
                      <a:pt x="1097" y="1444"/>
                      <a:pt x="1091" y="1432"/>
                    </a:cubicBezTo>
                    <a:cubicBezTo>
                      <a:pt x="1079" y="1413"/>
                      <a:pt x="1073" y="1407"/>
                      <a:pt x="1067" y="1401"/>
                    </a:cubicBezTo>
                    <a:lnTo>
                      <a:pt x="1049" y="1377"/>
                    </a:lnTo>
                    <a:cubicBezTo>
                      <a:pt x="1042" y="1359"/>
                      <a:pt x="1030" y="1353"/>
                      <a:pt x="1018" y="1340"/>
                    </a:cubicBezTo>
                    <a:cubicBezTo>
                      <a:pt x="945" y="1237"/>
                      <a:pt x="866" y="1127"/>
                      <a:pt x="799" y="1018"/>
                    </a:cubicBezTo>
                    <a:cubicBezTo>
                      <a:pt x="726" y="914"/>
                      <a:pt x="653" y="804"/>
                      <a:pt x="586" y="689"/>
                    </a:cubicBezTo>
                    <a:cubicBezTo>
                      <a:pt x="549" y="640"/>
                      <a:pt x="519" y="579"/>
                      <a:pt x="488" y="524"/>
                    </a:cubicBezTo>
                    <a:cubicBezTo>
                      <a:pt x="458" y="469"/>
                      <a:pt x="415" y="408"/>
                      <a:pt x="403" y="354"/>
                    </a:cubicBezTo>
                    <a:cubicBezTo>
                      <a:pt x="391" y="293"/>
                      <a:pt x="391" y="232"/>
                      <a:pt x="403" y="171"/>
                    </a:cubicBezTo>
                    <a:cubicBezTo>
                      <a:pt x="403" y="128"/>
                      <a:pt x="421" y="61"/>
                      <a:pt x="439" y="0"/>
                    </a:cubicBezTo>
                    <a:close/>
                  </a:path>
                </a:pathLst>
              </a:custGeom>
              <a:solidFill>
                <a:srgbClr val="F99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4"/>
              <p:cNvSpPr/>
              <p:nvPr/>
            </p:nvSpPr>
            <p:spPr>
              <a:xfrm>
                <a:off x="17381400" y="1010014"/>
                <a:ext cx="61957" cy="26464"/>
              </a:xfrm>
              <a:custGeom>
                <a:rect b="b" l="l" r="r" t="t"/>
                <a:pathLst>
                  <a:path extrusionOk="0" h="258" w="604">
                    <a:moveTo>
                      <a:pt x="267" y="0"/>
                    </a:moveTo>
                    <a:cubicBezTo>
                      <a:pt x="80" y="0"/>
                      <a:pt x="0" y="172"/>
                      <a:pt x="0" y="172"/>
                    </a:cubicBezTo>
                    <a:cubicBezTo>
                      <a:pt x="0" y="172"/>
                      <a:pt x="57" y="257"/>
                      <a:pt x="249" y="257"/>
                    </a:cubicBezTo>
                    <a:cubicBezTo>
                      <a:pt x="255" y="257"/>
                      <a:pt x="262" y="257"/>
                      <a:pt x="268" y="257"/>
                    </a:cubicBezTo>
                    <a:cubicBezTo>
                      <a:pt x="451" y="251"/>
                      <a:pt x="518" y="226"/>
                      <a:pt x="584" y="226"/>
                    </a:cubicBezTo>
                    <a:cubicBezTo>
                      <a:pt x="590" y="226"/>
                      <a:pt x="597" y="226"/>
                      <a:pt x="603" y="226"/>
                    </a:cubicBezTo>
                    <a:cubicBezTo>
                      <a:pt x="603" y="226"/>
                      <a:pt x="494" y="7"/>
                      <a:pt x="286" y="1"/>
                    </a:cubicBezTo>
                    <a:cubicBezTo>
                      <a:pt x="280" y="1"/>
                      <a:pt x="274" y="0"/>
                      <a:pt x="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4"/>
              <p:cNvSpPr/>
              <p:nvPr/>
            </p:nvSpPr>
            <p:spPr>
              <a:xfrm>
                <a:off x="17385093" y="1008988"/>
                <a:ext cx="37030" cy="32311"/>
              </a:xfrm>
              <a:custGeom>
                <a:rect b="b" l="l" r="r" t="t"/>
                <a:pathLst>
                  <a:path extrusionOk="0" h="315" w="361">
                    <a:moveTo>
                      <a:pt x="178" y="0"/>
                    </a:moveTo>
                    <a:cubicBezTo>
                      <a:pt x="113" y="0"/>
                      <a:pt x="55" y="37"/>
                      <a:pt x="31" y="102"/>
                    </a:cubicBezTo>
                    <a:cubicBezTo>
                      <a:pt x="1" y="182"/>
                      <a:pt x="37" y="273"/>
                      <a:pt x="123" y="303"/>
                    </a:cubicBezTo>
                    <a:cubicBezTo>
                      <a:pt x="143" y="311"/>
                      <a:pt x="163" y="314"/>
                      <a:pt x="183" y="314"/>
                    </a:cubicBezTo>
                    <a:cubicBezTo>
                      <a:pt x="247" y="314"/>
                      <a:pt x="306" y="277"/>
                      <a:pt x="330" y="212"/>
                    </a:cubicBezTo>
                    <a:cubicBezTo>
                      <a:pt x="360" y="133"/>
                      <a:pt x="317" y="42"/>
                      <a:pt x="238" y="11"/>
                    </a:cubicBezTo>
                    <a:cubicBezTo>
                      <a:pt x="218" y="4"/>
                      <a:pt x="198" y="0"/>
                      <a:pt x="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4"/>
              <p:cNvSpPr/>
              <p:nvPr/>
            </p:nvSpPr>
            <p:spPr>
              <a:xfrm>
                <a:off x="17394530" y="1017194"/>
                <a:ext cx="18156" cy="15899"/>
              </a:xfrm>
              <a:custGeom>
                <a:rect b="b" l="l" r="r" t="t"/>
                <a:pathLst>
                  <a:path extrusionOk="0" h="155" w="177">
                    <a:moveTo>
                      <a:pt x="92" y="0"/>
                    </a:moveTo>
                    <a:cubicBezTo>
                      <a:pt x="61" y="0"/>
                      <a:pt x="28" y="19"/>
                      <a:pt x="18" y="53"/>
                    </a:cubicBezTo>
                    <a:cubicBezTo>
                      <a:pt x="0" y="89"/>
                      <a:pt x="24" y="132"/>
                      <a:pt x="61" y="150"/>
                    </a:cubicBezTo>
                    <a:cubicBezTo>
                      <a:pt x="68" y="153"/>
                      <a:pt x="76" y="154"/>
                      <a:pt x="85" y="154"/>
                    </a:cubicBezTo>
                    <a:cubicBezTo>
                      <a:pt x="116" y="154"/>
                      <a:pt x="149" y="136"/>
                      <a:pt x="158" y="102"/>
                    </a:cubicBezTo>
                    <a:cubicBezTo>
                      <a:pt x="177" y="65"/>
                      <a:pt x="152" y="22"/>
                      <a:pt x="116" y="4"/>
                    </a:cubicBezTo>
                    <a:cubicBezTo>
                      <a:pt x="108" y="2"/>
                      <a:pt x="100" y="0"/>
                      <a:pt x="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4"/>
              <p:cNvSpPr/>
              <p:nvPr/>
            </p:nvSpPr>
            <p:spPr>
              <a:xfrm>
                <a:off x="17394530" y="1016066"/>
                <a:ext cx="7591" cy="7488"/>
              </a:xfrm>
              <a:custGeom>
                <a:rect b="b" l="l" r="r" t="t"/>
                <a:pathLst>
                  <a:path extrusionOk="0" h="73" w="74">
                    <a:moveTo>
                      <a:pt x="33" y="0"/>
                    </a:moveTo>
                    <a:cubicBezTo>
                      <a:pt x="22" y="0"/>
                      <a:pt x="14" y="9"/>
                      <a:pt x="6" y="21"/>
                    </a:cubicBezTo>
                    <a:cubicBezTo>
                      <a:pt x="0" y="40"/>
                      <a:pt x="6" y="64"/>
                      <a:pt x="24" y="70"/>
                    </a:cubicBezTo>
                    <a:cubicBezTo>
                      <a:pt x="28" y="71"/>
                      <a:pt x="31" y="72"/>
                      <a:pt x="35" y="72"/>
                    </a:cubicBezTo>
                    <a:cubicBezTo>
                      <a:pt x="48" y="72"/>
                      <a:pt x="63" y="65"/>
                      <a:pt x="67" y="52"/>
                    </a:cubicBezTo>
                    <a:cubicBezTo>
                      <a:pt x="73" y="40"/>
                      <a:pt x="67" y="15"/>
                      <a:pt x="55" y="9"/>
                    </a:cubicBezTo>
                    <a:cubicBezTo>
                      <a:pt x="46" y="3"/>
                      <a:pt x="39" y="0"/>
                      <a:pt x="3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4"/>
              <p:cNvSpPr/>
              <p:nvPr/>
            </p:nvSpPr>
            <p:spPr>
              <a:xfrm>
                <a:off x="17379451" y="1006629"/>
                <a:ext cx="66983" cy="27285"/>
              </a:xfrm>
              <a:custGeom>
                <a:rect b="b" l="l" r="r" t="t"/>
                <a:pathLst>
                  <a:path extrusionOk="0" h="266" w="653">
                    <a:moveTo>
                      <a:pt x="298" y="0"/>
                    </a:moveTo>
                    <a:cubicBezTo>
                      <a:pt x="239" y="0"/>
                      <a:pt x="185" y="22"/>
                      <a:pt x="135" y="52"/>
                    </a:cubicBezTo>
                    <a:cubicBezTo>
                      <a:pt x="74" y="95"/>
                      <a:pt x="25" y="156"/>
                      <a:pt x="1" y="223"/>
                    </a:cubicBezTo>
                    <a:cubicBezTo>
                      <a:pt x="44" y="162"/>
                      <a:pt x="92" y="113"/>
                      <a:pt x="147" y="83"/>
                    </a:cubicBezTo>
                    <a:cubicBezTo>
                      <a:pt x="193" y="57"/>
                      <a:pt x="247" y="45"/>
                      <a:pt x="299" y="45"/>
                    </a:cubicBezTo>
                    <a:cubicBezTo>
                      <a:pt x="309" y="45"/>
                      <a:pt x="320" y="45"/>
                      <a:pt x="330" y="46"/>
                    </a:cubicBezTo>
                    <a:cubicBezTo>
                      <a:pt x="360" y="46"/>
                      <a:pt x="391" y="65"/>
                      <a:pt x="421" y="71"/>
                    </a:cubicBezTo>
                    <a:cubicBezTo>
                      <a:pt x="452" y="83"/>
                      <a:pt x="476" y="101"/>
                      <a:pt x="506" y="125"/>
                    </a:cubicBezTo>
                    <a:lnTo>
                      <a:pt x="653" y="266"/>
                    </a:lnTo>
                    <a:cubicBezTo>
                      <a:pt x="622" y="205"/>
                      <a:pt x="580" y="144"/>
                      <a:pt x="531" y="101"/>
                    </a:cubicBezTo>
                    <a:cubicBezTo>
                      <a:pt x="476" y="52"/>
                      <a:pt x="415" y="10"/>
                      <a:pt x="336" y="4"/>
                    </a:cubicBezTo>
                    <a:cubicBezTo>
                      <a:pt x="323" y="1"/>
                      <a:pt x="310" y="0"/>
                      <a:pt x="2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4"/>
              <p:cNvSpPr/>
              <p:nvPr/>
            </p:nvSpPr>
            <p:spPr>
              <a:xfrm>
                <a:off x="17380785" y="999448"/>
                <a:ext cx="64419" cy="26362"/>
              </a:xfrm>
              <a:custGeom>
                <a:rect b="b" l="l" r="r" t="t"/>
                <a:pathLst>
                  <a:path extrusionOk="0" h="257" w="628">
                    <a:moveTo>
                      <a:pt x="305" y="1"/>
                    </a:moveTo>
                    <a:cubicBezTo>
                      <a:pt x="232" y="1"/>
                      <a:pt x="158" y="25"/>
                      <a:pt x="104" y="74"/>
                    </a:cubicBezTo>
                    <a:cubicBezTo>
                      <a:pt x="49" y="122"/>
                      <a:pt x="12" y="183"/>
                      <a:pt x="0" y="256"/>
                    </a:cubicBezTo>
                    <a:cubicBezTo>
                      <a:pt x="18" y="195"/>
                      <a:pt x="67" y="135"/>
                      <a:pt x="122" y="92"/>
                    </a:cubicBezTo>
                    <a:cubicBezTo>
                      <a:pt x="171" y="55"/>
                      <a:pt x="238" y="31"/>
                      <a:pt x="305" y="31"/>
                    </a:cubicBezTo>
                    <a:cubicBezTo>
                      <a:pt x="372" y="31"/>
                      <a:pt x="433" y="49"/>
                      <a:pt x="493" y="80"/>
                    </a:cubicBezTo>
                    <a:cubicBezTo>
                      <a:pt x="554" y="110"/>
                      <a:pt x="597" y="165"/>
                      <a:pt x="627" y="226"/>
                    </a:cubicBezTo>
                    <a:cubicBezTo>
                      <a:pt x="609" y="165"/>
                      <a:pt x="554" y="104"/>
                      <a:pt x="500" y="61"/>
                    </a:cubicBezTo>
                    <a:cubicBezTo>
                      <a:pt x="439" y="25"/>
                      <a:pt x="372" y="1"/>
                      <a:pt x="305" y="1"/>
                    </a:cubicBezTo>
                    <a:close/>
                  </a:path>
                </a:pathLst>
              </a:custGeom>
              <a:solidFill>
                <a:srgbClr val="AD6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4"/>
              <p:cNvSpPr/>
              <p:nvPr/>
            </p:nvSpPr>
            <p:spPr>
              <a:xfrm>
                <a:off x="17198299" y="1014424"/>
                <a:ext cx="77549" cy="26977"/>
              </a:xfrm>
              <a:custGeom>
                <a:rect b="b" l="l" r="r" t="t"/>
                <a:pathLst>
                  <a:path extrusionOk="0" h="263" w="756">
                    <a:moveTo>
                      <a:pt x="409" y="0"/>
                    </a:moveTo>
                    <a:cubicBezTo>
                      <a:pt x="401" y="0"/>
                      <a:pt x="393" y="0"/>
                      <a:pt x="384" y="1"/>
                    </a:cubicBezTo>
                    <a:cubicBezTo>
                      <a:pt x="122" y="19"/>
                      <a:pt x="1" y="244"/>
                      <a:pt x="1" y="244"/>
                    </a:cubicBezTo>
                    <a:cubicBezTo>
                      <a:pt x="18" y="241"/>
                      <a:pt x="34" y="239"/>
                      <a:pt x="51" y="239"/>
                    </a:cubicBezTo>
                    <a:cubicBezTo>
                      <a:pt x="120" y="239"/>
                      <a:pt x="205" y="263"/>
                      <a:pt x="415" y="263"/>
                    </a:cubicBezTo>
                    <a:cubicBezTo>
                      <a:pt x="422" y="263"/>
                      <a:pt x="430" y="263"/>
                      <a:pt x="438" y="263"/>
                    </a:cubicBezTo>
                    <a:cubicBezTo>
                      <a:pt x="676" y="263"/>
                      <a:pt x="756" y="171"/>
                      <a:pt x="756" y="171"/>
                    </a:cubicBezTo>
                    <a:cubicBezTo>
                      <a:pt x="756" y="171"/>
                      <a:pt x="647" y="0"/>
                      <a:pt x="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4"/>
              <p:cNvSpPr/>
              <p:nvPr/>
            </p:nvSpPr>
            <p:spPr>
              <a:xfrm>
                <a:off x="17215225" y="1015758"/>
                <a:ext cx="33748" cy="32106"/>
              </a:xfrm>
              <a:custGeom>
                <a:rect b="b" l="l" r="r" t="t"/>
                <a:pathLst>
                  <a:path extrusionOk="0" h="313" w="329">
                    <a:moveTo>
                      <a:pt x="157" y="1"/>
                    </a:moveTo>
                    <a:cubicBezTo>
                      <a:pt x="87" y="1"/>
                      <a:pt x="28" y="55"/>
                      <a:pt x="12" y="128"/>
                    </a:cubicBezTo>
                    <a:cubicBezTo>
                      <a:pt x="0" y="207"/>
                      <a:pt x="49" y="292"/>
                      <a:pt x="134" y="311"/>
                    </a:cubicBezTo>
                    <a:cubicBezTo>
                      <a:pt x="142" y="312"/>
                      <a:pt x="150" y="312"/>
                      <a:pt x="158" y="312"/>
                    </a:cubicBezTo>
                    <a:cubicBezTo>
                      <a:pt x="234" y="312"/>
                      <a:pt x="300" y="260"/>
                      <a:pt x="317" y="189"/>
                    </a:cubicBezTo>
                    <a:cubicBezTo>
                      <a:pt x="329" y="103"/>
                      <a:pt x="280" y="18"/>
                      <a:pt x="195" y="6"/>
                    </a:cubicBezTo>
                    <a:cubicBezTo>
                      <a:pt x="182" y="2"/>
                      <a:pt x="169" y="1"/>
                      <a:pt x="1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4"/>
              <p:cNvSpPr/>
              <p:nvPr/>
            </p:nvSpPr>
            <p:spPr>
              <a:xfrm>
                <a:off x="17223328" y="1023759"/>
                <a:ext cx="17541" cy="15899"/>
              </a:xfrm>
              <a:custGeom>
                <a:rect b="b" l="l" r="r" t="t"/>
                <a:pathLst>
                  <a:path extrusionOk="0" h="155" w="171">
                    <a:moveTo>
                      <a:pt x="87" y="0"/>
                    </a:moveTo>
                    <a:cubicBezTo>
                      <a:pt x="49" y="0"/>
                      <a:pt x="18" y="29"/>
                      <a:pt x="12" y="62"/>
                    </a:cubicBezTo>
                    <a:cubicBezTo>
                      <a:pt x="0" y="99"/>
                      <a:pt x="25" y="147"/>
                      <a:pt x="73" y="153"/>
                    </a:cubicBezTo>
                    <a:cubicBezTo>
                      <a:pt x="78" y="154"/>
                      <a:pt x="82" y="154"/>
                      <a:pt x="87" y="154"/>
                    </a:cubicBezTo>
                    <a:cubicBezTo>
                      <a:pt x="120" y="154"/>
                      <a:pt x="154" y="135"/>
                      <a:pt x="165" y="92"/>
                    </a:cubicBezTo>
                    <a:cubicBezTo>
                      <a:pt x="171" y="50"/>
                      <a:pt x="146" y="7"/>
                      <a:pt x="98" y="1"/>
                    </a:cubicBezTo>
                    <a:cubicBezTo>
                      <a:pt x="94" y="1"/>
                      <a:pt x="90" y="0"/>
                      <a:pt x="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4"/>
              <p:cNvSpPr/>
              <p:nvPr/>
            </p:nvSpPr>
            <p:spPr>
              <a:xfrm>
                <a:off x="17222713" y="1023656"/>
                <a:ext cx="6257" cy="6462"/>
              </a:xfrm>
              <a:custGeom>
                <a:rect b="b" l="l" r="r" t="t"/>
                <a:pathLst>
                  <a:path extrusionOk="0" h="63" w="61">
                    <a:moveTo>
                      <a:pt x="29" y="0"/>
                    </a:moveTo>
                    <a:cubicBezTo>
                      <a:pt x="17" y="0"/>
                      <a:pt x="0" y="11"/>
                      <a:pt x="0" y="26"/>
                    </a:cubicBezTo>
                    <a:cubicBezTo>
                      <a:pt x="0" y="39"/>
                      <a:pt x="6" y="63"/>
                      <a:pt x="24" y="63"/>
                    </a:cubicBezTo>
                    <a:cubicBezTo>
                      <a:pt x="37" y="63"/>
                      <a:pt x="61" y="57"/>
                      <a:pt x="61" y="39"/>
                    </a:cubicBezTo>
                    <a:cubicBezTo>
                      <a:pt x="61" y="26"/>
                      <a:pt x="55" y="2"/>
                      <a:pt x="37" y="2"/>
                    </a:cubicBezTo>
                    <a:cubicBezTo>
                      <a:pt x="34" y="1"/>
                      <a:pt x="32" y="0"/>
                      <a:pt x="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4"/>
              <p:cNvSpPr/>
              <p:nvPr/>
            </p:nvSpPr>
            <p:spPr>
              <a:xfrm>
                <a:off x="17196453" y="1012681"/>
                <a:ext cx="79395" cy="31901"/>
              </a:xfrm>
              <a:custGeom>
                <a:rect b="b" l="l" r="r" t="t"/>
                <a:pathLst>
                  <a:path extrusionOk="0" h="311" w="774">
                    <a:moveTo>
                      <a:pt x="413" y="1"/>
                    </a:moveTo>
                    <a:cubicBezTo>
                      <a:pt x="392" y="1"/>
                      <a:pt x="369" y="2"/>
                      <a:pt x="347" y="6"/>
                    </a:cubicBezTo>
                    <a:cubicBezTo>
                      <a:pt x="262" y="18"/>
                      <a:pt x="189" y="48"/>
                      <a:pt x="128" y="103"/>
                    </a:cubicBezTo>
                    <a:cubicBezTo>
                      <a:pt x="67" y="158"/>
                      <a:pt x="19" y="225"/>
                      <a:pt x="0" y="310"/>
                    </a:cubicBezTo>
                    <a:cubicBezTo>
                      <a:pt x="37" y="237"/>
                      <a:pt x="92" y="176"/>
                      <a:pt x="153" y="133"/>
                    </a:cubicBezTo>
                    <a:cubicBezTo>
                      <a:pt x="213" y="85"/>
                      <a:pt x="287" y="66"/>
                      <a:pt x="354" y="48"/>
                    </a:cubicBezTo>
                    <a:cubicBezTo>
                      <a:pt x="380" y="44"/>
                      <a:pt x="406" y="42"/>
                      <a:pt x="431" y="42"/>
                    </a:cubicBezTo>
                    <a:cubicBezTo>
                      <a:pt x="481" y="42"/>
                      <a:pt x="530" y="50"/>
                      <a:pt x="579" y="66"/>
                    </a:cubicBezTo>
                    <a:cubicBezTo>
                      <a:pt x="652" y="97"/>
                      <a:pt x="719" y="133"/>
                      <a:pt x="774" y="188"/>
                    </a:cubicBezTo>
                    <a:cubicBezTo>
                      <a:pt x="737" y="115"/>
                      <a:pt x="670" y="66"/>
                      <a:pt x="591" y="36"/>
                    </a:cubicBezTo>
                    <a:cubicBezTo>
                      <a:pt x="537" y="13"/>
                      <a:pt x="476" y="1"/>
                      <a:pt x="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4"/>
              <p:cNvSpPr/>
              <p:nvPr/>
            </p:nvSpPr>
            <p:spPr>
              <a:xfrm>
                <a:off x="17195222" y="1004269"/>
                <a:ext cx="79395" cy="29029"/>
              </a:xfrm>
              <a:custGeom>
                <a:rect b="b" l="l" r="r" t="t"/>
                <a:pathLst>
                  <a:path extrusionOk="0" h="283" w="774">
                    <a:moveTo>
                      <a:pt x="413" y="0"/>
                    </a:moveTo>
                    <a:cubicBezTo>
                      <a:pt x="395" y="0"/>
                      <a:pt x="377" y="1"/>
                      <a:pt x="359" y="2"/>
                    </a:cubicBezTo>
                    <a:cubicBezTo>
                      <a:pt x="274" y="8"/>
                      <a:pt x="201" y="39"/>
                      <a:pt x="140" y="94"/>
                    </a:cubicBezTo>
                    <a:cubicBezTo>
                      <a:pt x="79" y="148"/>
                      <a:pt x="24" y="209"/>
                      <a:pt x="0" y="282"/>
                    </a:cubicBezTo>
                    <a:cubicBezTo>
                      <a:pt x="18" y="246"/>
                      <a:pt x="37" y="215"/>
                      <a:pt x="61" y="185"/>
                    </a:cubicBezTo>
                    <a:cubicBezTo>
                      <a:pt x="85" y="155"/>
                      <a:pt x="116" y="130"/>
                      <a:pt x="146" y="106"/>
                    </a:cubicBezTo>
                    <a:cubicBezTo>
                      <a:pt x="177" y="88"/>
                      <a:pt x="213" y="69"/>
                      <a:pt x="256" y="57"/>
                    </a:cubicBezTo>
                    <a:cubicBezTo>
                      <a:pt x="292" y="39"/>
                      <a:pt x="329" y="33"/>
                      <a:pt x="366" y="27"/>
                    </a:cubicBezTo>
                    <a:cubicBezTo>
                      <a:pt x="408" y="14"/>
                      <a:pt x="445" y="14"/>
                      <a:pt x="481" y="14"/>
                    </a:cubicBezTo>
                    <a:lnTo>
                      <a:pt x="597" y="39"/>
                    </a:lnTo>
                    <a:cubicBezTo>
                      <a:pt x="664" y="69"/>
                      <a:pt x="731" y="124"/>
                      <a:pt x="774" y="191"/>
                    </a:cubicBezTo>
                    <a:cubicBezTo>
                      <a:pt x="731" y="124"/>
                      <a:pt x="670" y="63"/>
                      <a:pt x="597" y="33"/>
                    </a:cubicBezTo>
                    <a:cubicBezTo>
                      <a:pt x="536" y="9"/>
                      <a:pt x="474" y="0"/>
                      <a:pt x="413" y="0"/>
                    </a:cubicBezTo>
                    <a:close/>
                  </a:path>
                </a:pathLst>
              </a:custGeom>
              <a:solidFill>
                <a:srgbClr val="AD6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4"/>
              <p:cNvSpPr/>
              <p:nvPr/>
            </p:nvSpPr>
            <p:spPr>
              <a:xfrm>
                <a:off x="17291440" y="1202547"/>
                <a:ext cx="127504" cy="50877"/>
              </a:xfrm>
              <a:custGeom>
                <a:rect b="b" l="l" r="r" t="t"/>
                <a:pathLst>
                  <a:path extrusionOk="0" h="496" w="1243">
                    <a:moveTo>
                      <a:pt x="0" y="0"/>
                    </a:moveTo>
                    <a:cubicBezTo>
                      <a:pt x="77" y="212"/>
                      <a:pt x="332" y="495"/>
                      <a:pt x="631" y="495"/>
                    </a:cubicBezTo>
                    <a:cubicBezTo>
                      <a:pt x="829" y="495"/>
                      <a:pt x="1046" y="371"/>
                      <a:pt x="1243" y="18"/>
                    </a:cubicBezTo>
                    <a:lnTo>
                      <a:pt x="1243" y="18"/>
                    </a:lnTo>
                    <a:cubicBezTo>
                      <a:pt x="1243" y="18"/>
                      <a:pt x="974" y="92"/>
                      <a:pt x="624" y="92"/>
                    </a:cubicBezTo>
                    <a:cubicBezTo>
                      <a:pt x="431" y="92"/>
                      <a:pt x="212" y="69"/>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4"/>
              <p:cNvSpPr/>
              <p:nvPr/>
            </p:nvSpPr>
            <p:spPr>
              <a:xfrm>
                <a:off x="17302621" y="1221318"/>
                <a:ext cx="83190" cy="32003"/>
              </a:xfrm>
              <a:custGeom>
                <a:rect b="b" l="l" r="r" t="t"/>
                <a:pathLst>
                  <a:path extrusionOk="0" h="312" w="811">
                    <a:moveTo>
                      <a:pt x="183" y="1"/>
                    </a:moveTo>
                    <a:cubicBezTo>
                      <a:pt x="127" y="1"/>
                      <a:pt x="66" y="4"/>
                      <a:pt x="1" y="12"/>
                    </a:cubicBezTo>
                    <a:cubicBezTo>
                      <a:pt x="119" y="168"/>
                      <a:pt x="309" y="312"/>
                      <a:pt x="520" y="312"/>
                    </a:cubicBezTo>
                    <a:cubicBezTo>
                      <a:pt x="614" y="312"/>
                      <a:pt x="713" y="283"/>
                      <a:pt x="811" y="213"/>
                    </a:cubicBezTo>
                    <a:cubicBezTo>
                      <a:pt x="752" y="160"/>
                      <a:pt x="565" y="1"/>
                      <a:pt x="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4"/>
              <p:cNvSpPr/>
              <p:nvPr/>
            </p:nvSpPr>
            <p:spPr>
              <a:xfrm>
                <a:off x="17292055" y="1203778"/>
                <a:ext cx="114374" cy="22054"/>
              </a:xfrm>
              <a:custGeom>
                <a:rect b="b" l="l" r="r" t="t"/>
                <a:pathLst>
                  <a:path extrusionOk="0" h="215" w="1115">
                    <a:moveTo>
                      <a:pt x="0" y="0"/>
                    </a:moveTo>
                    <a:lnTo>
                      <a:pt x="0" y="0"/>
                    </a:lnTo>
                    <a:cubicBezTo>
                      <a:pt x="18" y="49"/>
                      <a:pt x="55" y="104"/>
                      <a:pt x="92" y="165"/>
                    </a:cubicBezTo>
                    <a:cubicBezTo>
                      <a:pt x="220" y="201"/>
                      <a:pt x="369" y="214"/>
                      <a:pt x="508" y="214"/>
                    </a:cubicBezTo>
                    <a:cubicBezTo>
                      <a:pt x="692" y="214"/>
                      <a:pt x="858" y="192"/>
                      <a:pt x="938" y="171"/>
                    </a:cubicBezTo>
                    <a:cubicBezTo>
                      <a:pt x="1054" y="140"/>
                      <a:pt x="1097" y="73"/>
                      <a:pt x="1115" y="37"/>
                    </a:cubicBezTo>
                    <a:lnTo>
                      <a:pt x="1115" y="37"/>
                    </a:lnTo>
                    <a:cubicBezTo>
                      <a:pt x="998" y="56"/>
                      <a:pt x="809" y="83"/>
                      <a:pt x="594" y="83"/>
                    </a:cubicBezTo>
                    <a:cubicBezTo>
                      <a:pt x="407" y="83"/>
                      <a:pt x="199" y="63"/>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4"/>
              <p:cNvSpPr/>
              <p:nvPr/>
            </p:nvSpPr>
            <p:spPr>
              <a:xfrm>
                <a:off x="16822353" y="539502"/>
                <a:ext cx="733532" cy="576266"/>
              </a:xfrm>
              <a:custGeom>
                <a:rect b="b" l="l" r="r" t="t"/>
                <a:pathLst>
                  <a:path extrusionOk="0" h="5618" w="7151">
                    <a:moveTo>
                      <a:pt x="3812" y="0"/>
                    </a:moveTo>
                    <a:cubicBezTo>
                      <a:pt x="3681" y="0"/>
                      <a:pt x="3538" y="69"/>
                      <a:pt x="3410" y="270"/>
                    </a:cubicBezTo>
                    <a:cubicBezTo>
                      <a:pt x="3355" y="176"/>
                      <a:pt x="3186" y="119"/>
                      <a:pt x="3005" y="119"/>
                    </a:cubicBezTo>
                    <a:cubicBezTo>
                      <a:pt x="2706" y="119"/>
                      <a:pt x="2375" y="275"/>
                      <a:pt x="2478" y="678"/>
                    </a:cubicBezTo>
                    <a:cubicBezTo>
                      <a:pt x="2478" y="678"/>
                      <a:pt x="2375" y="599"/>
                      <a:pt x="2242" y="599"/>
                    </a:cubicBezTo>
                    <a:cubicBezTo>
                      <a:pt x="2154" y="599"/>
                      <a:pt x="2053" y="634"/>
                      <a:pt x="1960" y="751"/>
                    </a:cubicBezTo>
                    <a:cubicBezTo>
                      <a:pt x="1802" y="952"/>
                      <a:pt x="1930" y="1189"/>
                      <a:pt x="1930" y="1189"/>
                    </a:cubicBezTo>
                    <a:cubicBezTo>
                      <a:pt x="1878" y="1131"/>
                      <a:pt x="1780" y="1095"/>
                      <a:pt x="1676" y="1095"/>
                    </a:cubicBezTo>
                    <a:cubicBezTo>
                      <a:pt x="1520" y="1095"/>
                      <a:pt x="1353" y="1176"/>
                      <a:pt x="1321" y="1384"/>
                    </a:cubicBezTo>
                    <a:cubicBezTo>
                      <a:pt x="1282" y="1362"/>
                      <a:pt x="1244" y="1351"/>
                      <a:pt x="1208" y="1351"/>
                    </a:cubicBezTo>
                    <a:cubicBezTo>
                      <a:pt x="1065" y="1351"/>
                      <a:pt x="954" y="1526"/>
                      <a:pt x="998" y="1896"/>
                    </a:cubicBezTo>
                    <a:cubicBezTo>
                      <a:pt x="967" y="1856"/>
                      <a:pt x="904" y="1836"/>
                      <a:pt x="834" y="1836"/>
                    </a:cubicBezTo>
                    <a:cubicBezTo>
                      <a:pt x="627" y="1836"/>
                      <a:pt x="355" y="2010"/>
                      <a:pt x="651" y="2347"/>
                    </a:cubicBezTo>
                    <a:cubicBezTo>
                      <a:pt x="636" y="2345"/>
                      <a:pt x="621" y="2344"/>
                      <a:pt x="605" y="2344"/>
                    </a:cubicBezTo>
                    <a:cubicBezTo>
                      <a:pt x="366" y="2344"/>
                      <a:pt x="1" y="2560"/>
                      <a:pt x="486" y="3114"/>
                    </a:cubicBezTo>
                    <a:cubicBezTo>
                      <a:pt x="188" y="3291"/>
                      <a:pt x="236" y="3930"/>
                      <a:pt x="754" y="4034"/>
                    </a:cubicBezTo>
                    <a:cubicBezTo>
                      <a:pt x="604" y="4323"/>
                      <a:pt x="937" y="4719"/>
                      <a:pt x="1189" y="4719"/>
                    </a:cubicBezTo>
                    <a:cubicBezTo>
                      <a:pt x="1245" y="4719"/>
                      <a:pt x="1297" y="4699"/>
                      <a:pt x="1339" y="4655"/>
                    </a:cubicBezTo>
                    <a:cubicBezTo>
                      <a:pt x="1365" y="4757"/>
                      <a:pt x="1486" y="4850"/>
                      <a:pt x="1628" y="4850"/>
                    </a:cubicBezTo>
                    <a:cubicBezTo>
                      <a:pt x="1714" y="4850"/>
                      <a:pt x="1808" y="4816"/>
                      <a:pt x="1893" y="4728"/>
                    </a:cubicBezTo>
                    <a:cubicBezTo>
                      <a:pt x="1923" y="4898"/>
                      <a:pt x="1920" y="5195"/>
                      <a:pt x="2077" y="5195"/>
                    </a:cubicBezTo>
                    <a:cubicBezTo>
                      <a:pt x="2111" y="5195"/>
                      <a:pt x="2152" y="5181"/>
                      <a:pt x="2204" y="5148"/>
                    </a:cubicBezTo>
                    <a:cubicBezTo>
                      <a:pt x="2204" y="5148"/>
                      <a:pt x="2352" y="5618"/>
                      <a:pt x="2602" y="5618"/>
                    </a:cubicBezTo>
                    <a:cubicBezTo>
                      <a:pt x="2605" y="5618"/>
                      <a:pt x="2609" y="5618"/>
                      <a:pt x="2612" y="5617"/>
                    </a:cubicBezTo>
                    <a:cubicBezTo>
                      <a:pt x="2862" y="5617"/>
                      <a:pt x="2782" y="4966"/>
                      <a:pt x="2752" y="4686"/>
                    </a:cubicBezTo>
                    <a:cubicBezTo>
                      <a:pt x="2752" y="4686"/>
                      <a:pt x="3117" y="4655"/>
                      <a:pt x="2947" y="4235"/>
                    </a:cubicBezTo>
                    <a:cubicBezTo>
                      <a:pt x="2947" y="4235"/>
                      <a:pt x="3404" y="4058"/>
                      <a:pt x="3324" y="3644"/>
                    </a:cubicBezTo>
                    <a:lnTo>
                      <a:pt x="3324" y="3644"/>
                    </a:lnTo>
                    <a:cubicBezTo>
                      <a:pt x="3325" y="3644"/>
                      <a:pt x="3378" y="3675"/>
                      <a:pt x="3442" y="3675"/>
                    </a:cubicBezTo>
                    <a:cubicBezTo>
                      <a:pt x="3513" y="3675"/>
                      <a:pt x="3597" y="3637"/>
                      <a:pt x="3635" y="3473"/>
                    </a:cubicBezTo>
                    <a:cubicBezTo>
                      <a:pt x="3673" y="3619"/>
                      <a:pt x="3803" y="3689"/>
                      <a:pt x="3945" y="3689"/>
                    </a:cubicBezTo>
                    <a:cubicBezTo>
                      <a:pt x="4102" y="3689"/>
                      <a:pt x="4274" y="3605"/>
                      <a:pt x="4360" y="3443"/>
                    </a:cubicBezTo>
                    <a:cubicBezTo>
                      <a:pt x="4406" y="3563"/>
                      <a:pt x="4614" y="3687"/>
                      <a:pt x="4814" y="3687"/>
                    </a:cubicBezTo>
                    <a:cubicBezTo>
                      <a:pt x="4960" y="3687"/>
                      <a:pt x="5102" y="3622"/>
                      <a:pt x="5176" y="3443"/>
                    </a:cubicBezTo>
                    <a:cubicBezTo>
                      <a:pt x="5283" y="3555"/>
                      <a:pt x="5377" y="3594"/>
                      <a:pt x="5456" y="3594"/>
                    </a:cubicBezTo>
                    <a:cubicBezTo>
                      <a:pt x="5630" y="3594"/>
                      <a:pt x="5730" y="3406"/>
                      <a:pt x="5730" y="3406"/>
                    </a:cubicBezTo>
                    <a:cubicBezTo>
                      <a:pt x="5790" y="3430"/>
                      <a:pt x="5857" y="3442"/>
                      <a:pt x="5927" y="3442"/>
                    </a:cubicBezTo>
                    <a:cubicBezTo>
                      <a:pt x="6234" y="3442"/>
                      <a:pt x="6573" y="3214"/>
                      <a:pt x="6364" y="2791"/>
                    </a:cubicBezTo>
                    <a:lnTo>
                      <a:pt x="6364" y="2791"/>
                    </a:lnTo>
                    <a:cubicBezTo>
                      <a:pt x="6393" y="2807"/>
                      <a:pt x="6429" y="2815"/>
                      <a:pt x="6466" y="2815"/>
                    </a:cubicBezTo>
                    <a:cubicBezTo>
                      <a:pt x="6741" y="2815"/>
                      <a:pt x="7151" y="2421"/>
                      <a:pt x="6498" y="2121"/>
                    </a:cubicBezTo>
                    <a:cubicBezTo>
                      <a:pt x="6723" y="2042"/>
                      <a:pt x="6674" y="1482"/>
                      <a:pt x="6248" y="1482"/>
                    </a:cubicBezTo>
                    <a:cubicBezTo>
                      <a:pt x="6248" y="1482"/>
                      <a:pt x="6400" y="1055"/>
                      <a:pt x="5883" y="909"/>
                    </a:cubicBezTo>
                    <a:cubicBezTo>
                      <a:pt x="5998" y="701"/>
                      <a:pt x="5688" y="313"/>
                      <a:pt x="5292" y="313"/>
                    </a:cubicBezTo>
                    <a:cubicBezTo>
                      <a:pt x="5167" y="313"/>
                      <a:pt x="5033" y="351"/>
                      <a:pt x="4902" y="446"/>
                    </a:cubicBezTo>
                    <a:cubicBezTo>
                      <a:pt x="4902" y="446"/>
                      <a:pt x="4772" y="163"/>
                      <a:pt x="4535" y="163"/>
                    </a:cubicBezTo>
                    <a:cubicBezTo>
                      <a:pt x="4451" y="163"/>
                      <a:pt x="4354" y="199"/>
                      <a:pt x="4244" y="294"/>
                    </a:cubicBezTo>
                    <a:cubicBezTo>
                      <a:pt x="4225" y="202"/>
                      <a:pt x="4036" y="0"/>
                      <a:pt x="3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4"/>
              <p:cNvSpPr/>
              <p:nvPr/>
            </p:nvSpPr>
            <p:spPr>
              <a:xfrm>
                <a:off x="17205788" y="1566483"/>
                <a:ext cx="250699" cy="1031904"/>
              </a:xfrm>
              <a:custGeom>
                <a:rect b="b" l="l" r="r" t="t"/>
                <a:pathLst>
                  <a:path extrusionOk="0" h="10060" w="2444">
                    <a:moveTo>
                      <a:pt x="665" y="0"/>
                    </a:moveTo>
                    <a:cubicBezTo>
                      <a:pt x="619" y="0"/>
                      <a:pt x="591" y="3"/>
                      <a:pt x="591" y="3"/>
                    </a:cubicBezTo>
                    <a:lnTo>
                      <a:pt x="37" y="460"/>
                    </a:lnTo>
                    <a:lnTo>
                      <a:pt x="384" y="856"/>
                    </a:lnTo>
                    <a:lnTo>
                      <a:pt x="1" y="8171"/>
                    </a:lnTo>
                    <a:lnTo>
                      <a:pt x="1584" y="10059"/>
                    </a:lnTo>
                    <a:lnTo>
                      <a:pt x="2443" y="8695"/>
                    </a:lnTo>
                    <a:cubicBezTo>
                      <a:pt x="2443" y="8695"/>
                      <a:pt x="1201" y="959"/>
                      <a:pt x="1127" y="728"/>
                    </a:cubicBezTo>
                    <a:cubicBezTo>
                      <a:pt x="1231" y="472"/>
                      <a:pt x="1316" y="277"/>
                      <a:pt x="1316" y="277"/>
                    </a:cubicBezTo>
                    <a:cubicBezTo>
                      <a:pt x="1157" y="29"/>
                      <a:pt x="815" y="0"/>
                      <a:pt x="6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4"/>
              <p:cNvSpPr/>
              <p:nvPr/>
            </p:nvSpPr>
            <p:spPr>
              <a:xfrm>
                <a:off x="17208967" y="1566483"/>
                <a:ext cx="129350" cy="921329"/>
              </a:xfrm>
              <a:custGeom>
                <a:rect b="b" l="l" r="r" t="t"/>
                <a:pathLst>
                  <a:path extrusionOk="0" h="8982" w="1261">
                    <a:moveTo>
                      <a:pt x="630" y="1"/>
                    </a:moveTo>
                    <a:cubicBezTo>
                      <a:pt x="584" y="1"/>
                      <a:pt x="556" y="3"/>
                      <a:pt x="554" y="3"/>
                    </a:cubicBezTo>
                    <a:lnTo>
                      <a:pt x="0" y="460"/>
                    </a:lnTo>
                    <a:lnTo>
                      <a:pt x="347" y="856"/>
                    </a:lnTo>
                    <a:lnTo>
                      <a:pt x="0" y="8707"/>
                    </a:lnTo>
                    <a:lnTo>
                      <a:pt x="627" y="8981"/>
                    </a:lnTo>
                    <a:cubicBezTo>
                      <a:pt x="597" y="8603"/>
                      <a:pt x="433" y="1099"/>
                      <a:pt x="469" y="1002"/>
                    </a:cubicBezTo>
                    <a:cubicBezTo>
                      <a:pt x="524" y="868"/>
                      <a:pt x="707" y="801"/>
                      <a:pt x="1036" y="734"/>
                    </a:cubicBezTo>
                    <a:cubicBezTo>
                      <a:pt x="804" y="734"/>
                      <a:pt x="433" y="655"/>
                      <a:pt x="469" y="490"/>
                    </a:cubicBezTo>
                    <a:cubicBezTo>
                      <a:pt x="500" y="320"/>
                      <a:pt x="506" y="125"/>
                      <a:pt x="713" y="119"/>
                    </a:cubicBezTo>
                    <a:cubicBezTo>
                      <a:pt x="719" y="118"/>
                      <a:pt x="725" y="118"/>
                      <a:pt x="731" y="118"/>
                    </a:cubicBezTo>
                    <a:cubicBezTo>
                      <a:pt x="945" y="118"/>
                      <a:pt x="1261" y="314"/>
                      <a:pt x="1261" y="314"/>
                    </a:cubicBezTo>
                    <a:lnTo>
                      <a:pt x="1194" y="174"/>
                    </a:lnTo>
                    <a:cubicBezTo>
                      <a:pt x="1023" y="21"/>
                      <a:pt x="759"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4"/>
              <p:cNvSpPr/>
              <p:nvPr/>
            </p:nvSpPr>
            <p:spPr>
              <a:xfrm>
                <a:off x="17266411" y="1374360"/>
                <a:ext cx="138172" cy="273670"/>
              </a:xfrm>
              <a:custGeom>
                <a:rect b="b" l="l" r="r" t="t"/>
                <a:pathLst>
                  <a:path extrusionOk="0" h="2668" w="1347">
                    <a:moveTo>
                      <a:pt x="731" y="0"/>
                    </a:moveTo>
                    <a:cubicBezTo>
                      <a:pt x="707" y="183"/>
                      <a:pt x="323" y="1492"/>
                      <a:pt x="0" y="1876"/>
                    </a:cubicBezTo>
                    <a:cubicBezTo>
                      <a:pt x="311" y="1882"/>
                      <a:pt x="792" y="2114"/>
                      <a:pt x="1085" y="2668"/>
                    </a:cubicBezTo>
                    <a:cubicBezTo>
                      <a:pt x="1347" y="1663"/>
                      <a:pt x="1036" y="902"/>
                      <a:pt x="920" y="573"/>
                    </a:cubicBezTo>
                    <a:cubicBezTo>
                      <a:pt x="798" y="256"/>
                      <a:pt x="731" y="0"/>
                      <a:pt x="7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4"/>
              <p:cNvSpPr/>
              <p:nvPr/>
            </p:nvSpPr>
            <p:spPr>
              <a:xfrm>
                <a:off x="17032124" y="1325534"/>
                <a:ext cx="233774" cy="350601"/>
              </a:xfrm>
              <a:custGeom>
                <a:rect b="b" l="l" r="r" t="t"/>
                <a:pathLst>
                  <a:path extrusionOk="0" h="3418" w="2279">
                    <a:moveTo>
                      <a:pt x="427" y="1"/>
                    </a:moveTo>
                    <a:lnTo>
                      <a:pt x="427" y="1"/>
                    </a:lnTo>
                    <a:cubicBezTo>
                      <a:pt x="427" y="1"/>
                      <a:pt x="25" y="214"/>
                      <a:pt x="0" y="951"/>
                    </a:cubicBezTo>
                    <a:cubicBezTo>
                      <a:pt x="122" y="1688"/>
                      <a:pt x="305" y="2663"/>
                      <a:pt x="1523" y="3418"/>
                    </a:cubicBezTo>
                    <a:cubicBezTo>
                      <a:pt x="1468" y="2864"/>
                      <a:pt x="2077" y="2596"/>
                      <a:pt x="2278" y="2352"/>
                    </a:cubicBezTo>
                    <a:cubicBezTo>
                      <a:pt x="2004" y="2212"/>
                      <a:pt x="1310" y="1688"/>
                      <a:pt x="762" y="1250"/>
                    </a:cubicBezTo>
                    <a:cubicBezTo>
                      <a:pt x="335" y="902"/>
                      <a:pt x="427"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4"/>
              <p:cNvSpPr/>
              <p:nvPr/>
            </p:nvSpPr>
            <p:spPr>
              <a:xfrm>
                <a:off x="16558523" y="1398670"/>
                <a:ext cx="746764" cy="1789216"/>
              </a:xfrm>
              <a:custGeom>
                <a:rect b="b" l="l" r="r" t="t"/>
                <a:pathLst>
                  <a:path extrusionOk="0" h="17443" w="7280">
                    <a:moveTo>
                      <a:pt x="4623" y="1"/>
                    </a:moveTo>
                    <a:cubicBezTo>
                      <a:pt x="4623" y="1"/>
                      <a:pt x="2540" y="939"/>
                      <a:pt x="1152" y="1146"/>
                    </a:cubicBezTo>
                    <a:cubicBezTo>
                      <a:pt x="1481" y="3893"/>
                      <a:pt x="1907" y="7742"/>
                      <a:pt x="1511" y="9569"/>
                    </a:cubicBezTo>
                    <a:cubicBezTo>
                      <a:pt x="1115" y="11397"/>
                      <a:pt x="0" y="16878"/>
                      <a:pt x="0" y="17146"/>
                    </a:cubicBezTo>
                    <a:cubicBezTo>
                      <a:pt x="1087" y="17367"/>
                      <a:pt x="1999" y="17442"/>
                      <a:pt x="2756" y="17442"/>
                    </a:cubicBezTo>
                    <a:cubicBezTo>
                      <a:pt x="4240" y="17442"/>
                      <a:pt x="5128" y="17152"/>
                      <a:pt x="5568" y="17092"/>
                    </a:cubicBezTo>
                    <a:cubicBezTo>
                      <a:pt x="6231" y="17000"/>
                      <a:pt x="6871" y="16318"/>
                      <a:pt x="7078" y="13900"/>
                    </a:cubicBezTo>
                    <a:cubicBezTo>
                      <a:pt x="7279" y="11500"/>
                      <a:pt x="6755" y="5884"/>
                      <a:pt x="6688" y="5062"/>
                    </a:cubicBezTo>
                    <a:cubicBezTo>
                      <a:pt x="6627" y="4246"/>
                      <a:pt x="5373" y="3314"/>
                      <a:pt x="46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4"/>
              <p:cNvSpPr/>
              <p:nvPr/>
            </p:nvSpPr>
            <p:spPr>
              <a:xfrm>
                <a:off x="16559139" y="2550177"/>
                <a:ext cx="731685" cy="631041"/>
              </a:xfrm>
              <a:custGeom>
                <a:rect b="b" l="l" r="r" t="t"/>
                <a:pathLst>
                  <a:path extrusionOk="0" h="6152" w="7133">
                    <a:moveTo>
                      <a:pt x="7103" y="0"/>
                    </a:moveTo>
                    <a:lnTo>
                      <a:pt x="7103" y="0"/>
                    </a:lnTo>
                    <a:cubicBezTo>
                      <a:pt x="5068" y="256"/>
                      <a:pt x="3052" y="579"/>
                      <a:pt x="1012" y="737"/>
                    </a:cubicBezTo>
                    <a:cubicBezTo>
                      <a:pt x="549" y="2997"/>
                      <a:pt x="1" y="5738"/>
                      <a:pt x="1" y="5920"/>
                    </a:cubicBezTo>
                    <a:cubicBezTo>
                      <a:pt x="530" y="6030"/>
                      <a:pt x="1024" y="6103"/>
                      <a:pt x="1475" y="6152"/>
                    </a:cubicBezTo>
                    <a:cubicBezTo>
                      <a:pt x="1712" y="4629"/>
                      <a:pt x="2589" y="3234"/>
                      <a:pt x="4343" y="2985"/>
                    </a:cubicBezTo>
                    <a:cubicBezTo>
                      <a:pt x="4672" y="2912"/>
                      <a:pt x="4873" y="2321"/>
                      <a:pt x="5275" y="2193"/>
                    </a:cubicBezTo>
                    <a:cubicBezTo>
                      <a:pt x="5392" y="2154"/>
                      <a:pt x="5505" y="2137"/>
                      <a:pt x="5617" y="2137"/>
                    </a:cubicBezTo>
                    <a:cubicBezTo>
                      <a:pt x="6113" y="2137"/>
                      <a:pt x="6572" y="2459"/>
                      <a:pt x="7084" y="2534"/>
                    </a:cubicBezTo>
                    <a:cubicBezTo>
                      <a:pt x="7133" y="1852"/>
                      <a:pt x="7133" y="956"/>
                      <a:pt x="71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4"/>
              <p:cNvSpPr/>
              <p:nvPr/>
            </p:nvSpPr>
            <p:spPr>
              <a:xfrm>
                <a:off x="16915903" y="1346152"/>
                <a:ext cx="381793" cy="1077858"/>
              </a:xfrm>
              <a:custGeom>
                <a:rect b="b" l="l" r="r" t="t"/>
                <a:pathLst>
                  <a:path extrusionOk="0" h="10508" w="3722">
                    <a:moveTo>
                      <a:pt x="1347" y="1"/>
                    </a:moveTo>
                    <a:cubicBezTo>
                      <a:pt x="1346" y="1"/>
                      <a:pt x="1042" y="62"/>
                      <a:pt x="573" y="750"/>
                    </a:cubicBezTo>
                    <a:cubicBezTo>
                      <a:pt x="98" y="1432"/>
                      <a:pt x="0" y="3692"/>
                      <a:pt x="0" y="3692"/>
                    </a:cubicBezTo>
                    <a:lnTo>
                      <a:pt x="1304" y="3765"/>
                    </a:lnTo>
                    <a:lnTo>
                      <a:pt x="378" y="4892"/>
                    </a:lnTo>
                    <a:cubicBezTo>
                      <a:pt x="378" y="4892"/>
                      <a:pt x="3168" y="6774"/>
                      <a:pt x="3576" y="10508"/>
                    </a:cubicBezTo>
                    <a:cubicBezTo>
                      <a:pt x="3722" y="8272"/>
                      <a:pt x="3387" y="5605"/>
                      <a:pt x="3241" y="5251"/>
                    </a:cubicBezTo>
                    <a:cubicBezTo>
                      <a:pt x="3101" y="4892"/>
                      <a:pt x="2528" y="3680"/>
                      <a:pt x="1889" y="2145"/>
                    </a:cubicBezTo>
                    <a:cubicBezTo>
                      <a:pt x="1243" y="604"/>
                      <a:pt x="1347" y="1"/>
                      <a:pt x="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4"/>
              <p:cNvSpPr/>
              <p:nvPr/>
            </p:nvSpPr>
            <p:spPr>
              <a:xfrm>
                <a:off x="16907800" y="1346152"/>
                <a:ext cx="389282" cy="1077243"/>
              </a:xfrm>
              <a:custGeom>
                <a:rect b="b" l="l" r="r" t="t"/>
                <a:pathLst>
                  <a:path extrusionOk="0" h="10502" w="3795">
                    <a:moveTo>
                      <a:pt x="1426" y="1"/>
                    </a:moveTo>
                    <a:cubicBezTo>
                      <a:pt x="1425" y="1"/>
                      <a:pt x="1121" y="62"/>
                      <a:pt x="652" y="750"/>
                    </a:cubicBezTo>
                    <a:cubicBezTo>
                      <a:pt x="177" y="1432"/>
                      <a:pt x="0" y="3406"/>
                      <a:pt x="0" y="3406"/>
                    </a:cubicBezTo>
                    <a:lnTo>
                      <a:pt x="1432" y="3558"/>
                    </a:lnTo>
                    <a:lnTo>
                      <a:pt x="518" y="4490"/>
                    </a:lnTo>
                    <a:cubicBezTo>
                      <a:pt x="518" y="4490"/>
                      <a:pt x="3247" y="6762"/>
                      <a:pt x="3649" y="10502"/>
                    </a:cubicBezTo>
                    <a:cubicBezTo>
                      <a:pt x="3795" y="8260"/>
                      <a:pt x="3460" y="5599"/>
                      <a:pt x="3314" y="5239"/>
                    </a:cubicBezTo>
                    <a:cubicBezTo>
                      <a:pt x="3168" y="4886"/>
                      <a:pt x="2601" y="3674"/>
                      <a:pt x="1962" y="2133"/>
                    </a:cubicBezTo>
                    <a:cubicBezTo>
                      <a:pt x="1322" y="604"/>
                      <a:pt x="1426" y="1"/>
                      <a:pt x="1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4"/>
              <p:cNvSpPr/>
              <p:nvPr/>
            </p:nvSpPr>
            <p:spPr>
              <a:xfrm>
                <a:off x="16252227" y="1514375"/>
                <a:ext cx="596283" cy="1194178"/>
              </a:xfrm>
              <a:custGeom>
                <a:rect b="b" l="l" r="r" t="t"/>
                <a:pathLst>
                  <a:path extrusionOk="0" h="11642" w="5813">
                    <a:moveTo>
                      <a:pt x="4072" y="0"/>
                    </a:moveTo>
                    <a:cubicBezTo>
                      <a:pt x="3785" y="0"/>
                      <a:pt x="3523" y="197"/>
                      <a:pt x="3151" y="858"/>
                    </a:cubicBezTo>
                    <a:cubicBezTo>
                      <a:pt x="2706" y="1644"/>
                      <a:pt x="940" y="7053"/>
                      <a:pt x="361" y="9203"/>
                    </a:cubicBezTo>
                    <a:cubicBezTo>
                      <a:pt x="0" y="10551"/>
                      <a:pt x="822" y="11642"/>
                      <a:pt x="1748" y="11642"/>
                    </a:cubicBezTo>
                    <a:cubicBezTo>
                      <a:pt x="2307" y="11642"/>
                      <a:pt x="2904" y="11245"/>
                      <a:pt x="3303" y="10269"/>
                    </a:cubicBezTo>
                    <a:cubicBezTo>
                      <a:pt x="4357" y="7674"/>
                      <a:pt x="5557" y="5542"/>
                      <a:pt x="5685" y="4172"/>
                    </a:cubicBezTo>
                    <a:cubicBezTo>
                      <a:pt x="5813" y="2801"/>
                      <a:pt x="4582" y="79"/>
                      <a:pt x="4229" y="18"/>
                    </a:cubicBezTo>
                    <a:cubicBezTo>
                      <a:pt x="4175" y="7"/>
                      <a:pt x="4123" y="0"/>
                      <a:pt x="40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4"/>
              <p:cNvSpPr/>
              <p:nvPr/>
            </p:nvSpPr>
            <p:spPr>
              <a:xfrm>
                <a:off x="16693515" y="1549250"/>
                <a:ext cx="218695" cy="533082"/>
              </a:xfrm>
              <a:custGeom>
                <a:rect b="b" l="l" r="r" t="t"/>
                <a:pathLst>
                  <a:path extrusionOk="0" h="5197" w="2132">
                    <a:moveTo>
                      <a:pt x="0" y="1"/>
                    </a:moveTo>
                    <a:lnTo>
                      <a:pt x="0" y="1"/>
                    </a:lnTo>
                    <a:cubicBezTo>
                      <a:pt x="0" y="1"/>
                      <a:pt x="902" y="787"/>
                      <a:pt x="1151" y="2181"/>
                    </a:cubicBezTo>
                    <a:cubicBezTo>
                      <a:pt x="1395" y="3570"/>
                      <a:pt x="895" y="5196"/>
                      <a:pt x="895" y="5196"/>
                    </a:cubicBezTo>
                    <a:cubicBezTo>
                      <a:pt x="1383" y="3832"/>
                      <a:pt x="2132" y="159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4"/>
              <p:cNvSpPr/>
              <p:nvPr/>
            </p:nvSpPr>
            <p:spPr>
              <a:xfrm>
                <a:off x="16747779" y="1988477"/>
                <a:ext cx="630544" cy="751054"/>
              </a:xfrm>
              <a:custGeom>
                <a:rect b="b" l="l" r="r" t="t"/>
                <a:pathLst>
                  <a:path extrusionOk="0" h="7322" w="6147">
                    <a:moveTo>
                      <a:pt x="62" y="0"/>
                    </a:moveTo>
                    <a:lnTo>
                      <a:pt x="1" y="55"/>
                    </a:lnTo>
                    <a:lnTo>
                      <a:pt x="1274" y="5970"/>
                    </a:lnTo>
                    <a:lnTo>
                      <a:pt x="6147" y="7322"/>
                    </a:lnTo>
                    <a:lnTo>
                      <a:pt x="5568" y="1840"/>
                    </a:lnTo>
                    <a:lnTo>
                      <a:pt x="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4"/>
              <p:cNvSpPr/>
              <p:nvPr/>
            </p:nvSpPr>
            <p:spPr>
              <a:xfrm>
                <a:off x="16934060" y="2364311"/>
                <a:ext cx="497398" cy="290082"/>
              </a:xfrm>
              <a:custGeom>
                <a:rect b="b" l="l" r="r" t="t"/>
                <a:pathLst>
                  <a:path extrusionOk="0" h="2828" w="4849">
                    <a:moveTo>
                      <a:pt x="3458" y="1"/>
                    </a:moveTo>
                    <a:cubicBezTo>
                      <a:pt x="3375" y="1"/>
                      <a:pt x="3209" y="129"/>
                      <a:pt x="2905" y="229"/>
                    </a:cubicBezTo>
                    <a:cubicBezTo>
                      <a:pt x="2534" y="350"/>
                      <a:pt x="2144" y="326"/>
                      <a:pt x="2004" y="399"/>
                    </a:cubicBezTo>
                    <a:cubicBezTo>
                      <a:pt x="1870" y="484"/>
                      <a:pt x="1498" y="978"/>
                      <a:pt x="1230" y="1240"/>
                    </a:cubicBezTo>
                    <a:cubicBezTo>
                      <a:pt x="1039" y="1431"/>
                      <a:pt x="514" y="1455"/>
                      <a:pt x="264" y="1455"/>
                    </a:cubicBezTo>
                    <a:cubicBezTo>
                      <a:pt x="181" y="1455"/>
                      <a:pt x="128" y="1453"/>
                      <a:pt x="128" y="1453"/>
                    </a:cubicBezTo>
                    <a:lnTo>
                      <a:pt x="0" y="2744"/>
                    </a:lnTo>
                    <a:cubicBezTo>
                      <a:pt x="0" y="2744"/>
                      <a:pt x="509" y="2827"/>
                      <a:pt x="1147" y="2827"/>
                    </a:cubicBezTo>
                    <a:cubicBezTo>
                      <a:pt x="1299" y="2827"/>
                      <a:pt x="1459" y="2823"/>
                      <a:pt x="1620" y="2811"/>
                    </a:cubicBezTo>
                    <a:cubicBezTo>
                      <a:pt x="2455" y="2750"/>
                      <a:pt x="4252" y="2525"/>
                      <a:pt x="4343" y="2488"/>
                    </a:cubicBezTo>
                    <a:cubicBezTo>
                      <a:pt x="4434" y="2446"/>
                      <a:pt x="4769" y="2275"/>
                      <a:pt x="4647" y="2068"/>
                    </a:cubicBezTo>
                    <a:cubicBezTo>
                      <a:pt x="4647" y="2068"/>
                      <a:pt x="4812" y="1885"/>
                      <a:pt x="4721" y="1502"/>
                    </a:cubicBezTo>
                    <a:cubicBezTo>
                      <a:pt x="4848" y="1124"/>
                      <a:pt x="4526" y="1057"/>
                      <a:pt x="4520" y="917"/>
                    </a:cubicBezTo>
                    <a:cubicBezTo>
                      <a:pt x="4513" y="783"/>
                      <a:pt x="4434" y="454"/>
                      <a:pt x="4367" y="369"/>
                    </a:cubicBezTo>
                    <a:cubicBezTo>
                      <a:pt x="4300" y="283"/>
                      <a:pt x="3965" y="271"/>
                      <a:pt x="3965" y="271"/>
                    </a:cubicBezTo>
                    <a:lnTo>
                      <a:pt x="3965" y="271"/>
                    </a:lnTo>
                    <a:cubicBezTo>
                      <a:pt x="3965" y="271"/>
                      <a:pt x="3971" y="326"/>
                      <a:pt x="4038" y="758"/>
                    </a:cubicBezTo>
                    <a:cubicBezTo>
                      <a:pt x="4038" y="758"/>
                      <a:pt x="3880" y="868"/>
                      <a:pt x="3655" y="947"/>
                    </a:cubicBezTo>
                    <a:cubicBezTo>
                      <a:pt x="3449" y="1023"/>
                      <a:pt x="3157" y="1065"/>
                      <a:pt x="2541" y="1065"/>
                    </a:cubicBezTo>
                    <a:cubicBezTo>
                      <a:pt x="2463" y="1065"/>
                      <a:pt x="2379" y="1064"/>
                      <a:pt x="2290" y="1063"/>
                    </a:cubicBezTo>
                    <a:cubicBezTo>
                      <a:pt x="2266" y="1045"/>
                      <a:pt x="2388" y="892"/>
                      <a:pt x="2650" y="850"/>
                    </a:cubicBezTo>
                    <a:cubicBezTo>
                      <a:pt x="2905" y="807"/>
                      <a:pt x="3119" y="758"/>
                      <a:pt x="3368" y="600"/>
                    </a:cubicBezTo>
                    <a:cubicBezTo>
                      <a:pt x="3624" y="442"/>
                      <a:pt x="3569" y="88"/>
                      <a:pt x="3502" y="21"/>
                    </a:cubicBezTo>
                    <a:cubicBezTo>
                      <a:pt x="3491" y="7"/>
                      <a:pt x="3477" y="1"/>
                      <a:pt x="3458" y="1"/>
                    </a:cubicBezTo>
                    <a:close/>
                  </a:path>
                </a:pathLst>
              </a:custGeom>
              <a:solidFill>
                <a:srgbClr val="F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4"/>
              <p:cNvSpPr/>
              <p:nvPr/>
            </p:nvSpPr>
            <p:spPr>
              <a:xfrm>
                <a:off x="16934675" y="2364311"/>
                <a:ext cx="497398" cy="291313"/>
              </a:xfrm>
              <a:custGeom>
                <a:rect b="b" l="l" r="r" t="t"/>
                <a:pathLst>
                  <a:path extrusionOk="0" h="2840" w="4849">
                    <a:moveTo>
                      <a:pt x="3452" y="1"/>
                    </a:moveTo>
                    <a:cubicBezTo>
                      <a:pt x="3369" y="1"/>
                      <a:pt x="3203" y="129"/>
                      <a:pt x="2899" y="229"/>
                    </a:cubicBezTo>
                    <a:cubicBezTo>
                      <a:pt x="2528" y="350"/>
                      <a:pt x="2138" y="326"/>
                      <a:pt x="1998" y="399"/>
                    </a:cubicBezTo>
                    <a:cubicBezTo>
                      <a:pt x="1864" y="484"/>
                      <a:pt x="1492" y="978"/>
                      <a:pt x="1224" y="1240"/>
                    </a:cubicBezTo>
                    <a:cubicBezTo>
                      <a:pt x="1033" y="1431"/>
                      <a:pt x="508" y="1455"/>
                      <a:pt x="258" y="1455"/>
                    </a:cubicBezTo>
                    <a:cubicBezTo>
                      <a:pt x="175" y="1455"/>
                      <a:pt x="122" y="1453"/>
                      <a:pt x="122" y="1453"/>
                    </a:cubicBezTo>
                    <a:lnTo>
                      <a:pt x="0" y="2750"/>
                    </a:lnTo>
                    <a:cubicBezTo>
                      <a:pt x="0" y="2750"/>
                      <a:pt x="522" y="2839"/>
                      <a:pt x="1166" y="2839"/>
                    </a:cubicBezTo>
                    <a:cubicBezTo>
                      <a:pt x="1313" y="2839"/>
                      <a:pt x="1466" y="2835"/>
                      <a:pt x="1620" y="2823"/>
                    </a:cubicBezTo>
                    <a:cubicBezTo>
                      <a:pt x="2461" y="2762"/>
                      <a:pt x="4258" y="2531"/>
                      <a:pt x="4349" y="2494"/>
                    </a:cubicBezTo>
                    <a:cubicBezTo>
                      <a:pt x="4440" y="2458"/>
                      <a:pt x="4775" y="2281"/>
                      <a:pt x="4654" y="2074"/>
                    </a:cubicBezTo>
                    <a:cubicBezTo>
                      <a:pt x="4654" y="2074"/>
                      <a:pt x="4812" y="1891"/>
                      <a:pt x="4721" y="1514"/>
                    </a:cubicBezTo>
                    <a:cubicBezTo>
                      <a:pt x="4849" y="1130"/>
                      <a:pt x="4532" y="1063"/>
                      <a:pt x="4520" y="923"/>
                    </a:cubicBezTo>
                    <a:cubicBezTo>
                      <a:pt x="4514" y="789"/>
                      <a:pt x="4440" y="460"/>
                      <a:pt x="4367" y="375"/>
                    </a:cubicBezTo>
                    <a:cubicBezTo>
                      <a:pt x="4300" y="296"/>
                      <a:pt x="3965" y="277"/>
                      <a:pt x="3965" y="277"/>
                    </a:cubicBezTo>
                    <a:lnTo>
                      <a:pt x="3965" y="277"/>
                    </a:lnTo>
                    <a:cubicBezTo>
                      <a:pt x="3965" y="277"/>
                      <a:pt x="3971" y="375"/>
                      <a:pt x="4020" y="765"/>
                    </a:cubicBezTo>
                    <a:cubicBezTo>
                      <a:pt x="4020" y="765"/>
                      <a:pt x="3892" y="874"/>
                      <a:pt x="3655" y="953"/>
                    </a:cubicBezTo>
                    <a:cubicBezTo>
                      <a:pt x="3426" y="1035"/>
                      <a:pt x="2944" y="1179"/>
                      <a:pt x="2203" y="1179"/>
                    </a:cubicBezTo>
                    <a:cubicBezTo>
                      <a:pt x="2174" y="1179"/>
                      <a:pt x="2144" y="1179"/>
                      <a:pt x="2114" y="1179"/>
                    </a:cubicBezTo>
                    <a:cubicBezTo>
                      <a:pt x="1779" y="1118"/>
                      <a:pt x="2382" y="892"/>
                      <a:pt x="2644" y="850"/>
                    </a:cubicBezTo>
                    <a:cubicBezTo>
                      <a:pt x="2899" y="807"/>
                      <a:pt x="3113" y="758"/>
                      <a:pt x="3362" y="600"/>
                    </a:cubicBezTo>
                    <a:cubicBezTo>
                      <a:pt x="3618" y="442"/>
                      <a:pt x="3563" y="88"/>
                      <a:pt x="3496" y="21"/>
                    </a:cubicBezTo>
                    <a:cubicBezTo>
                      <a:pt x="3485" y="7"/>
                      <a:pt x="3471" y="1"/>
                      <a:pt x="3452" y="1"/>
                    </a:cubicBezTo>
                    <a:close/>
                  </a:path>
                </a:pathLst>
              </a:custGeom>
              <a:solidFill>
                <a:srgbClr val="FFB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4"/>
              <p:cNvSpPr/>
              <p:nvPr/>
            </p:nvSpPr>
            <p:spPr>
              <a:xfrm>
                <a:off x="17246408" y="2364311"/>
                <a:ext cx="52007" cy="38773"/>
              </a:xfrm>
              <a:custGeom>
                <a:rect b="b" l="l" r="r" t="t"/>
                <a:pathLst>
                  <a:path extrusionOk="0" h="378" w="507">
                    <a:moveTo>
                      <a:pt x="389" y="0"/>
                    </a:moveTo>
                    <a:cubicBezTo>
                      <a:pt x="282" y="0"/>
                      <a:pt x="1" y="186"/>
                      <a:pt x="1" y="186"/>
                    </a:cubicBezTo>
                    <a:cubicBezTo>
                      <a:pt x="1" y="186"/>
                      <a:pt x="43" y="247"/>
                      <a:pt x="49" y="332"/>
                    </a:cubicBezTo>
                    <a:cubicBezTo>
                      <a:pt x="54" y="364"/>
                      <a:pt x="70" y="378"/>
                      <a:pt x="98" y="378"/>
                    </a:cubicBezTo>
                    <a:cubicBezTo>
                      <a:pt x="139" y="378"/>
                      <a:pt x="207" y="347"/>
                      <a:pt x="305" y="296"/>
                    </a:cubicBezTo>
                    <a:cubicBezTo>
                      <a:pt x="463" y="204"/>
                      <a:pt x="494" y="210"/>
                      <a:pt x="500" y="168"/>
                    </a:cubicBezTo>
                    <a:cubicBezTo>
                      <a:pt x="506" y="119"/>
                      <a:pt x="494" y="34"/>
                      <a:pt x="409" y="3"/>
                    </a:cubicBezTo>
                    <a:cubicBezTo>
                      <a:pt x="403" y="1"/>
                      <a:pt x="396" y="0"/>
                      <a:pt x="389" y="0"/>
                    </a:cubicBezTo>
                    <a:close/>
                  </a:path>
                </a:pathLst>
              </a:custGeom>
              <a:solidFill>
                <a:srgbClr val="FFC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4"/>
              <p:cNvSpPr/>
              <p:nvPr/>
            </p:nvSpPr>
            <p:spPr>
              <a:xfrm>
                <a:off x="16932726" y="2502070"/>
                <a:ext cx="226901" cy="152324"/>
              </a:xfrm>
              <a:custGeom>
                <a:rect b="b" l="l" r="r" t="t"/>
                <a:pathLst>
                  <a:path extrusionOk="0" h="1485" w="2212">
                    <a:moveTo>
                      <a:pt x="1067" y="0"/>
                    </a:moveTo>
                    <a:lnTo>
                      <a:pt x="1067" y="0"/>
                    </a:lnTo>
                    <a:cubicBezTo>
                      <a:pt x="825" y="98"/>
                      <a:pt x="470" y="113"/>
                      <a:pt x="278" y="113"/>
                    </a:cubicBezTo>
                    <a:cubicBezTo>
                      <a:pt x="194" y="113"/>
                      <a:pt x="141" y="110"/>
                      <a:pt x="141" y="110"/>
                    </a:cubicBezTo>
                    <a:lnTo>
                      <a:pt x="1" y="1401"/>
                    </a:lnTo>
                    <a:cubicBezTo>
                      <a:pt x="1" y="1401"/>
                      <a:pt x="513" y="1484"/>
                      <a:pt x="1154" y="1484"/>
                    </a:cubicBezTo>
                    <a:cubicBezTo>
                      <a:pt x="1306" y="1484"/>
                      <a:pt x="1466" y="1480"/>
                      <a:pt x="1627" y="1468"/>
                    </a:cubicBezTo>
                    <a:cubicBezTo>
                      <a:pt x="1786" y="1456"/>
                      <a:pt x="1987" y="1438"/>
                      <a:pt x="2212" y="1419"/>
                    </a:cubicBezTo>
                    <a:cubicBezTo>
                      <a:pt x="1463" y="1279"/>
                      <a:pt x="756" y="841"/>
                      <a:pt x="1067" y="0"/>
                    </a:cubicBezTo>
                    <a:close/>
                  </a:path>
                </a:pathLst>
              </a:custGeom>
              <a:solidFill>
                <a:srgbClr val="F7A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4"/>
              <p:cNvSpPr/>
              <p:nvPr/>
            </p:nvSpPr>
            <p:spPr>
              <a:xfrm>
                <a:off x="17304159" y="2472631"/>
                <a:ext cx="92320" cy="57647"/>
              </a:xfrm>
              <a:custGeom>
                <a:rect b="b" l="l" r="r" t="t"/>
                <a:pathLst>
                  <a:path extrusionOk="0" h="562" w="900">
                    <a:moveTo>
                      <a:pt x="899" y="1"/>
                    </a:moveTo>
                    <a:cubicBezTo>
                      <a:pt x="899" y="1"/>
                      <a:pt x="479" y="366"/>
                      <a:pt x="187" y="458"/>
                    </a:cubicBezTo>
                    <a:cubicBezTo>
                      <a:pt x="1" y="517"/>
                      <a:pt x="13" y="561"/>
                      <a:pt x="96" y="561"/>
                    </a:cubicBezTo>
                    <a:cubicBezTo>
                      <a:pt x="141" y="561"/>
                      <a:pt x="206" y="548"/>
                      <a:pt x="272" y="519"/>
                    </a:cubicBezTo>
                    <a:cubicBezTo>
                      <a:pt x="473" y="452"/>
                      <a:pt x="899" y="1"/>
                      <a:pt x="899" y="1"/>
                    </a:cubicBezTo>
                    <a:close/>
                  </a:path>
                </a:pathLst>
              </a:custGeom>
              <a:solidFill>
                <a:srgbClr val="F99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44"/>
              <p:cNvSpPr/>
              <p:nvPr/>
            </p:nvSpPr>
            <p:spPr>
              <a:xfrm>
                <a:off x="17316879" y="2519507"/>
                <a:ext cx="100218" cy="48108"/>
              </a:xfrm>
              <a:custGeom>
                <a:rect b="b" l="l" r="r" t="t"/>
                <a:pathLst>
                  <a:path extrusionOk="0" h="469" w="977">
                    <a:moveTo>
                      <a:pt x="976" y="1"/>
                    </a:moveTo>
                    <a:cubicBezTo>
                      <a:pt x="976" y="1"/>
                      <a:pt x="519" y="311"/>
                      <a:pt x="227" y="372"/>
                    </a:cubicBezTo>
                    <a:cubicBezTo>
                      <a:pt x="1" y="418"/>
                      <a:pt x="37" y="468"/>
                      <a:pt x="159" y="468"/>
                    </a:cubicBezTo>
                    <a:cubicBezTo>
                      <a:pt x="197" y="468"/>
                      <a:pt x="244" y="463"/>
                      <a:pt x="294" y="451"/>
                    </a:cubicBezTo>
                    <a:cubicBezTo>
                      <a:pt x="489" y="391"/>
                      <a:pt x="976" y="1"/>
                      <a:pt x="976" y="1"/>
                    </a:cubicBezTo>
                    <a:close/>
                  </a:path>
                </a:pathLst>
              </a:custGeom>
              <a:solidFill>
                <a:srgbClr val="F99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44"/>
              <p:cNvSpPr/>
              <p:nvPr/>
            </p:nvSpPr>
            <p:spPr>
              <a:xfrm>
                <a:off x="17308878" y="2578283"/>
                <a:ext cx="100731" cy="26362"/>
              </a:xfrm>
              <a:custGeom>
                <a:rect b="b" l="l" r="r" t="t"/>
                <a:pathLst>
                  <a:path extrusionOk="0" h="257" w="982">
                    <a:moveTo>
                      <a:pt x="981" y="0"/>
                    </a:moveTo>
                    <a:lnTo>
                      <a:pt x="981" y="0"/>
                    </a:lnTo>
                    <a:cubicBezTo>
                      <a:pt x="981" y="0"/>
                      <a:pt x="539" y="183"/>
                      <a:pt x="264" y="183"/>
                    </a:cubicBezTo>
                    <a:cubicBezTo>
                      <a:pt x="259" y="183"/>
                      <a:pt x="255" y="183"/>
                      <a:pt x="250" y="183"/>
                    </a:cubicBezTo>
                    <a:cubicBezTo>
                      <a:pt x="233" y="182"/>
                      <a:pt x="218" y="182"/>
                      <a:pt x="204" y="182"/>
                    </a:cubicBezTo>
                    <a:cubicBezTo>
                      <a:pt x="1" y="182"/>
                      <a:pt x="113" y="256"/>
                      <a:pt x="275" y="256"/>
                    </a:cubicBezTo>
                    <a:cubicBezTo>
                      <a:pt x="281" y="256"/>
                      <a:pt x="287" y="256"/>
                      <a:pt x="293" y="256"/>
                    </a:cubicBezTo>
                    <a:cubicBezTo>
                      <a:pt x="488" y="250"/>
                      <a:pt x="981" y="0"/>
                      <a:pt x="981" y="0"/>
                    </a:cubicBezTo>
                    <a:close/>
                  </a:path>
                </a:pathLst>
              </a:custGeom>
              <a:solidFill>
                <a:srgbClr val="F99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4"/>
              <p:cNvSpPr/>
              <p:nvPr/>
            </p:nvSpPr>
            <p:spPr>
              <a:xfrm>
                <a:off x="16929649" y="2655830"/>
                <a:ext cx="116938" cy="98882"/>
              </a:xfrm>
              <a:custGeom>
                <a:rect b="b" l="l" r="r" t="t"/>
                <a:pathLst>
                  <a:path extrusionOk="0" h="964" w="1140">
                    <a:moveTo>
                      <a:pt x="612" y="1"/>
                    </a:moveTo>
                    <a:cubicBezTo>
                      <a:pt x="332" y="1"/>
                      <a:pt x="6" y="21"/>
                      <a:pt x="13" y="115"/>
                    </a:cubicBezTo>
                    <a:cubicBezTo>
                      <a:pt x="0" y="280"/>
                      <a:pt x="421" y="828"/>
                      <a:pt x="591" y="925"/>
                    </a:cubicBezTo>
                    <a:cubicBezTo>
                      <a:pt x="636" y="952"/>
                      <a:pt x="679" y="964"/>
                      <a:pt x="721" y="964"/>
                    </a:cubicBezTo>
                    <a:cubicBezTo>
                      <a:pt x="836" y="964"/>
                      <a:pt x="937" y="874"/>
                      <a:pt x="999" y="736"/>
                    </a:cubicBezTo>
                    <a:cubicBezTo>
                      <a:pt x="1139" y="438"/>
                      <a:pt x="999" y="12"/>
                      <a:pt x="999" y="12"/>
                    </a:cubicBezTo>
                    <a:cubicBezTo>
                      <a:pt x="999" y="12"/>
                      <a:pt x="818" y="1"/>
                      <a:pt x="6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4"/>
              <p:cNvSpPr/>
              <p:nvPr/>
            </p:nvSpPr>
            <p:spPr>
              <a:xfrm>
                <a:off x="16904005" y="2500736"/>
                <a:ext cx="168227" cy="183609"/>
              </a:xfrm>
              <a:custGeom>
                <a:rect b="b" l="l" r="r" t="t"/>
                <a:pathLst>
                  <a:path extrusionOk="0" h="1790" w="1640">
                    <a:moveTo>
                      <a:pt x="665" y="1"/>
                    </a:moveTo>
                    <a:lnTo>
                      <a:pt x="646" y="25"/>
                    </a:lnTo>
                    <a:cubicBezTo>
                      <a:pt x="391" y="117"/>
                      <a:pt x="1" y="1231"/>
                      <a:pt x="330" y="1773"/>
                    </a:cubicBezTo>
                    <a:cubicBezTo>
                      <a:pt x="400" y="1784"/>
                      <a:pt x="478" y="1789"/>
                      <a:pt x="560" y="1789"/>
                    </a:cubicBezTo>
                    <a:cubicBezTo>
                      <a:pt x="995" y="1789"/>
                      <a:pt x="1547" y="1652"/>
                      <a:pt x="1639" y="1493"/>
                    </a:cubicBezTo>
                    <a:cubicBezTo>
                      <a:pt x="1103" y="1493"/>
                      <a:pt x="1012" y="1043"/>
                      <a:pt x="1048" y="616"/>
                    </a:cubicBezTo>
                    <a:cubicBezTo>
                      <a:pt x="1091" y="190"/>
                      <a:pt x="1310" y="31"/>
                      <a:pt x="1310" y="31"/>
                    </a:cubicBezTo>
                    <a:lnTo>
                      <a:pt x="9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4"/>
              <p:cNvSpPr/>
              <p:nvPr/>
            </p:nvSpPr>
            <p:spPr>
              <a:xfrm>
                <a:off x="16904005" y="2500736"/>
                <a:ext cx="90679" cy="183507"/>
              </a:xfrm>
              <a:custGeom>
                <a:rect b="b" l="l" r="r" t="t"/>
                <a:pathLst>
                  <a:path extrusionOk="0" h="1789" w="884">
                    <a:moveTo>
                      <a:pt x="665" y="1"/>
                    </a:moveTo>
                    <a:lnTo>
                      <a:pt x="646" y="25"/>
                    </a:lnTo>
                    <a:cubicBezTo>
                      <a:pt x="391" y="117"/>
                      <a:pt x="1" y="1231"/>
                      <a:pt x="330" y="1773"/>
                    </a:cubicBezTo>
                    <a:cubicBezTo>
                      <a:pt x="399" y="1784"/>
                      <a:pt x="477" y="1789"/>
                      <a:pt x="558" y="1789"/>
                    </a:cubicBezTo>
                    <a:cubicBezTo>
                      <a:pt x="663" y="1789"/>
                      <a:pt x="774" y="1781"/>
                      <a:pt x="884" y="1767"/>
                    </a:cubicBezTo>
                    <a:cubicBezTo>
                      <a:pt x="561" y="1353"/>
                      <a:pt x="470" y="787"/>
                      <a:pt x="701" y="257"/>
                    </a:cubicBezTo>
                    <a:cubicBezTo>
                      <a:pt x="732" y="165"/>
                      <a:pt x="774" y="62"/>
                      <a:pt x="8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4"/>
              <p:cNvSpPr/>
              <p:nvPr/>
            </p:nvSpPr>
            <p:spPr>
              <a:xfrm>
                <a:off x="16279205" y="2435909"/>
                <a:ext cx="723684" cy="318598"/>
              </a:xfrm>
              <a:custGeom>
                <a:rect b="b" l="l" r="r" t="t"/>
                <a:pathLst>
                  <a:path extrusionOk="0" h="3106" w="7055">
                    <a:moveTo>
                      <a:pt x="2053" y="0"/>
                    </a:moveTo>
                    <a:cubicBezTo>
                      <a:pt x="1650" y="0"/>
                      <a:pt x="1182" y="41"/>
                      <a:pt x="811" y="188"/>
                    </a:cubicBezTo>
                    <a:cubicBezTo>
                      <a:pt x="525" y="304"/>
                      <a:pt x="293" y="554"/>
                      <a:pt x="281" y="554"/>
                    </a:cubicBezTo>
                    <a:cubicBezTo>
                      <a:pt x="1" y="1394"/>
                      <a:pt x="31" y="2040"/>
                      <a:pt x="1097" y="2625"/>
                    </a:cubicBezTo>
                    <a:cubicBezTo>
                      <a:pt x="1822" y="3025"/>
                      <a:pt x="3761" y="3106"/>
                      <a:pt x="5204" y="3106"/>
                    </a:cubicBezTo>
                    <a:cubicBezTo>
                      <a:pt x="6174" y="3106"/>
                      <a:pt x="6920" y="3069"/>
                      <a:pt x="6920" y="3069"/>
                    </a:cubicBezTo>
                    <a:cubicBezTo>
                      <a:pt x="6920" y="3069"/>
                      <a:pt x="6549" y="2734"/>
                      <a:pt x="6463" y="1827"/>
                    </a:cubicBezTo>
                    <a:cubicBezTo>
                      <a:pt x="6384" y="919"/>
                      <a:pt x="7054" y="639"/>
                      <a:pt x="7054" y="639"/>
                    </a:cubicBezTo>
                    <a:cubicBezTo>
                      <a:pt x="5787" y="371"/>
                      <a:pt x="4405" y="158"/>
                      <a:pt x="2931" y="60"/>
                    </a:cubicBezTo>
                    <a:cubicBezTo>
                      <a:pt x="2914" y="57"/>
                      <a:pt x="2530" y="0"/>
                      <a:pt x="20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6" name="Google Shape;2386;p44"/>
            <p:cNvGrpSpPr/>
            <p:nvPr/>
          </p:nvGrpSpPr>
          <p:grpSpPr>
            <a:xfrm>
              <a:off x="3604652" y="2512962"/>
              <a:ext cx="2799404" cy="3077882"/>
              <a:chOff x="9533197" y="2789187"/>
              <a:chExt cx="2799404" cy="3077882"/>
            </a:xfrm>
          </p:grpSpPr>
          <p:grpSp>
            <p:nvGrpSpPr>
              <p:cNvPr id="2387" name="Google Shape;2387;p44"/>
              <p:cNvGrpSpPr/>
              <p:nvPr/>
            </p:nvGrpSpPr>
            <p:grpSpPr>
              <a:xfrm>
                <a:off x="9533197" y="2789187"/>
                <a:ext cx="2799404" cy="3077882"/>
                <a:chOff x="1218925" y="1550825"/>
                <a:chExt cx="751175" cy="825900"/>
              </a:xfrm>
            </p:grpSpPr>
            <p:sp>
              <p:nvSpPr>
                <p:cNvPr id="2388" name="Google Shape;2388;p44"/>
                <p:cNvSpPr/>
                <p:nvPr/>
              </p:nvSpPr>
              <p:spPr>
                <a:xfrm>
                  <a:off x="1599275" y="1647650"/>
                  <a:ext cx="58575" cy="72825"/>
                </a:xfrm>
                <a:custGeom>
                  <a:rect b="b" l="l" r="r" t="t"/>
                  <a:pathLst>
                    <a:path extrusionOk="0" h="2913" w="2343">
                      <a:moveTo>
                        <a:pt x="1527" y="1"/>
                      </a:moveTo>
                      <a:cubicBezTo>
                        <a:pt x="1170" y="1"/>
                        <a:pt x="823" y="93"/>
                        <a:pt x="823" y="93"/>
                      </a:cubicBezTo>
                      <a:lnTo>
                        <a:pt x="1" y="2913"/>
                      </a:lnTo>
                      <a:cubicBezTo>
                        <a:pt x="1" y="2913"/>
                        <a:pt x="1737" y="2742"/>
                        <a:pt x="2291" y="610"/>
                      </a:cubicBezTo>
                      <a:cubicBezTo>
                        <a:pt x="2343" y="117"/>
                        <a:pt x="1928" y="1"/>
                        <a:pt x="1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4"/>
                <p:cNvSpPr/>
                <p:nvPr/>
              </p:nvSpPr>
              <p:spPr>
                <a:xfrm>
                  <a:off x="1530000" y="1688625"/>
                  <a:ext cx="91700" cy="125225"/>
                </a:xfrm>
                <a:custGeom>
                  <a:rect b="b" l="l" r="r" t="t"/>
                  <a:pathLst>
                    <a:path extrusionOk="0" h="5009" w="3668">
                      <a:moveTo>
                        <a:pt x="3235" y="1"/>
                      </a:moveTo>
                      <a:lnTo>
                        <a:pt x="1560" y="689"/>
                      </a:lnTo>
                      <a:cubicBezTo>
                        <a:pt x="1560" y="689"/>
                        <a:pt x="1627" y="1396"/>
                        <a:pt x="1426" y="1865"/>
                      </a:cubicBezTo>
                      <a:cubicBezTo>
                        <a:pt x="1365" y="2005"/>
                        <a:pt x="1261" y="2096"/>
                        <a:pt x="1158" y="2157"/>
                      </a:cubicBezTo>
                      <a:lnTo>
                        <a:pt x="999" y="2321"/>
                      </a:lnTo>
                      <a:lnTo>
                        <a:pt x="677" y="2656"/>
                      </a:lnTo>
                      <a:cubicBezTo>
                        <a:pt x="797" y="3052"/>
                        <a:pt x="0" y="5009"/>
                        <a:pt x="1543" y="5009"/>
                      </a:cubicBezTo>
                      <a:cubicBezTo>
                        <a:pt x="1566" y="5009"/>
                        <a:pt x="1590" y="5008"/>
                        <a:pt x="1615" y="5007"/>
                      </a:cubicBezTo>
                      <a:cubicBezTo>
                        <a:pt x="3509" y="4934"/>
                        <a:pt x="3667" y="2236"/>
                        <a:pt x="3667" y="2236"/>
                      </a:cubicBezTo>
                      <a:cubicBezTo>
                        <a:pt x="3667" y="2236"/>
                        <a:pt x="3344" y="2059"/>
                        <a:pt x="3210" y="1572"/>
                      </a:cubicBezTo>
                      <a:cubicBezTo>
                        <a:pt x="3082" y="1073"/>
                        <a:pt x="3235" y="1"/>
                        <a:pt x="3235" y="1"/>
                      </a:cubicBezTo>
                      <a:close/>
                    </a:path>
                  </a:pathLst>
                </a:custGeom>
                <a:solidFill>
                  <a:srgbClr val="A4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4"/>
                <p:cNvSpPr/>
                <p:nvPr/>
              </p:nvSpPr>
              <p:spPr>
                <a:xfrm>
                  <a:off x="1568825" y="1687725"/>
                  <a:ext cx="53625" cy="76300"/>
                </a:xfrm>
                <a:custGeom>
                  <a:rect b="b" l="l" r="r" t="t"/>
                  <a:pathLst>
                    <a:path extrusionOk="0" h="3052" w="2145">
                      <a:moveTo>
                        <a:pt x="1871" y="0"/>
                      </a:moveTo>
                      <a:lnTo>
                        <a:pt x="7" y="713"/>
                      </a:lnTo>
                      <a:cubicBezTo>
                        <a:pt x="7" y="713"/>
                        <a:pt x="37" y="956"/>
                        <a:pt x="1" y="1304"/>
                      </a:cubicBezTo>
                      <a:cubicBezTo>
                        <a:pt x="136" y="1243"/>
                        <a:pt x="278" y="1215"/>
                        <a:pt x="419" y="1215"/>
                      </a:cubicBezTo>
                      <a:cubicBezTo>
                        <a:pt x="820" y="1215"/>
                        <a:pt x="1207" y="1441"/>
                        <a:pt x="1365" y="1797"/>
                      </a:cubicBezTo>
                      <a:cubicBezTo>
                        <a:pt x="1548" y="2169"/>
                        <a:pt x="1810" y="2625"/>
                        <a:pt x="1871" y="3052"/>
                      </a:cubicBezTo>
                      <a:cubicBezTo>
                        <a:pt x="2145" y="2680"/>
                        <a:pt x="2114" y="2266"/>
                        <a:pt x="2114" y="2266"/>
                      </a:cubicBezTo>
                      <a:lnTo>
                        <a:pt x="2114" y="2266"/>
                      </a:lnTo>
                      <a:cubicBezTo>
                        <a:pt x="2114" y="2266"/>
                        <a:pt x="2098" y="2273"/>
                        <a:pt x="2072" y="2273"/>
                      </a:cubicBezTo>
                      <a:cubicBezTo>
                        <a:pt x="2001" y="2273"/>
                        <a:pt x="1860" y="2224"/>
                        <a:pt x="1767" y="1870"/>
                      </a:cubicBezTo>
                      <a:cubicBezTo>
                        <a:pt x="1627" y="1383"/>
                        <a:pt x="1871" y="0"/>
                        <a:pt x="1871"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4"/>
                <p:cNvSpPr/>
                <p:nvPr/>
              </p:nvSpPr>
              <p:spPr>
                <a:xfrm>
                  <a:off x="1542025" y="1776175"/>
                  <a:ext cx="68100" cy="81050"/>
                </a:xfrm>
                <a:custGeom>
                  <a:rect b="b" l="l" r="r" t="t"/>
                  <a:pathLst>
                    <a:path extrusionOk="0" h="3242" w="2724">
                      <a:moveTo>
                        <a:pt x="141" y="1"/>
                      </a:moveTo>
                      <a:lnTo>
                        <a:pt x="141" y="1"/>
                      </a:lnTo>
                      <a:cubicBezTo>
                        <a:pt x="141" y="1"/>
                        <a:pt x="1" y="3241"/>
                        <a:pt x="547" y="3241"/>
                      </a:cubicBezTo>
                      <a:cubicBezTo>
                        <a:pt x="548" y="3241"/>
                        <a:pt x="548" y="3241"/>
                        <a:pt x="549" y="3241"/>
                      </a:cubicBezTo>
                      <a:cubicBezTo>
                        <a:pt x="1103" y="3241"/>
                        <a:pt x="1176" y="2669"/>
                        <a:pt x="2723" y="287"/>
                      </a:cubicBezTo>
                      <a:lnTo>
                        <a:pt x="2723" y="287"/>
                      </a:lnTo>
                      <a:cubicBezTo>
                        <a:pt x="2106" y="684"/>
                        <a:pt x="1628" y="825"/>
                        <a:pt x="1262" y="825"/>
                      </a:cubicBezTo>
                      <a:cubicBezTo>
                        <a:pt x="376" y="825"/>
                        <a:pt x="141" y="1"/>
                        <a:pt x="1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4"/>
                <p:cNvSpPr/>
                <p:nvPr/>
              </p:nvSpPr>
              <p:spPr>
                <a:xfrm>
                  <a:off x="1534725" y="1655100"/>
                  <a:ext cx="19950" cy="27800"/>
                </a:xfrm>
                <a:custGeom>
                  <a:rect b="b" l="l" r="r" t="t"/>
                  <a:pathLst>
                    <a:path extrusionOk="0" h="1112" w="798">
                      <a:moveTo>
                        <a:pt x="422" y="1"/>
                      </a:moveTo>
                      <a:cubicBezTo>
                        <a:pt x="361" y="1"/>
                        <a:pt x="292" y="32"/>
                        <a:pt x="220" y="124"/>
                      </a:cubicBezTo>
                      <a:cubicBezTo>
                        <a:pt x="0" y="416"/>
                        <a:pt x="262" y="1055"/>
                        <a:pt x="518" y="1104"/>
                      </a:cubicBezTo>
                      <a:cubicBezTo>
                        <a:pt x="544" y="1109"/>
                        <a:pt x="568" y="1112"/>
                        <a:pt x="589" y="1112"/>
                      </a:cubicBezTo>
                      <a:cubicBezTo>
                        <a:pt x="788" y="1112"/>
                        <a:pt x="798" y="900"/>
                        <a:pt x="792" y="812"/>
                      </a:cubicBezTo>
                      <a:cubicBezTo>
                        <a:pt x="780" y="702"/>
                        <a:pt x="646" y="142"/>
                        <a:pt x="646" y="142"/>
                      </a:cubicBezTo>
                      <a:cubicBezTo>
                        <a:pt x="646" y="142"/>
                        <a:pt x="553" y="1"/>
                        <a:pt x="422" y="1"/>
                      </a:cubicBezTo>
                      <a:close/>
                    </a:path>
                  </a:pathLst>
                </a:custGeom>
                <a:solidFill>
                  <a:srgbClr val="AD62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4"/>
                <p:cNvSpPr/>
                <p:nvPr/>
              </p:nvSpPr>
              <p:spPr>
                <a:xfrm>
                  <a:off x="1534100" y="1578700"/>
                  <a:ext cx="55925" cy="95500"/>
                </a:xfrm>
                <a:custGeom>
                  <a:rect b="b" l="l" r="r" t="t"/>
                  <a:pathLst>
                    <a:path extrusionOk="0" h="3820" w="2237">
                      <a:moveTo>
                        <a:pt x="1974" y="0"/>
                      </a:moveTo>
                      <a:lnTo>
                        <a:pt x="1974" y="0"/>
                      </a:lnTo>
                      <a:cubicBezTo>
                        <a:pt x="293" y="518"/>
                        <a:pt x="1" y="2449"/>
                        <a:pt x="153" y="3082"/>
                      </a:cubicBezTo>
                      <a:cubicBezTo>
                        <a:pt x="305" y="3716"/>
                        <a:pt x="415" y="3819"/>
                        <a:pt x="415" y="3819"/>
                      </a:cubicBezTo>
                      <a:lnTo>
                        <a:pt x="1792" y="2077"/>
                      </a:lnTo>
                      <a:cubicBezTo>
                        <a:pt x="1792" y="2077"/>
                        <a:pt x="2236" y="1176"/>
                        <a:pt x="19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4"/>
                <p:cNvSpPr/>
                <p:nvPr/>
              </p:nvSpPr>
              <p:spPr>
                <a:xfrm>
                  <a:off x="1628550" y="1661225"/>
                  <a:ext cx="24825" cy="27200"/>
                </a:xfrm>
                <a:custGeom>
                  <a:rect b="b" l="l" r="r" t="t"/>
                  <a:pathLst>
                    <a:path extrusionOk="0" h="1088" w="993">
                      <a:moveTo>
                        <a:pt x="529" y="0"/>
                      </a:moveTo>
                      <a:cubicBezTo>
                        <a:pt x="392" y="0"/>
                        <a:pt x="286" y="122"/>
                        <a:pt x="286" y="122"/>
                      </a:cubicBezTo>
                      <a:cubicBezTo>
                        <a:pt x="286" y="122"/>
                        <a:pt x="103" y="676"/>
                        <a:pt x="78" y="768"/>
                      </a:cubicBezTo>
                      <a:cubicBezTo>
                        <a:pt x="56" y="871"/>
                        <a:pt x="0" y="1087"/>
                        <a:pt x="242" y="1087"/>
                      </a:cubicBezTo>
                      <a:cubicBezTo>
                        <a:pt x="257" y="1087"/>
                        <a:pt x="274" y="1086"/>
                        <a:pt x="292" y="1085"/>
                      </a:cubicBezTo>
                      <a:cubicBezTo>
                        <a:pt x="590" y="1054"/>
                        <a:pt x="992" y="445"/>
                        <a:pt x="761" y="140"/>
                      </a:cubicBezTo>
                      <a:cubicBezTo>
                        <a:pt x="682" y="35"/>
                        <a:pt x="601" y="0"/>
                        <a:pt x="529" y="0"/>
                      </a:cubicBezTo>
                      <a:close/>
                    </a:path>
                  </a:pathLst>
                </a:custGeom>
                <a:solidFill>
                  <a:srgbClr val="A4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4"/>
                <p:cNvSpPr/>
                <p:nvPr/>
              </p:nvSpPr>
              <p:spPr>
                <a:xfrm>
                  <a:off x="1635075" y="1662650"/>
                  <a:ext cx="10825" cy="18400"/>
                </a:xfrm>
                <a:custGeom>
                  <a:rect b="b" l="l" r="r" t="t"/>
                  <a:pathLst>
                    <a:path extrusionOk="0" h="736" w="433">
                      <a:moveTo>
                        <a:pt x="305" y="1"/>
                      </a:moveTo>
                      <a:cubicBezTo>
                        <a:pt x="247" y="1"/>
                        <a:pt x="90" y="161"/>
                        <a:pt x="73" y="211"/>
                      </a:cubicBezTo>
                      <a:cubicBezTo>
                        <a:pt x="61" y="272"/>
                        <a:pt x="6" y="364"/>
                        <a:pt x="67" y="455"/>
                      </a:cubicBezTo>
                      <a:cubicBezTo>
                        <a:pt x="128" y="546"/>
                        <a:pt x="104" y="577"/>
                        <a:pt x="49" y="607"/>
                      </a:cubicBezTo>
                      <a:cubicBezTo>
                        <a:pt x="0" y="638"/>
                        <a:pt x="37" y="693"/>
                        <a:pt x="61" y="723"/>
                      </a:cubicBezTo>
                      <a:cubicBezTo>
                        <a:pt x="65" y="729"/>
                        <a:pt x="70" y="732"/>
                        <a:pt x="75" y="732"/>
                      </a:cubicBezTo>
                      <a:cubicBezTo>
                        <a:pt x="99" y="732"/>
                        <a:pt x="138" y="688"/>
                        <a:pt x="177" y="644"/>
                      </a:cubicBezTo>
                      <a:cubicBezTo>
                        <a:pt x="219" y="589"/>
                        <a:pt x="146" y="449"/>
                        <a:pt x="122" y="425"/>
                      </a:cubicBezTo>
                      <a:cubicBezTo>
                        <a:pt x="112" y="415"/>
                        <a:pt x="132" y="402"/>
                        <a:pt x="162" y="402"/>
                      </a:cubicBezTo>
                      <a:cubicBezTo>
                        <a:pt x="208" y="402"/>
                        <a:pt x="278" y="431"/>
                        <a:pt x="311" y="540"/>
                      </a:cubicBezTo>
                      <a:cubicBezTo>
                        <a:pt x="316" y="459"/>
                        <a:pt x="260" y="340"/>
                        <a:pt x="171" y="340"/>
                      </a:cubicBezTo>
                      <a:cubicBezTo>
                        <a:pt x="147" y="340"/>
                        <a:pt x="120" y="349"/>
                        <a:pt x="92" y="370"/>
                      </a:cubicBezTo>
                      <a:cubicBezTo>
                        <a:pt x="134" y="193"/>
                        <a:pt x="213" y="120"/>
                        <a:pt x="262" y="83"/>
                      </a:cubicBezTo>
                      <a:cubicBezTo>
                        <a:pt x="270" y="77"/>
                        <a:pt x="277" y="75"/>
                        <a:pt x="284" y="75"/>
                      </a:cubicBezTo>
                      <a:cubicBezTo>
                        <a:pt x="325" y="75"/>
                        <a:pt x="351" y="180"/>
                        <a:pt x="372" y="284"/>
                      </a:cubicBezTo>
                      <a:cubicBezTo>
                        <a:pt x="384" y="400"/>
                        <a:pt x="372" y="552"/>
                        <a:pt x="317" y="589"/>
                      </a:cubicBezTo>
                      <a:cubicBezTo>
                        <a:pt x="268" y="613"/>
                        <a:pt x="226" y="693"/>
                        <a:pt x="213" y="735"/>
                      </a:cubicBezTo>
                      <a:cubicBezTo>
                        <a:pt x="213" y="735"/>
                        <a:pt x="238" y="686"/>
                        <a:pt x="311" y="638"/>
                      </a:cubicBezTo>
                      <a:cubicBezTo>
                        <a:pt x="390" y="577"/>
                        <a:pt x="420" y="376"/>
                        <a:pt x="427" y="266"/>
                      </a:cubicBezTo>
                      <a:cubicBezTo>
                        <a:pt x="433" y="150"/>
                        <a:pt x="366" y="35"/>
                        <a:pt x="317" y="4"/>
                      </a:cubicBezTo>
                      <a:cubicBezTo>
                        <a:pt x="314" y="2"/>
                        <a:pt x="310" y="1"/>
                        <a:pt x="305"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4"/>
                <p:cNvSpPr/>
                <p:nvPr/>
              </p:nvSpPr>
              <p:spPr>
                <a:xfrm>
                  <a:off x="1542325" y="1603875"/>
                  <a:ext cx="95650" cy="119750"/>
                </a:xfrm>
                <a:custGeom>
                  <a:rect b="b" l="l" r="r" t="t"/>
                  <a:pathLst>
                    <a:path extrusionOk="0" h="4790" w="3826">
                      <a:moveTo>
                        <a:pt x="2106" y="1"/>
                      </a:moveTo>
                      <a:cubicBezTo>
                        <a:pt x="1614" y="1"/>
                        <a:pt x="1120" y="138"/>
                        <a:pt x="854" y="321"/>
                      </a:cubicBezTo>
                      <a:cubicBezTo>
                        <a:pt x="854" y="321"/>
                        <a:pt x="208" y="839"/>
                        <a:pt x="110" y="1874"/>
                      </a:cubicBezTo>
                      <a:cubicBezTo>
                        <a:pt x="1" y="2922"/>
                        <a:pt x="171" y="4018"/>
                        <a:pt x="762" y="4505"/>
                      </a:cubicBezTo>
                      <a:cubicBezTo>
                        <a:pt x="1009" y="4707"/>
                        <a:pt x="1248" y="4790"/>
                        <a:pt x="1498" y="4790"/>
                      </a:cubicBezTo>
                      <a:cubicBezTo>
                        <a:pt x="1851" y="4790"/>
                        <a:pt x="2225" y="4624"/>
                        <a:pt x="2675" y="4396"/>
                      </a:cubicBezTo>
                      <a:cubicBezTo>
                        <a:pt x="3247" y="4109"/>
                        <a:pt x="3680" y="3232"/>
                        <a:pt x="3722" y="2587"/>
                      </a:cubicBezTo>
                      <a:cubicBezTo>
                        <a:pt x="3771" y="1935"/>
                        <a:pt x="3826" y="1009"/>
                        <a:pt x="3259" y="400"/>
                      </a:cubicBezTo>
                      <a:cubicBezTo>
                        <a:pt x="2988" y="112"/>
                        <a:pt x="2548" y="1"/>
                        <a:pt x="2106" y="1"/>
                      </a:cubicBezTo>
                      <a:close/>
                    </a:path>
                  </a:pathLst>
                </a:custGeom>
                <a:solidFill>
                  <a:srgbClr val="A4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4"/>
                <p:cNvSpPr/>
                <p:nvPr/>
              </p:nvSpPr>
              <p:spPr>
                <a:xfrm>
                  <a:off x="1572800" y="1707500"/>
                  <a:ext cx="12350" cy="3600"/>
                </a:xfrm>
                <a:custGeom>
                  <a:rect b="b" l="l" r="r" t="t"/>
                  <a:pathLst>
                    <a:path extrusionOk="0" h="144" w="494">
                      <a:moveTo>
                        <a:pt x="0" y="1"/>
                      </a:moveTo>
                      <a:cubicBezTo>
                        <a:pt x="46" y="75"/>
                        <a:pt x="139" y="143"/>
                        <a:pt x="247" y="143"/>
                      </a:cubicBezTo>
                      <a:cubicBezTo>
                        <a:pt x="326" y="143"/>
                        <a:pt x="412" y="108"/>
                        <a:pt x="493" y="13"/>
                      </a:cubicBezTo>
                      <a:cubicBezTo>
                        <a:pt x="494" y="13"/>
                        <a:pt x="494" y="12"/>
                        <a:pt x="493" y="12"/>
                      </a:cubicBezTo>
                      <a:cubicBezTo>
                        <a:pt x="482" y="12"/>
                        <a:pt x="363" y="56"/>
                        <a:pt x="227" y="56"/>
                      </a:cubicBezTo>
                      <a:cubicBezTo>
                        <a:pt x="151" y="56"/>
                        <a:pt x="70" y="42"/>
                        <a:pt x="0"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4"/>
                <p:cNvSpPr/>
                <p:nvPr/>
              </p:nvSpPr>
              <p:spPr>
                <a:xfrm>
                  <a:off x="1547050" y="1653250"/>
                  <a:ext cx="20425" cy="8825"/>
                </a:xfrm>
                <a:custGeom>
                  <a:rect b="b" l="l" r="r" t="t"/>
                  <a:pathLst>
                    <a:path extrusionOk="0" h="353" w="817">
                      <a:moveTo>
                        <a:pt x="355" y="1"/>
                      </a:moveTo>
                      <a:cubicBezTo>
                        <a:pt x="145" y="1"/>
                        <a:pt x="1" y="124"/>
                        <a:pt x="1" y="124"/>
                      </a:cubicBezTo>
                      <a:cubicBezTo>
                        <a:pt x="98" y="143"/>
                        <a:pt x="147" y="173"/>
                        <a:pt x="421" y="283"/>
                      </a:cubicBezTo>
                      <a:cubicBezTo>
                        <a:pt x="568" y="340"/>
                        <a:pt x="673" y="352"/>
                        <a:pt x="737" y="352"/>
                      </a:cubicBezTo>
                      <a:cubicBezTo>
                        <a:pt x="791" y="352"/>
                        <a:pt x="817" y="344"/>
                        <a:pt x="817" y="344"/>
                      </a:cubicBezTo>
                      <a:cubicBezTo>
                        <a:pt x="817" y="344"/>
                        <a:pt x="774" y="106"/>
                        <a:pt x="500" y="21"/>
                      </a:cubicBezTo>
                      <a:cubicBezTo>
                        <a:pt x="449" y="7"/>
                        <a:pt x="400" y="1"/>
                        <a:pt x="3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4"/>
                <p:cNvSpPr/>
                <p:nvPr/>
              </p:nvSpPr>
              <p:spPr>
                <a:xfrm>
                  <a:off x="1554376" y="1653410"/>
                  <a:ext cx="8848" cy="7818"/>
                </a:xfrm>
                <a:custGeom>
                  <a:rect b="b" l="l" r="r" t="t"/>
                  <a:pathLst>
                    <a:path extrusionOk="0" h="356" w="403">
                      <a:moveTo>
                        <a:pt x="200" y="1"/>
                      </a:moveTo>
                      <a:cubicBezTo>
                        <a:pt x="142" y="1"/>
                        <a:pt x="86" y="28"/>
                        <a:pt x="55" y="82"/>
                      </a:cubicBezTo>
                      <a:cubicBezTo>
                        <a:pt x="0" y="168"/>
                        <a:pt x="24" y="271"/>
                        <a:pt x="104" y="326"/>
                      </a:cubicBezTo>
                      <a:cubicBezTo>
                        <a:pt x="134" y="346"/>
                        <a:pt x="168" y="355"/>
                        <a:pt x="201" y="355"/>
                      </a:cubicBezTo>
                      <a:cubicBezTo>
                        <a:pt x="260" y="355"/>
                        <a:pt x="316" y="326"/>
                        <a:pt x="347" y="271"/>
                      </a:cubicBezTo>
                      <a:cubicBezTo>
                        <a:pt x="402" y="186"/>
                        <a:pt x="378" y="82"/>
                        <a:pt x="298" y="27"/>
                      </a:cubicBezTo>
                      <a:cubicBezTo>
                        <a:pt x="267" y="10"/>
                        <a:pt x="233"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4"/>
                <p:cNvSpPr/>
                <p:nvPr/>
              </p:nvSpPr>
              <p:spPr>
                <a:xfrm>
                  <a:off x="1556950" y="1654625"/>
                  <a:ext cx="4600" cy="4100"/>
                </a:xfrm>
                <a:custGeom>
                  <a:rect b="b" l="l" r="r" t="t"/>
                  <a:pathLst>
                    <a:path extrusionOk="0" h="164" w="184">
                      <a:moveTo>
                        <a:pt x="95" y="0"/>
                      </a:moveTo>
                      <a:cubicBezTo>
                        <a:pt x="69" y="0"/>
                        <a:pt x="44" y="13"/>
                        <a:pt x="25" y="39"/>
                      </a:cubicBezTo>
                      <a:cubicBezTo>
                        <a:pt x="1" y="76"/>
                        <a:pt x="13" y="130"/>
                        <a:pt x="49" y="149"/>
                      </a:cubicBezTo>
                      <a:cubicBezTo>
                        <a:pt x="64" y="158"/>
                        <a:pt x="81" y="163"/>
                        <a:pt x="99" y="163"/>
                      </a:cubicBezTo>
                      <a:cubicBezTo>
                        <a:pt x="125" y="163"/>
                        <a:pt x="150" y="152"/>
                        <a:pt x="165" y="130"/>
                      </a:cubicBezTo>
                      <a:cubicBezTo>
                        <a:pt x="183" y="88"/>
                        <a:pt x="177" y="39"/>
                        <a:pt x="141" y="15"/>
                      </a:cubicBezTo>
                      <a:cubicBezTo>
                        <a:pt x="127" y="5"/>
                        <a:pt x="111" y="0"/>
                        <a:pt x="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4"/>
                <p:cNvSpPr/>
                <p:nvPr/>
              </p:nvSpPr>
              <p:spPr>
                <a:xfrm>
                  <a:off x="1557400" y="1653950"/>
                  <a:ext cx="2175" cy="1900"/>
                </a:xfrm>
                <a:custGeom>
                  <a:rect b="b" l="l" r="r" t="t"/>
                  <a:pathLst>
                    <a:path extrusionOk="0" h="76" w="87">
                      <a:moveTo>
                        <a:pt x="41" y="0"/>
                      </a:moveTo>
                      <a:cubicBezTo>
                        <a:pt x="25" y="0"/>
                        <a:pt x="11" y="9"/>
                        <a:pt x="7" y="17"/>
                      </a:cubicBezTo>
                      <a:cubicBezTo>
                        <a:pt x="1" y="36"/>
                        <a:pt x="1" y="54"/>
                        <a:pt x="25" y="72"/>
                      </a:cubicBezTo>
                      <a:cubicBezTo>
                        <a:pt x="29" y="74"/>
                        <a:pt x="35" y="75"/>
                        <a:pt x="41" y="75"/>
                      </a:cubicBezTo>
                      <a:cubicBezTo>
                        <a:pt x="52" y="75"/>
                        <a:pt x="66" y="70"/>
                        <a:pt x="74" y="54"/>
                      </a:cubicBezTo>
                      <a:cubicBezTo>
                        <a:pt x="86" y="42"/>
                        <a:pt x="86" y="17"/>
                        <a:pt x="62" y="5"/>
                      </a:cubicBezTo>
                      <a:cubicBezTo>
                        <a:pt x="55" y="2"/>
                        <a:pt x="47" y="0"/>
                        <a:pt x="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4"/>
                <p:cNvSpPr/>
                <p:nvPr/>
              </p:nvSpPr>
              <p:spPr>
                <a:xfrm>
                  <a:off x="1546000" y="1652325"/>
                  <a:ext cx="21475" cy="9525"/>
                </a:xfrm>
                <a:custGeom>
                  <a:rect b="b" l="l" r="r" t="t"/>
                  <a:pathLst>
                    <a:path extrusionOk="0" h="381" w="859">
                      <a:moveTo>
                        <a:pt x="373" y="0"/>
                      </a:moveTo>
                      <a:cubicBezTo>
                        <a:pt x="320" y="0"/>
                        <a:pt x="266" y="10"/>
                        <a:pt x="213" y="27"/>
                      </a:cubicBezTo>
                      <a:cubicBezTo>
                        <a:pt x="128" y="58"/>
                        <a:pt x="43" y="113"/>
                        <a:pt x="0" y="192"/>
                      </a:cubicBezTo>
                      <a:cubicBezTo>
                        <a:pt x="67" y="131"/>
                        <a:pt x="140" y="88"/>
                        <a:pt x="225" y="70"/>
                      </a:cubicBezTo>
                      <a:cubicBezTo>
                        <a:pt x="268" y="58"/>
                        <a:pt x="311" y="52"/>
                        <a:pt x="353" y="52"/>
                      </a:cubicBezTo>
                      <a:cubicBezTo>
                        <a:pt x="394" y="52"/>
                        <a:pt x="436" y="58"/>
                        <a:pt x="475" y="70"/>
                      </a:cubicBezTo>
                      <a:cubicBezTo>
                        <a:pt x="560" y="82"/>
                        <a:pt x="640" y="119"/>
                        <a:pt x="707" y="174"/>
                      </a:cubicBezTo>
                      <a:cubicBezTo>
                        <a:pt x="767" y="228"/>
                        <a:pt x="828" y="295"/>
                        <a:pt x="859" y="381"/>
                      </a:cubicBezTo>
                      <a:cubicBezTo>
                        <a:pt x="847" y="295"/>
                        <a:pt x="798" y="204"/>
                        <a:pt x="731" y="143"/>
                      </a:cubicBezTo>
                      <a:cubicBezTo>
                        <a:pt x="664" y="76"/>
                        <a:pt x="579" y="40"/>
                        <a:pt x="487" y="15"/>
                      </a:cubicBezTo>
                      <a:cubicBezTo>
                        <a:pt x="449" y="5"/>
                        <a:pt x="411" y="0"/>
                        <a:pt x="3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4"/>
                <p:cNvSpPr/>
                <p:nvPr/>
              </p:nvSpPr>
              <p:spPr>
                <a:xfrm>
                  <a:off x="1547050" y="1650125"/>
                  <a:ext cx="21050" cy="9450"/>
                </a:xfrm>
                <a:custGeom>
                  <a:rect b="b" l="l" r="r" t="t"/>
                  <a:pathLst>
                    <a:path extrusionOk="0" h="378" w="842">
                      <a:moveTo>
                        <a:pt x="360" y="0"/>
                      </a:moveTo>
                      <a:cubicBezTo>
                        <a:pt x="313" y="0"/>
                        <a:pt x="268" y="8"/>
                        <a:pt x="226" y="24"/>
                      </a:cubicBezTo>
                      <a:cubicBezTo>
                        <a:pt x="141" y="55"/>
                        <a:pt x="55" y="103"/>
                        <a:pt x="1" y="170"/>
                      </a:cubicBezTo>
                      <a:cubicBezTo>
                        <a:pt x="31" y="140"/>
                        <a:pt x="74" y="109"/>
                        <a:pt x="110" y="85"/>
                      </a:cubicBezTo>
                      <a:cubicBezTo>
                        <a:pt x="147" y="61"/>
                        <a:pt x="183" y="48"/>
                        <a:pt x="232" y="42"/>
                      </a:cubicBezTo>
                      <a:cubicBezTo>
                        <a:pt x="275" y="30"/>
                        <a:pt x="317" y="24"/>
                        <a:pt x="360" y="24"/>
                      </a:cubicBezTo>
                      <a:cubicBezTo>
                        <a:pt x="409" y="24"/>
                        <a:pt x="445" y="36"/>
                        <a:pt x="488" y="42"/>
                      </a:cubicBezTo>
                      <a:cubicBezTo>
                        <a:pt x="537" y="48"/>
                        <a:pt x="573" y="61"/>
                        <a:pt x="610" y="85"/>
                      </a:cubicBezTo>
                      <a:cubicBezTo>
                        <a:pt x="652" y="109"/>
                        <a:pt x="689" y="134"/>
                        <a:pt x="719" y="164"/>
                      </a:cubicBezTo>
                      <a:cubicBezTo>
                        <a:pt x="774" y="207"/>
                        <a:pt x="823" y="286"/>
                        <a:pt x="841" y="377"/>
                      </a:cubicBezTo>
                      <a:cubicBezTo>
                        <a:pt x="835" y="286"/>
                        <a:pt x="786" y="201"/>
                        <a:pt x="725" y="140"/>
                      </a:cubicBezTo>
                      <a:cubicBezTo>
                        <a:pt x="658" y="73"/>
                        <a:pt x="573" y="36"/>
                        <a:pt x="488" y="18"/>
                      </a:cubicBezTo>
                      <a:cubicBezTo>
                        <a:pt x="445" y="6"/>
                        <a:pt x="402" y="0"/>
                        <a:pt x="360" y="0"/>
                      </a:cubicBezTo>
                      <a:close/>
                    </a:path>
                  </a:pathLst>
                </a:custGeom>
                <a:solidFill>
                  <a:srgbClr val="542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4"/>
                <p:cNvSpPr/>
                <p:nvPr/>
              </p:nvSpPr>
              <p:spPr>
                <a:xfrm>
                  <a:off x="1591225" y="1654625"/>
                  <a:ext cx="20875" cy="8200"/>
                </a:xfrm>
                <a:custGeom>
                  <a:rect b="b" l="l" r="r" t="t"/>
                  <a:pathLst>
                    <a:path extrusionOk="0" h="328" w="835">
                      <a:moveTo>
                        <a:pt x="465" y="1"/>
                      </a:moveTo>
                      <a:cubicBezTo>
                        <a:pt x="428" y="1"/>
                        <a:pt x="388" y="5"/>
                        <a:pt x="347" y="15"/>
                      </a:cubicBezTo>
                      <a:cubicBezTo>
                        <a:pt x="61" y="76"/>
                        <a:pt x="0" y="313"/>
                        <a:pt x="0" y="313"/>
                      </a:cubicBezTo>
                      <a:cubicBezTo>
                        <a:pt x="0" y="313"/>
                        <a:pt x="33" y="328"/>
                        <a:pt x="110" y="328"/>
                      </a:cubicBezTo>
                      <a:cubicBezTo>
                        <a:pt x="173" y="328"/>
                        <a:pt x="264" y="318"/>
                        <a:pt x="390" y="283"/>
                      </a:cubicBezTo>
                      <a:cubicBezTo>
                        <a:pt x="670" y="191"/>
                        <a:pt x="731" y="161"/>
                        <a:pt x="834" y="143"/>
                      </a:cubicBezTo>
                      <a:cubicBezTo>
                        <a:pt x="834" y="143"/>
                        <a:pt x="684" y="1"/>
                        <a:pt x="4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4"/>
                <p:cNvSpPr/>
                <p:nvPr/>
              </p:nvSpPr>
              <p:spPr>
                <a:xfrm>
                  <a:off x="1598229" y="1654071"/>
                  <a:ext cx="8848" cy="7754"/>
                </a:xfrm>
                <a:custGeom>
                  <a:rect b="b" l="l" r="r" t="t"/>
                  <a:pathLst>
                    <a:path extrusionOk="0" h="348" w="397">
                      <a:moveTo>
                        <a:pt x="198" y="0"/>
                      </a:moveTo>
                      <a:cubicBezTo>
                        <a:pt x="170" y="0"/>
                        <a:pt x="143" y="7"/>
                        <a:pt x="116" y="20"/>
                      </a:cubicBezTo>
                      <a:cubicBezTo>
                        <a:pt x="31" y="69"/>
                        <a:pt x="1" y="172"/>
                        <a:pt x="49" y="257"/>
                      </a:cubicBezTo>
                      <a:cubicBezTo>
                        <a:pt x="78" y="315"/>
                        <a:pt x="138" y="348"/>
                        <a:pt x="198" y="348"/>
                      </a:cubicBezTo>
                      <a:cubicBezTo>
                        <a:pt x="226" y="348"/>
                        <a:pt x="255" y="340"/>
                        <a:pt x="281" y="324"/>
                      </a:cubicBezTo>
                      <a:cubicBezTo>
                        <a:pt x="366" y="282"/>
                        <a:pt x="396" y="172"/>
                        <a:pt x="354" y="87"/>
                      </a:cubicBezTo>
                      <a:cubicBezTo>
                        <a:pt x="320" y="32"/>
                        <a:pt x="260" y="0"/>
                        <a:pt x="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4"/>
                <p:cNvSpPr/>
                <p:nvPr/>
              </p:nvSpPr>
              <p:spPr>
                <a:xfrm>
                  <a:off x="1599900" y="1655450"/>
                  <a:ext cx="4750" cy="4175"/>
                </a:xfrm>
                <a:custGeom>
                  <a:rect b="b" l="l" r="r" t="t"/>
                  <a:pathLst>
                    <a:path extrusionOk="0" h="167" w="190">
                      <a:moveTo>
                        <a:pt x="90" y="1"/>
                      </a:moveTo>
                      <a:cubicBezTo>
                        <a:pt x="76" y="1"/>
                        <a:pt x="62" y="4"/>
                        <a:pt x="49" y="12"/>
                      </a:cubicBezTo>
                      <a:cubicBezTo>
                        <a:pt x="12" y="36"/>
                        <a:pt x="0" y="85"/>
                        <a:pt x="18" y="128"/>
                      </a:cubicBezTo>
                      <a:cubicBezTo>
                        <a:pt x="35" y="153"/>
                        <a:pt x="67" y="167"/>
                        <a:pt x="96" y="167"/>
                      </a:cubicBezTo>
                      <a:cubicBezTo>
                        <a:pt x="110" y="167"/>
                        <a:pt x="123" y="164"/>
                        <a:pt x="134" y="158"/>
                      </a:cubicBezTo>
                      <a:cubicBezTo>
                        <a:pt x="171" y="134"/>
                        <a:pt x="189" y="79"/>
                        <a:pt x="165" y="43"/>
                      </a:cubicBezTo>
                      <a:cubicBezTo>
                        <a:pt x="148" y="17"/>
                        <a:pt x="120" y="1"/>
                        <a:pt x="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4"/>
                <p:cNvSpPr/>
                <p:nvPr/>
              </p:nvSpPr>
              <p:spPr>
                <a:xfrm>
                  <a:off x="1601875" y="1654925"/>
                  <a:ext cx="2300" cy="1825"/>
                </a:xfrm>
                <a:custGeom>
                  <a:rect b="b" l="l" r="r" t="t"/>
                  <a:pathLst>
                    <a:path extrusionOk="0" h="73" w="92">
                      <a:moveTo>
                        <a:pt x="50" y="0"/>
                      </a:moveTo>
                      <a:cubicBezTo>
                        <a:pt x="44" y="0"/>
                        <a:pt x="37" y="1"/>
                        <a:pt x="31" y="3"/>
                      </a:cubicBezTo>
                      <a:cubicBezTo>
                        <a:pt x="19" y="15"/>
                        <a:pt x="0" y="39"/>
                        <a:pt x="19" y="57"/>
                      </a:cubicBezTo>
                      <a:cubicBezTo>
                        <a:pt x="28" y="66"/>
                        <a:pt x="43" y="72"/>
                        <a:pt x="58" y="72"/>
                      </a:cubicBezTo>
                      <a:cubicBezTo>
                        <a:pt x="63" y="72"/>
                        <a:pt x="69" y="71"/>
                        <a:pt x="73" y="70"/>
                      </a:cubicBezTo>
                      <a:cubicBezTo>
                        <a:pt x="86" y="57"/>
                        <a:pt x="92" y="33"/>
                        <a:pt x="86" y="15"/>
                      </a:cubicBezTo>
                      <a:cubicBezTo>
                        <a:pt x="81" y="6"/>
                        <a:pt x="67" y="0"/>
                        <a:pt x="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4"/>
                <p:cNvSpPr/>
                <p:nvPr/>
              </p:nvSpPr>
              <p:spPr>
                <a:xfrm>
                  <a:off x="1591225" y="1653875"/>
                  <a:ext cx="21950" cy="8600"/>
                </a:xfrm>
                <a:custGeom>
                  <a:rect b="b" l="l" r="r" t="t"/>
                  <a:pathLst>
                    <a:path extrusionOk="0" h="344" w="878">
                      <a:moveTo>
                        <a:pt x="472" y="1"/>
                      </a:moveTo>
                      <a:cubicBezTo>
                        <a:pt x="447" y="1"/>
                        <a:pt x="421" y="3"/>
                        <a:pt x="396" y="8"/>
                      </a:cubicBezTo>
                      <a:cubicBezTo>
                        <a:pt x="305" y="14"/>
                        <a:pt x="213" y="51"/>
                        <a:pt x="146" y="112"/>
                      </a:cubicBezTo>
                      <a:cubicBezTo>
                        <a:pt x="79" y="173"/>
                        <a:pt x="24" y="258"/>
                        <a:pt x="0" y="343"/>
                      </a:cubicBezTo>
                      <a:cubicBezTo>
                        <a:pt x="43" y="258"/>
                        <a:pt x="104" y="197"/>
                        <a:pt x="171" y="148"/>
                      </a:cubicBezTo>
                      <a:cubicBezTo>
                        <a:pt x="238" y="99"/>
                        <a:pt x="323" y="75"/>
                        <a:pt x="408" y="57"/>
                      </a:cubicBezTo>
                      <a:cubicBezTo>
                        <a:pt x="435" y="53"/>
                        <a:pt x="462" y="51"/>
                        <a:pt x="489" y="51"/>
                      </a:cubicBezTo>
                      <a:cubicBezTo>
                        <a:pt x="544" y="51"/>
                        <a:pt x="601" y="59"/>
                        <a:pt x="658" y="75"/>
                      </a:cubicBezTo>
                      <a:cubicBezTo>
                        <a:pt x="743" y="106"/>
                        <a:pt x="816" y="142"/>
                        <a:pt x="877" y="209"/>
                      </a:cubicBezTo>
                      <a:cubicBezTo>
                        <a:pt x="834" y="136"/>
                        <a:pt x="755" y="75"/>
                        <a:pt x="670" y="39"/>
                      </a:cubicBezTo>
                      <a:cubicBezTo>
                        <a:pt x="608" y="16"/>
                        <a:pt x="540" y="1"/>
                        <a:pt x="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4"/>
                <p:cNvSpPr/>
                <p:nvPr/>
              </p:nvSpPr>
              <p:spPr>
                <a:xfrm>
                  <a:off x="1590900" y="1658625"/>
                  <a:ext cx="20900" cy="10675"/>
                </a:xfrm>
                <a:custGeom>
                  <a:rect b="b" l="l" r="r" t="t"/>
                  <a:pathLst>
                    <a:path extrusionOk="0" h="427" w="836">
                      <a:moveTo>
                        <a:pt x="835" y="1"/>
                      </a:moveTo>
                      <a:cubicBezTo>
                        <a:pt x="835" y="1"/>
                        <a:pt x="774" y="226"/>
                        <a:pt x="531" y="311"/>
                      </a:cubicBezTo>
                      <a:cubicBezTo>
                        <a:pt x="457" y="339"/>
                        <a:pt x="391" y="352"/>
                        <a:pt x="331" y="352"/>
                      </a:cubicBezTo>
                      <a:cubicBezTo>
                        <a:pt x="202" y="352"/>
                        <a:pt x="100" y="293"/>
                        <a:pt x="1" y="190"/>
                      </a:cubicBezTo>
                      <a:lnTo>
                        <a:pt x="1" y="190"/>
                      </a:lnTo>
                      <a:cubicBezTo>
                        <a:pt x="72" y="358"/>
                        <a:pt x="225" y="426"/>
                        <a:pt x="373" y="426"/>
                      </a:cubicBezTo>
                      <a:cubicBezTo>
                        <a:pt x="493" y="426"/>
                        <a:pt x="609" y="382"/>
                        <a:pt x="677" y="311"/>
                      </a:cubicBezTo>
                      <a:cubicBezTo>
                        <a:pt x="829" y="141"/>
                        <a:pt x="835" y="1"/>
                        <a:pt x="835"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4"/>
                <p:cNvSpPr/>
                <p:nvPr/>
              </p:nvSpPr>
              <p:spPr>
                <a:xfrm>
                  <a:off x="1546300" y="1656800"/>
                  <a:ext cx="21175" cy="11350"/>
                </a:xfrm>
                <a:custGeom>
                  <a:rect b="b" l="l" r="r" t="t"/>
                  <a:pathLst>
                    <a:path extrusionOk="0" h="454" w="847">
                      <a:moveTo>
                        <a:pt x="0" y="1"/>
                      </a:moveTo>
                      <a:lnTo>
                        <a:pt x="0" y="1"/>
                      </a:lnTo>
                      <a:cubicBezTo>
                        <a:pt x="0" y="1"/>
                        <a:pt x="73" y="421"/>
                        <a:pt x="427" y="451"/>
                      </a:cubicBezTo>
                      <a:cubicBezTo>
                        <a:pt x="446" y="453"/>
                        <a:pt x="464" y="454"/>
                        <a:pt x="482" y="454"/>
                      </a:cubicBezTo>
                      <a:cubicBezTo>
                        <a:pt x="792" y="454"/>
                        <a:pt x="847" y="214"/>
                        <a:pt x="847" y="214"/>
                      </a:cubicBezTo>
                      <a:lnTo>
                        <a:pt x="847" y="214"/>
                      </a:lnTo>
                      <a:cubicBezTo>
                        <a:pt x="847" y="214"/>
                        <a:pt x="763" y="372"/>
                        <a:pt x="523" y="372"/>
                      </a:cubicBezTo>
                      <a:cubicBezTo>
                        <a:pt x="497" y="372"/>
                        <a:pt x="469" y="370"/>
                        <a:pt x="439" y="366"/>
                      </a:cubicBezTo>
                      <a:cubicBezTo>
                        <a:pt x="122" y="336"/>
                        <a:pt x="0" y="1"/>
                        <a:pt x="0"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4"/>
                <p:cNvSpPr/>
                <p:nvPr/>
              </p:nvSpPr>
              <p:spPr>
                <a:xfrm>
                  <a:off x="1590900" y="1651525"/>
                  <a:ext cx="21350" cy="8650"/>
                </a:xfrm>
                <a:custGeom>
                  <a:rect b="b" l="l" r="r" t="t"/>
                  <a:pathLst>
                    <a:path extrusionOk="0" h="346" w="854">
                      <a:moveTo>
                        <a:pt x="475" y="0"/>
                      </a:moveTo>
                      <a:cubicBezTo>
                        <a:pt x="441" y="0"/>
                        <a:pt x="407" y="4"/>
                        <a:pt x="372" y="11"/>
                      </a:cubicBezTo>
                      <a:cubicBezTo>
                        <a:pt x="287" y="23"/>
                        <a:pt x="196" y="53"/>
                        <a:pt x="129" y="114"/>
                      </a:cubicBezTo>
                      <a:cubicBezTo>
                        <a:pt x="62" y="175"/>
                        <a:pt x="13" y="254"/>
                        <a:pt x="1" y="346"/>
                      </a:cubicBezTo>
                      <a:cubicBezTo>
                        <a:pt x="25" y="254"/>
                        <a:pt x="74" y="181"/>
                        <a:pt x="147" y="139"/>
                      </a:cubicBezTo>
                      <a:cubicBezTo>
                        <a:pt x="184" y="108"/>
                        <a:pt x="220" y="84"/>
                        <a:pt x="257" y="72"/>
                      </a:cubicBezTo>
                      <a:cubicBezTo>
                        <a:pt x="299" y="53"/>
                        <a:pt x="336" y="47"/>
                        <a:pt x="378" y="41"/>
                      </a:cubicBezTo>
                      <a:cubicBezTo>
                        <a:pt x="427" y="29"/>
                        <a:pt x="464" y="29"/>
                        <a:pt x="512" y="29"/>
                      </a:cubicBezTo>
                      <a:cubicBezTo>
                        <a:pt x="555" y="29"/>
                        <a:pt x="604" y="41"/>
                        <a:pt x="640" y="53"/>
                      </a:cubicBezTo>
                      <a:cubicBezTo>
                        <a:pt x="677" y="59"/>
                        <a:pt x="713" y="84"/>
                        <a:pt x="756" y="108"/>
                      </a:cubicBezTo>
                      <a:cubicBezTo>
                        <a:pt x="793" y="133"/>
                        <a:pt x="823" y="151"/>
                        <a:pt x="854" y="193"/>
                      </a:cubicBezTo>
                      <a:cubicBezTo>
                        <a:pt x="799" y="114"/>
                        <a:pt x="726" y="59"/>
                        <a:pt x="640" y="29"/>
                      </a:cubicBezTo>
                      <a:cubicBezTo>
                        <a:pt x="587" y="10"/>
                        <a:pt x="531" y="0"/>
                        <a:pt x="475" y="0"/>
                      </a:cubicBezTo>
                      <a:close/>
                    </a:path>
                  </a:pathLst>
                </a:custGeom>
                <a:solidFill>
                  <a:srgbClr val="542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44"/>
                <p:cNvSpPr/>
                <p:nvPr/>
              </p:nvSpPr>
              <p:spPr>
                <a:xfrm>
                  <a:off x="1590750" y="1642675"/>
                  <a:ext cx="28200" cy="9275"/>
                </a:xfrm>
                <a:custGeom>
                  <a:rect b="b" l="l" r="r" t="t"/>
                  <a:pathLst>
                    <a:path extrusionOk="0" h="371" w="1128">
                      <a:moveTo>
                        <a:pt x="398" y="1"/>
                      </a:moveTo>
                      <a:cubicBezTo>
                        <a:pt x="232" y="1"/>
                        <a:pt x="102" y="36"/>
                        <a:pt x="62" y="66"/>
                      </a:cubicBezTo>
                      <a:cubicBezTo>
                        <a:pt x="1" y="91"/>
                        <a:pt x="1" y="194"/>
                        <a:pt x="129" y="212"/>
                      </a:cubicBezTo>
                      <a:cubicBezTo>
                        <a:pt x="129" y="212"/>
                        <a:pt x="310" y="149"/>
                        <a:pt x="545" y="149"/>
                      </a:cubicBezTo>
                      <a:cubicBezTo>
                        <a:pt x="572" y="149"/>
                        <a:pt x="600" y="150"/>
                        <a:pt x="628" y="152"/>
                      </a:cubicBezTo>
                      <a:cubicBezTo>
                        <a:pt x="902" y="158"/>
                        <a:pt x="1128" y="371"/>
                        <a:pt x="1128" y="371"/>
                      </a:cubicBezTo>
                      <a:cubicBezTo>
                        <a:pt x="884" y="54"/>
                        <a:pt x="713" y="18"/>
                        <a:pt x="500" y="5"/>
                      </a:cubicBezTo>
                      <a:cubicBezTo>
                        <a:pt x="465" y="2"/>
                        <a:pt x="431" y="1"/>
                        <a:pt x="3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44"/>
                <p:cNvSpPr/>
                <p:nvPr/>
              </p:nvSpPr>
              <p:spPr>
                <a:xfrm>
                  <a:off x="1541425" y="1640325"/>
                  <a:ext cx="28500" cy="8125"/>
                </a:xfrm>
                <a:custGeom>
                  <a:rect b="b" l="l" r="r" t="t"/>
                  <a:pathLst>
                    <a:path extrusionOk="0" h="325" w="1140">
                      <a:moveTo>
                        <a:pt x="707" y="0"/>
                      </a:moveTo>
                      <a:cubicBezTo>
                        <a:pt x="687" y="0"/>
                        <a:pt x="667" y="1"/>
                        <a:pt x="646" y="2"/>
                      </a:cubicBezTo>
                      <a:cubicBezTo>
                        <a:pt x="433" y="8"/>
                        <a:pt x="256" y="32"/>
                        <a:pt x="0" y="325"/>
                      </a:cubicBezTo>
                      <a:cubicBezTo>
                        <a:pt x="0" y="325"/>
                        <a:pt x="231" y="136"/>
                        <a:pt x="499" y="136"/>
                      </a:cubicBezTo>
                      <a:cubicBezTo>
                        <a:pt x="504" y="136"/>
                        <a:pt x="508" y="136"/>
                        <a:pt x="512" y="136"/>
                      </a:cubicBezTo>
                      <a:cubicBezTo>
                        <a:pt x="786" y="142"/>
                        <a:pt x="1005" y="233"/>
                        <a:pt x="1005" y="233"/>
                      </a:cubicBezTo>
                      <a:cubicBezTo>
                        <a:pt x="1133" y="233"/>
                        <a:pt x="1139" y="130"/>
                        <a:pt x="1078" y="81"/>
                      </a:cubicBezTo>
                      <a:cubicBezTo>
                        <a:pt x="1040" y="48"/>
                        <a:pt x="892" y="0"/>
                        <a:pt x="7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4"/>
                <p:cNvSpPr/>
                <p:nvPr/>
              </p:nvSpPr>
              <p:spPr>
                <a:xfrm>
                  <a:off x="1565525" y="1664425"/>
                  <a:ext cx="8650" cy="15250"/>
                </a:xfrm>
                <a:custGeom>
                  <a:rect b="b" l="l" r="r" t="t"/>
                  <a:pathLst>
                    <a:path extrusionOk="0" h="610" w="346">
                      <a:moveTo>
                        <a:pt x="285" y="0"/>
                      </a:moveTo>
                      <a:lnTo>
                        <a:pt x="285" y="0"/>
                      </a:lnTo>
                      <a:cubicBezTo>
                        <a:pt x="285" y="0"/>
                        <a:pt x="309" y="195"/>
                        <a:pt x="169" y="335"/>
                      </a:cubicBezTo>
                      <a:cubicBezTo>
                        <a:pt x="169" y="335"/>
                        <a:pt x="84" y="427"/>
                        <a:pt x="47" y="481"/>
                      </a:cubicBezTo>
                      <a:cubicBezTo>
                        <a:pt x="0" y="539"/>
                        <a:pt x="25" y="610"/>
                        <a:pt x="79" y="610"/>
                      </a:cubicBezTo>
                      <a:cubicBezTo>
                        <a:pt x="88" y="610"/>
                        <a:pt x="98" y="608"/>
                        <a:pt x="108" y="603"/>
                      </a:cubicBezTo>
                      <a:cubicBezTo>
                        <a:pt x="133" y="597"/>
                        <a:pt x="194" y="536"/>
                        <a:pt x="230" y="451"/>
                      </a:cubicBezTo>
                      <a:cubicBezTo>
                        <a:pt x="267" y="366"/>
                        <a:pt x="346" y="153"/>
                        <a:pt x="285" y="0"/>
                      </a:cubicBezTo>
                      <a:close/>
                    </a:path>
                  </a:pathLst>
                </a:custGeom>
                <a:solidFill>
                  <a:srgbClr val="DE9D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4"/>
                <p:cNvSpPr/>
                <p:nvPr/>
              </p:nvSpPr>
              <p:spPr>
                <a:xfrm>
                  <a:off x="1561375" y="1651775"/>
                  <a:ext cx="17375" cy="33075"/>
                </a:xfrm>
                <a:custGeom>
                  <a:rect b="b" l="l" r="r" t="t"/>
                  <a:pathLst>
                    <a:path extrusionOk="0" h="1323" w="695">
                      <a:moveTo>
                        <a:pt x="329" y="1"/>
                      </a:moveTo>
                      <a:lnTo>
                        <a:pt x="329" y="1"/>
                      </a:lnTo>
                      <a:cubicBezTo>
                        <a:pt x="341" y="80"/>
                        <a:pt x="353" y="159"/>
                        <a:pt x="360" y="244"/>
                      </a:cubicBezTo>
                      <a:cubicBezTo>
                        <a:pt x="366" y="324"/>
                        <a:pt x="372" y="409"/>
                        <a:pt x="366" y="488"/>
                      </a:cubicBezTo>
                      <a:cubicBezTo>
                        <a:pt x="360" y="567"/>
                        <a:pt x="353" y="646"/>
                        <a:pt x="323" y="719"/>
                      </a:cubicBezTo>
                      <a:cubicBezTo>
                        <a:pt x="293" y="793"/>
                        <a:pt x="232" y="853"/>
                        <a:pt x="159" y="896"/>
                      </a:cubicBezTo>
                      <a:cubicBezTo>
                        <a:pt x="128" y="920"/>
                        <a:pt x="92" y="945"/>
                        <a:pt x="61" y="975"/>
                      </a:cubicBezTo>
                      <a:cubicBezTo>
                        <a:pt x="49" y="987"/>
                        <a:pt x="31" y="1006"/>
                        <a:pt x="18" y="1024"/>
                      </a:cubicBezTo>
                      <a:cubicBezTo>
                        <a:pt x="6" y="1036"/>
                        <a:pt x="0" y="1048"/>
                        <a:pt x="0" y="1067"/>
                      </a:cubicBezTo>
                      <a:lnTo>
                        <a:pt x="0" y="1109"/>
                      </a:lnTo>
                      <a:cubicBezTo>
                        <a:pt x="25" y="1158"/>
                        <a:pt x="55" y="1188"/>
                        <a:pt x="92" y="1207"/>
                      </a:cubicBezTo>
                      <a:cubicBezTo>
                        <a:pt x="128" y="1231"/>
                        <a:pt x="171" y="1255"/>
                        <a:pt x="207" y="1268"/>
                      </a:cubicBezTo>
                      <a:cubicBezTo>
                        <a:pt x="280" y="1298"/>
                        <a:pt x="366" y="1322"/>
                        <a:pt x="451" y="1322"/>
                      </a:cubicBezTo>
                      <a:cubicBezTo>
                        <a:pt x="536" y="1322"/>
                        <a:pt x="615" y="1316"/>
                        <a:pt x="695" y="1286"/>
                      </a:cubicBezTo>
                      <a:lnTo>
                        <a:pt x="695" y="1286"/>
                      </a:lnTo>
                      <a:cubicBezTo>
                        <a:pt x="647" y="1301"/>
                        <a:pt x="599" y="1309"/>
                        <a:pt x="549" y="1309"/>
                      </a:cubicBezTo>
                      <a:cubicBezTo>
                        <a:pt x="517" y="1309"/>
                        <a:pt x="485" y="1305"/>
                        <a:pt x="451" y="1298"/>
                      </a:cubicBezTo>
                      <a:cubicBezTo>
                        <a:pt x="366" y="1292"/>
                        <a:pt x="293" y="1268"/>
                        <a:pt x="213" y="1231"/>
                      </a:cubicBezTo>
                      <a:cubicBezTo>
                        <a:pt x="177" y="1219"/>
                        <a:pt x="146" y="1195"/>
                        <a:pt x="110" y="1170"/>
                      </a:cubicBezTo>
                      <a:cubicBezTo>
                        <a:pt x="79" y="1146"/>
                        <a:pt x="49" y="1115"/>
                        <a:pt x="31" y="1085"/>
                      </a:cubicBezTo>
                      <a:cubicBezTo>
                        <a:pt x="25" y="1067"/>
                        <a:pt x="49" y="1036"/>
                        <a:pt x="79" y="1012"/>
                      </a:cubicBezTo>
                      <a:cubicBezTo>
                        <a:pt x="110" y="987"/>
                        <a:pt x="146" y="963"/>
                        <a:pt x="177" y="945"/>
                      </a:cubicBezTo>
                      <a:cubicBezTo>
                        <a:pt x="244" y="896"/>
                        <a:pt x="311" y="829"/>
                        <a:pt x="341" y="750"/>
                      </a:cubicBezTo>
                      <a:cubicBezTo>
                        <a:pt x="384" y="671"/>
                        <a:pt x="390" y="585"/>
                        <a:pt x="390" y="500"/>
                      </a:cubicBezTo>
                      <a:cubicBezTo>
                        <a:pt x="402" y="324"/>
                        <a:pt x="372" y="159"/>
                        <a:pt x="329" y="1"/>
                      </a:cubicBezTo>
                      <a:close/>
                    </a:path>
                  </a:pathLst>
                </a:custGeom>
                <a:solidFill>
                  <a:srgbClr val="542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4"/>
                <p:cNvSpPr/>
                <p:nvPr/>
              </p:nvSpPr>
              <p:spPr>
                <a:xfrm>
                  <a:off x="1633400" y="1681775"/>
                  <a:ext cx="4750" cy="4750"/>
                </a:xfrm>
                <a:custGeom>
                  <a:rect b="b" l="l" r="r" t="t"/>
                  <a:pathLst>
                    <a:path extrusionOk="0" h="190" w="190">
                      <a:moveTo>
                        <a:pt x="98" y="1"/>
                      </a:moveTo>
                      <a:cubicBezTo>
                        <a:pt x="43" y="1"/>
                        <a:pt x="0" y="37"/>
                        <a:pt x="0" y="92"/>
                      </a:cubicBezTo>
                      <a:cubicBezTo>
                        <a:pt x="0" y="147"/>
                        <a:pt x="37" y="189"/>
                        <a:pt x="92" y="189"/>
                      </a:cubicBezTo>
                      <a:cubicBezTo>
                        <a:pt x="140" y="189"/>
                        <a:pt x="189" y="153"/>
                        <a:pt x="189" y="98"/>
                      </a:cubicBezTo>
                      <a:cubicBezTo>
                        <a:pt x="189" y="49"/>
                        <a:pt x="146" y="1"/>
                        <a:pt x="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4"/>
                <p:cNvSpPr/>
                <p:nvPr/>
              </p:nvSpPr>
              <p:spPr>
                <a:xfrm>
                  <a:off x="1605225" y="1550825"/>
                  <a:ext cx="67925" cy="61850"/>
                </a:xfrm>
                <a:custGeom>
                  <a:rect b="b" l="l" r="r" t="t"/>
                  <a:pathLst>
                    <a:path extrusionOk="0" h="2474" w="2717">
                      <a:moveTo>
                        <a:pt x="1009" y="0"/>
                      </a:moveTo>
                      <a:cubicBezTo>
                        <a:pt x="946" y="0"/>
                        <a:pt x="884" y="6"/>
                        <a:pt x="823" y="19"/>
                      </a:cubicBezTo>
                      <a:cubicBezTo>
                        <a:pt x="0" y="177"/>
                        <a:pt x="201" y="1273"/>
                        <a:pt x="201" y="1273"/>
                      </a:cubicBezTo>
                      <a:lnTo>
                        <a:pt x="1432" y="2473"/>
                      </a:lnTo>
                      <a:cubicBezTo>
                        <a:pt x="1432" y="2473"/>
                        <a:pt x="2717" y="2151"/>
                        <a:pt x="2680" y="1517"/>
                      </a:cubicBezTo>
                      <a:cubicBezTo>
                        <a:pt x="2641" y="931"/>
                        <a:pt x="1787" y="0"/>
                        <a:pt x="10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44"/>
                <p:cNvSpPr/>
                <p:nvPr/>
              </p:nvSpPr>
              <p:spPr>
                <a:xfrm>
                  <a:off x="1604925" y="1570150"/>
                  <a:ext cx="56050" cy="43900"/>
                </a:xfrm>
                <a:custGeom>
                  <a:rect b="b" l="l" r="r" t="t"/>
                  <a:pathLst>
                    <a:path extrusionOk="0" h="1756" w="2242">
                      <a:moveTo>
                        <a:pt x="563" y="1"/>
                      </a:moveTo>
                      <a:cubicBezTo>
                        <a:pt x="147" y="1"/>
                        <a:pt x="0" y="342"/>
                        <a:pt x="0" y="342"/>
                      </a:cubicBezTo>
                      <a:lnTo>
                        <a:pt x="1949" y="1755"/>
                      </a:lnTo>
                      <a:cubicBezTo>
                        <a:pt x="1949" y="1755"/>
                        <a:pt x="2242" y="1378"/>
                        <a:pt x="2071" y="951"/>
                      </a:cubicBezTo>
                      <a:cubicBezTo>
                        <a:pt x="1913" y="543"/>
                        <a:pt x="1279" y="80"/>
                        <a:pt x="664" y="7"/>
                      </a:cubicBezTo>
                      <a:cubicBezTo>
                        <a:pt x="629" y="3"/>
                        <a:pt x="595" y="1"/>
                        <a:pt x="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44"/>
                <p:cNvSpPr/>
                <p:nvPr/>
              </p:nvSpPr>
              <p:spPr>
                <a:xfrm>
                  <a:off x="1547500" y="1576525"/>
                  <a:ext cx="116375" cy="106500"/>
                </a:xfrm>
                <a:custGeom>
                  <a:rect b="b" l="l" r="r" t="t"/>
                  <a:pathLst>
                    <a:path extrusionOk="0" h="4260" w="4655">
                      <a:moveTo>
                        <a:pt x="2090" y="0"/>
                      </a:moveTo>
                      <a:cubicBezTo>
                        <a:pt x="2019" y="0"/>
                        <a:pt x="1946" y="3"/>
                        <a:pt x="1871" y="8"/>
                      </a:cubicBezTo>
                      <a:cubicBezTo>
                        <a:pt x="665" y="87"/>
                        <a:pt x="1" y="1250"/>
                        <a:pt x="68" y="2262"/>
                      </a:cubicBezTo>
                      <a:cubicBezTo>
                        <a:pt x="68" y="2262"/>
                        <a:pt x="333" y="1535"/>
                        <a:pt x="1183" y="1535"/>
                      </a:cubicBezTo>
                      <a:cubicBezTo>
                        <a:pt x="1207" y="1535"/>
                        <a:pt x="1231" y="1536"/>
                        <a:pt x="1256" y="1537"/>
                      </a:cubicBezTo>
                      <a:cubicBezTo>
                        <a:pt x="2163" y="1585"/>
                        <a:pt x="2510" y="1811"/>
                        <a:pt x="2766" y="2079"/>
                      </a:cubicBezTo>
                      <a:cubicBezTo>
                        <a:pt x="3010" y="2347"/>
                        <a:pt x="3022" y="2657"/>
                        <a:pt x="3229" y="2938"/>
                      </a:cubicBezTo>
                      <a:cubicBezTo>
                        <a:pt x="3424" y="3212"/>
                        <a:pt x="3509" y="3784"/>
                        <a:pt x="3400" y="4259"/>
                      </a:cubicBezTo>
                      <a:cubicBezTo>
                        <a:pt x="3820" y="3711"/>
                        <a:pt x="4216" y="3504"/>
                        <a:pt x="4368" y="3455"/>
                      </a:cubicBezTo>
                      <a:cubicBezTo>
                        <a:pt x="4569" y="2858"/>
                        <a:pt x="4654" y="1829"/>
                        <a:pt x="4246" y="1190"/>
                      </a:cubicBezTo>
                      <a:cubicBezTo>
                        <a:pt x="3869" y="589"/>
                        <a:pt x="3176" y="0"/>
                        <a:pt x="20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4"/>
                <p:cNvSpPr/>
                <p:nvPr/>
              </p:nvSpPr>
              <p:spPr>
                <a:xfrm>
                  <a:off x="1399800" y="2009850"/>
                  <a:ext cx="292250" cy="366875"/>
                </a:xfrm>
                <a:custGeom>
                  <a:rect b="b" l="l" r="r" t="t"/>
                  <a:pathLst>
                    <a:path extrusionOk="0" h="14675" w="11690">
                      <a:moveTo>
                        <a:pt x="4694" y="0"/>
                      </a:moveTo>
                      <a:cubicBezTo>
                        <a:pt x="3768" y="0"/>
                        <a:pt x="3025" y="224"/>
                        <a:pt x="2717" y="832"/>
                      </a:cubicBezTo>
                      <a:cubicBezTo>
                        <a:pt x="1542" y="3134"/>
                        <a:pt x="1" y="14500"/>
                        <a:pt x="1" y="14500"/>
                      </a:cubicBezTo>
                      <a:lnTo>
                        <a:pt x="3552" y="14500"/>
                      </a:lnTo>
                      <a:cubicBezTo>
                        <a:pt x="3552" y="14500"/>
                        <a:pt x="5367" y="9463"/>
                        <a:pt x="5933" y="6356"/>
                      </a:cubicBezTo>
                      <a:lnTo>
                        <a:pt x="6311" y="14445"/>
                      </a:lnTo>
                      <a:cubicBezTo>
                        <a:pt x="6311" y="14445"/>
                        <a:pt x="6861" y="14674"/>
                        <a:pt x="7855" y="14674"/>
                      </a:cubicBezTo>
                      <a:cubicBezTo>
                        <a:pt x="8442" y="14674"/>
                        <a:pt x="9183" y="14595"/>
                        <a:pt x="10057" y="14342"/>
                      </a:cubicBezTo>
                      <a:cubicBezTo>
                        <a:pt x="9898" y="12453"/>
                        <a:pt x="10660" y="7154"/>
                        <a:pt x="11214" y="5150"/>
                      </a:cubicBezTo>
                      <a:cubicBezTo>
                        <a:pt x="11689" y="3475"/>
                        <a:pt x="11366" y="2190"/>
                        <a:pt x="11251" y="1819"/>
                      </a:cubicBezTo>
                      <a:cubicBezTo>
                        <a:pt x="11232" y="1746"/>
                        <a:pt x="11214" y="1709"/>
                        <a:pt x="11214" y="1709"/>
                      </a:cubicBezTo>
                      <a:cubicBezTo>
                        <a:pt x="11214" y="1709"/>
                        <a:pt x="7255" y="0"/>
                        <a:pt x="4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4"/>
                <p:cNvSpPr/>
                <p:nvPr/>
              </p:nvSpPr>
              <p:spPr>
                <a:xfrm>
                  <a:off x="1438800" y="2017550"/>
                  <a:ext cx="253250" cy="125025"/>
                </a:xfrm>
                <a:custGeom>
                  <a:rect b="b" l="l" r="r" t="t"/>
                  <a:pathLst>
                    <a:path extrusionOk="0" h="5001" w="10130">
                      <a:moveTo>
                        <a:pt x="5531" y="0"/>
                      </a:moveTo>
                      <a:lnTo>
                        <a:pt x="2625" y="670"/>
                      </a:lnTo>
                      <a:lnTo>
                        <a:pt x="189" y="3015"/>
                      </a:lnTo>
                      <a:lnTo>
                        <a:pt x="158" y="3149"/>
                      </a:lnTo>
                      <a:lnTo>
                        <a:pt x="0" y="3837"/>
                      </a:lnTo>
                      <a:cubicBezTo>
                        <a:pt x="0" y="3837"/>
                        <a:pt x="743" y="4605"/>
                        <a:pt x="4312" y="4934"/>
                      </a:cubicBezTo>
                      <a:cubicBezTo>
                        <a:pt x="4821" y="4980"/>
                        <a:pt x="5293" y="5000"/>
                        <a:pt x="5729" y="5000"/>
                      </a:cubicBezTo>
                      <a:cubicBezTo>
                        <a:pt x="8807" y="5000"/>
                        <a:pt x="10129" y="3996"/>
                        <a:pt x="10129" y="3996"/>
                      </a:cubicBezTo>
                      <a:lnTo>
                        <a:pt x="9715" y="2558"/>
                      </a:lnTo>
                      <a:lnTo>
                        <a:pt x="55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4"/>
                <p:cNvSpPr/>
                <p:nvPr/>
              </p:nvSpPr>
              <p:spPr>
                <a:xfrm>
                  <a:off x="1218925" y="1748750"/>
                  <a:ext cx="114675" cy="95075"/>
                </a:xfrm>
                <a:custGeom>
                  <a:rect b="b" l="l" r="r" t="t"/>
                  <a:pathLst>
                    <a:path extrusionOk="0" h="3803" w="4587">
                      <a:moveTo>
                        <a:pt x="3181" y="0"/>
                      </a:moveTo>
                      <a:cubicBezTo>
                        <a:pt x="3104" y="0"/>
                        <a:pt x="3013" y="169"/>
                        <a:pt x="3033" y="428"/>
                      </a:cubicBezTo>
                      <a:cubicBezTo>
                        <a:pt x="3051" y="745"/>
                        <a:pt x="3167" y="739"/>
                        <a:pt x="3222" y="1043"/>
                      </a:cubicBezTo>
                      <a:cubicBezTo>
                        <a:pt x="3274" y="1333"/>
                        <a:pt x="3144" y="1446"/>
                        <a:pt x="3048" y="1446"/>
                      </a:cubicBezTo>
                      <a:cubicBezTo>
                        <a:pt x="3043" y="1446"/>
                        <a:pt x="3038" y="1446"/>
                        <a:pt x="3033" y="1445"/>
                      </a:cubicBezTo>
                      <a:cubicBezTo>
                        <a:pt x="2929" y="1439"/>
                        <a:pt x="834" y="880"/>
                        <a:pt x="412" y="880"/>
                      </a:cubicBezTo>
                      <a:cubicBezTo>
                        <a:pt x="389" y="880"/>
                        <a:pt x="372" y="881"/>
                        <a:pt x="359" y="885"/>
                      </a:cubicBezTo>
                      <a:cubicBezTo>
                        <a:pt x="115" y="952"/>
                        <a:pt x="457" y="1110"/>
                        <a:pt x="457" y="1110"/>
                      </a:cubicBezTo>
                      <a:cubicBezTo>
                        <a:pt x="361" y="1074"/>
                        <a:pt x="275" y="1058"/>
                        <a:pt x="205" y="1058"/>
                      </a:cubicBezTo>
                      <a:cubicBezTo>
                        <a:pt x="88" y="1058"/>
                        <a:pt x="13" y="1102"/>
                        <a:pt x="6" y="1171"/>
                      </a:cubicBezTo>
                      <a:cubicBezTo>
                        <a:pt x="1" y="1263"/>
                        <a:pt x="287" y="1383"/>
                        <a:pt x="403" y="1427"/>
                      </a:cubicBezTo>
                      <a:lnTo>
                        <a:pt x="403" y="1427"/>
                      </a:lnTo>
                      <a:cubicBezTo>
                        <a:pt x="361" y="1413"/>
                        <a:pt x="299" y="1396"/>
                        <a:pt x="244" y="1396"/>
                      </a:cubicBezTo>
                      <a:cubicBezTo>
                        <a:pt x="186" y="1396"/>
                        <a:pt x="137" y="1415"/>
                        <a:pt x="128" y="1476"/>
                      </a:cubicBezTo>
                      <a:cubicBezTo>
                        <a:pt x="112" y="1619"/>
                        <a:pt x="534" y="1766"/>
                        <a:pt x="644" y="1802"/>
                      </a:cubicBezTo>
                      <a:lnTo>
                        <a:pt x="644" y="1802"/>
                      </a:lnTo>
                      <a:cubicBezTo>
                        <a:pt x="614" y="1794"/>
                        <a:pt x="564" y="1781"/>
                        <a:pt x="523" y="1781"/>
                      </a:cubicBezTo>
                      <a:cubicBezTo>
                        <a:pt x="491" y="1781"/>
                        <a:pt x="465" y="1788"/>
                        <a:pt x="457" y="1811"/>
                      </a:cubicBezTo>
                      <a:cubicBezTo>
                        <a:pt x="426" y="1890"/>
                        <a:pt x="505" y="1951"/>
                        <a:pt x="767" y="2079"/>
                      </a:cubicBezTo>
                      <a:cubicBezTo>
                        <a:pt x="1029" y="2207"/>
                        <a:pt x="1449" y="2389"/>
                        <a:pt x="1888" y="2615"/>
                      </a:cubicBezTo>
                      <a:cubicBezTo>
                        <a:pt x="2333" y="2834"/>
                        <a:pt x="3015" y="2986"/>
                        <a:pt x="3197" y="3205"/>
                      </a:cubicBezTo>
                      <a:cubicBezTo>
                        <a:pt x="3380" y="3425"/>
                        <a:pt x="3636" y="3802"/>
                        <a:pt x="3636" y="3802"/>
                      </a:cubicBezTo>
                      <a:lnTo>
                        <a:pt x="4586" y="2877"/>
                      </a:lnTo>
                      <a:cubicBezTo>
                        <a:pt x="4586" y="2877"/>
                        <a:pt x="4142" y="2115"/>
                        <a:pt x="4008" y="1884"/>
                      </a:cubicBezTo>
                      <a:cubicBezTo>
                        <a:pt x="3867" y="1652"/>
                        <a:pt x="3746" y="1244"/>
                        <a:pt x="3703" y="1031"/>
                      </a:cubicBezTo>
                      <a:cubicBezTo>
                        <a:pt x="3654" y="818"/>
                        <a:pt x="3319" y="136"/>
                        <a:pt x="3234" y="32"/>
                      </a:cubicBezTo>
                      <a:cubicBezTo>
                        <a:pt x="3218" y="10"/>
                        <a:pt x="3200" y="0"/>
                        <a:pt x="3181" y="0"/>
                      </a:cubicBezTo>
                      <a:close/>
                    </a:path>
                  </a:pathLst>
                </a:custGeom>
                <a:solidFill>
                  <a:srgbClr val="A4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4"/>
                <p:cNvSpPr/>
                <p:nvPr/>
              </p:nvSpPr>
              <p:spPr>
                <a:xfrm>
                  <a:off x="1302950" y="1814550"/>
                  <a:ext cx="30650" cy="28975"/>
                </a:xfrm>
                <a:custGeom>
                  <a:rect b="b" l="l" r="r" t="t"/>
                  <a:pathLst>
                    <a:path extrusionOk="0" h="1159" w="1226">
                      <a:moveTo>
                        <a:pt x="1085" y="1"/>
                      </a:moveTo>
                      <a:cubicBezTo>
                        <a:pt x="841" y="391"/>
                        <a:pt x="439" y="640"/>
                        <a:pt x="1" y="762"/>
                      </a:cubicBezTo>
                      <a:cubicBezTo>
                        <a:pt x="141" y="957"/>
                        <a:pt x="275" y="1158"/>
                        <a:pt x="275" y="1158"/>
                      </a:cubicBezTo>
                      <a:lnTo>
                        <a:pt x="1225" y="245"/>
                      </a:lnTo>
                      <a:cubicBezTo>
                        <a:pt x="1225" y="245"/>
                        <a:pt x="1164" y="147"/>
                        <a:pt x="1085"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44"/>
                <p:cNvSpPr/>
                <p:nvPr/>
              </p:nvSpPr>
              <p:spPr>
                <a:xfrm>
                  <a:off x="1230325" y="1776650"/>
                  <a:ext cx="38550" cy="12350"/>
                </a:xfrm>
                <a:custGeom>
                  <a:rect b="b" l="l" r="r" t="t"/>
                  <a:pathLst>
                    <a:path extrusionOk="0" h="494" w="1542">
                      <a:moveTo>
                        <a:pt x="1" y="0"/>
                      </a:moveTo>
                      <a:lnTo>
                        <a:pt x="1" y="0"/>
                      </a:lnTo>
                      <a:cubicBezTo>
                        <a:pt x="1" y="0"/>
                        <a:pt x="1505" y="488"/>
                        <a:pt x="1542" y="494"/>
                      </a:cubicBezTo>
                      <a:cubicBezTo>
                        <a:pt x="896" y="232"/>
                        <a:pt x="232" y="19"/>
                        <a:pt x="1"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44"/>
                <p:cNvSpPr/>
                <p:nvPr/>
              </p:nvSpPr>
              <p:spPr>
                <a:xfrm>
                  <a:off x="1227900" y="1783950"/>
                  <a:ext cx="37925" cy="13875"/>
                </a:xfrm>
                <a:custGeom>
                  <a:rect b="b" l="l" r="r" t="t"/>
                  <a:pathLst>
                    <a:path extrusionOk="0" h="555" w="1517">
                      <a:moveTo>
                        <a:pt x="0" y="1"/>
                      </a:moveTo>
                      <a:lnTo>
                        <a:pt x="1517" y="555"/>
                      </a:lnTo>
                      <a:cubicBezTo>
                        <a:pt x="1517" y="555"/>
                        <a:pt x="609" y="135"/>
                        <a:pt x="0"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4"/>
                <p:cNvSpPr/>
                <p:nvPr/>
              </p:nvSpPr>
              <p:spPr>
                <a:xfrm>
                  <a:off x="1233825" y="1793400"/>
                  <a:ext cx="28800" cy="10075"/>
                </a:xfrm>
                <a:custGeom>
                  <a:rect b="b" l="l" r="r" t="t"/>
                  <a:pathLst>
                    <a:path extrusionOk="0" h="403" w="1152">
                      <a:moveTo>
                        <a:pt x="1" y="0"/>
                      </a:moveTo>
                      <a:lnTo>
                        <a:pt x="1146" y="400"/>
                      </a:lnTo>
                      <a:lnTo>
                        <a:pt x="1146" y="400"/>
                      </a:lnTo>
                      <a:cubicBezTo>
                        <a:pt x="1089" y="376"/>
                        <a:pt x="592" y="128"/>
                        <a:pt x="1" y="0"/>
                      </a:cubicBezTo>
                      <a:close/>
                      <a:moveTo>
                        <a:pt x="1146" y="400"/>
                      </a:moveTo>
                      <a:cubicBezTo>
                        <a:pt x="1149" y="402"/>
                        <a:pt x="1151" y="402"/>
                        <a:pt x="1152" y="402"/>
                      </a:cubicBezTo>
                      <a:lnTo>
                        <a:pt x="1146" y="400"/>
                      </a:ln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4"/>
                <p:cNvSpPr/>
                <p:nvPr/>
              </p:nvSpPr>
              <p:spPr>
                <a:xfrm>
                  <a:off x="1266875" y="1783950"/>
                  <a:ext cx="8850" cy="23925"/>
                </a:xfrm>
                <a:custGeom>
                  <a:rect b="b" l="l" r="r" t="t"/>
                  <a:pathLst>
                    <a:path extrusionOk="0" h="957" w="354">
                      <a:moveTo>
                        <a:pt x="354" y="1"/>
                      </a:moveTo>
                      <a:lnTo>
                        <a:pt x="354" y="1"/>
                      </a:lnTo>
                      <a:cubicBezTo>
                        <a:pt x="86" y="287"/>
                        <a:pt x="0" y="762"/>
                        <a:pt x="122" y="957"/>
                      </a:cubicBezTo>
                      <a:cubicBezTo>
                        <a:pt x="43" y="421"/>
                        <a:pt x="354" y="1"/>
                        <a:pt x="354"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4"/>
                <p:cNvSpPr/>
                <p:nvPr/>
              </p:nvSpPr>
              <p:spPr>
                <a:xfrm>
                  <a:off x="1289550" y="1785775"/>
                  <a:ext cx="7800" cy="24850"/>
                </a:xfrm>
                <a:custGeom>
                  <a:rect b="b" l="l" r="r" t="t"/>
                  <a:pathLst>
                    <a:path extrusionOk="0" h="994" w="312">
                      <a:moveTo>
                        <a:pt x="275" y="1"/>
                      </a:moveTo>
                      <a:cubicBezTo>
                        <a:pt x="275" y="1"/>
                        <a:pt x="1" y="506"/>
                        <a:pt x="312" y="994"/>
                      </a:cubicBezTo>
                      <a:cubicBezTo>
                        <a:pt x="220" y="744"/>
                        <a:pt x="190" y="366"/>
                        <a:pt x="275"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4"/>
                <p:cNvSpPr/>
                <p:nvPr/>
              </p:nvSpPr>
              <p:spPr>
                <a:xfrm>
                  <a:off x="1292750" y="1812875"/>
                  <a:ext cx="24250" cy="13600"/>
                </a:xfrm>
                <a:custGeom>
                  <a:rect b="b" l="l" r="r" t="t"/>
                  <a:pathLst>
                    <a:path extrusionOk="0" h="544" w="970">
                      <a:moveTo>
                        <a:pt x="969" y="1"/>
                      </a:moveTo>
                      <a:cubicBezTo>
                        <a:pt x="618" y="436"/>
                        <a:pt x="207" y="479"/>
                        <a:pt x="58" y="479"/>
                      </a:cubicBezTo>
                      <a:cubicBezTo>
                        <a:pt x="22" y="479"/>
                        <a:pt x="1" y="476"/>
                        <a:pt x="1" y="476"/>
                      </a:cubicBezTo>
                      <a:lnTo>
                        <a:pt x="1" y="476"/>
                      </a:lnTo>
                      <a:cubicBezTo>
                        <a:pt x="70" y="520"/>
                        <a:pt x="150" y="543"/>
                        <a:pt x="236" y="543"/>
                      </a:cubicBezTo>
                      <a:cubicBezTo>
                        <a:pt x="469" y="543"/>
                        <a:pt x="747" y="374"/>
                        <a:pt x="969"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44"/>
                <p:cNvSpPr/>
                <p:nvPr/>
              </p:nvSpPr>
              <p:spPr>
                <a:xfrm>
                  <a:off x="1306775" y="1793850"/>
                  <a:ext cx="226450" cy="175175"/>
                </a:xfrm>
                <a:custGeom>
                  <a:rect b="b" l="l" r="r" t="t"/>
                  <a:pathLst>
                    <a:path extrusionOk="0" h="7007" w="9058">
                      <a:moveTo>
                        <a:pt x="7291" y="1"/>
                      </a:moveTo>
                      <a:cubicBezTo>
                        <a:pt x="6126" y="1436"/>
                        <a:pt x="4593" y="3961"/>
                        <a:pt x="4277" y="3961"/>
                      </a:cubicBezTo>
                      <a:cubicBezTo>
                        <a:pt x="4272" y="3961"/>
                        <a:pt x="4268" y="3961"/>
                        <a:pt x="4264" y="3960"/>
                      </a:cubicBezTo>
                      <a:cubicBezTo>
                        <a:pt x="3880" y="3880"/>
                        <a:pt x="926" y="835"/>
                        <a:pt x="926" y="835"/>
                      </a:cubicBezTo>
                      <a:lnTo>
                        <a:pt x="926" y="835"/>
                      </a:lnTo>
                      <a:cubicBezTo>
                        <a:pt x="926" y="835"/>
                        <a:pt x="1115" y="1365"/>
                        <a:pt x="0" y="1816"/>
                      </a:cubicBezTo>
                      <a:cubicBezTo>
                        <a:pt x="560" y="2658"/>
                        <a:pt x="2900" y="7006"/>
                        <a:pt x="4442" y="7006"/>
                      </a:cubicBezTo>
                      <a:cubicBezTo>
                        <a:pt x="4594" y="7006"/>
                        <a:pt x="4739" y="6964"/>
                        <a:pt x="4873" y="6871"/>
                      </a:cubicBezTo>
                      <a:cubicBezTo>
                        <a:pt x="5421" y="6500"/>
                        <a:pt x="7675" y="3941"/>
                        <a:pt x="9057" y="2279"/>
                      </a:cubicBezTo>
                      <a:lnTo>
                        <a:pt x="7291" y="2279"/>
                      </a:lnTo>
                      <a:lnTo>
                        <a:pt x="72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4"/>
                <p:cNvSpPr/>
                <p:nvPr/>
              </p:nvSpPr>
              <p:spPr>
                <a:xfrm>
                  <a:off x="1407575" y="1889475"/>
                  <a:ext cx="30325" cy="45100"/>
                </a:xfrm>
                <a:custGeom>
                  <a:rect b="b" l="l" r="r" t="t"/>
                  <a:pathLst>
                    <a:path extrusionOk="0" h="1804" w="1213">
                      <a:moveTo>
                        <a:pt x="0" y="1"/>
                      </a:moveTo>
                      <a:lnTo>
                        <a:pt x="0" y="1"/>
                      </a:lnTo>
                      <a:cubicBezTo>
                        <a:pt x="463" y="555"/>
                        <a:pt x="884" y="1152"/>
                        <a:pt x="1212" y="1804"/>
                      </a:cubicBezTo>
                      <a:cubicBezTo>
                        <a:pt x="1011" y="1194"/>
                        <a:pt x="853" y="494"/>
                        <a:pt x="274" y="135"/>
                      </a:cubicBezTo>
                      <a:cubicBezTo>
                        <a:pt x="256" y="147"/>
                        <a:pt x="244" y="147"/>
                        <a:pt x="238" y="147"/>
                      </a:cubicBezTo>
                      <a:cubicBezTo>
                        <a:pt x="189" y="135"/>
                        <a:pt x="104" y="86"/>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4"/>
                <p:cNvSpPr/>
                <p:nvPr/>
              </p:nvSpPr>
              <p:spPr>
                <a:xfrm>
                  <a:off x="1422050" y="1793850"/>
                  <a:ext cx="111175" cy="148950"/>
                </a:xfrm>
                <a:custGeom>
                  <a:rect b="b" l="l" r="r" t="t"/>
                  <a:pathLst>
                    <a:path extrusionOk="0" h="5958" w="4447">
                      <a:moveTo>
                        <a:pt x="2680" y="1"/>
                      </a:moveTo>
                      <a:cubicBezTo>
                        <a:pt x="1760" y="1146"/>
                        <a:pt x="603" y="2967"/>
                        <a:pt x="0" y="3673"/>
                      </a:cubicBezTo>
                      <a:cubicBezTo>
                        <a:pt x="859" y="4155"/>
                        <a:pt x="1096" y="5044"/>
                        <a:pt x="1212" y="5957"/>
                      </a:cubicBezTo>
                      <a:cubicBezTo>
                        <a:pt x="2144" y="4965"/>
                        <a:pt x="3502" y="3411"/>
                        <a:pt x="4446" y="2279"/>
                      </a:cubicBezTo>
                      <a:lnTo>
                        <a:pt x="2680" y="2279"/>
                      </a:lnTo>
                      <a:lnTo>
                        <a:pt x="26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44"/>
                <p:cNvSpPr/>
                <p:nvPr/>
              </p:nvSpPr>
              <p:spPr>
                <a:xfrm>
                  <a:off x="1422200" y="1770250"/>
                  <a:ext cx="122750" cy="169650"/>
                </a:xfrm>
                <a:custGeom>
                  <a:rect b="b" l="l" r="r" t="t"/>
                  <a:pathLst>
                    <a:path extrusionOk="0" h="6786" w="4910">
                      <a:moveTo>
                        <a:pt x="3673" y="0"/>
                      </a:moveTo>
                      <a:cubicBezTo>
                        <a:pt x="2881" y="323"/>
                        <a:pt x="902" y="3296"/>
                        <a:pt x="0" y="4447"/>
                      </a:cubicBezTo>
                      <a:cubicBezTo>
                        <a:pt x="792" y="4934"/>
                        <a:pt x="1693" y="5915"/>
                        <a:pt x="2028" y="6786"/>
                      </a:cubicBezTo>
                      <a:cubicBezTo>
                        <a:pt x="3094" y="5494"/>
                        <a:pt x="4203" y="3704"/>
                        <a:pt x="4909" y="2699"/>
                      </a:cubicBezTo>
                      <a:lnTo>
                        <a:pt x="4909" y="268"/>
                      </a:lnTo>
                      <a:lnTo>
                        <a:pt x="4903" y="268"/>
                      </a:lnTo>
                      <a:cubicBezTo>
                        <a:pt x="4355" y="122"/>
                        <a:pt x="3673" y="0"/>
                        <a:pt x="3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44"/>
                <p:cNvSpPr/>
                <p:nvPr/>
              </p:nvSpPr>
              <p:spPr>
                <a:xfrm>
                  <a:off x="1537450" y="1744350"/>
                  <a:ext cx="167850" cy="385350"/>
                </a:xfrm>
                <a:custGeom>
                  <a:rect b="b" l="l" r="r" t="t"/>
                  <a:pathLst>
                    <a:path extrusionOk="0" h="15414" w="6714">
                      <a:moveTo>
                        <a:pt x="3381" y="1"/>
                      </a:moveTo>
                      <a:cubicBezTo>
                        <a:pt x="3211" y="805"/>
                        <a:pt x="2474" y="2127"/>
                        <a:pt x="1585" y="3071"/>
                      </a:cubicBezTo>
                      <a:cubicBezTo>
                        <a:pt x="683" y="4015"/>
                        <a:pt x="409" y="4825"/>
                        <a:pt x="202" y="6993"/>
                      </a:cubicBezTo>
                      <a:cubicBezTo>
                        <a:pt x="1" y="9156"/>
                        <a:pt x="1" y="15058"/>
                        <a:pt x="549" y="15192"/>
                      </a:cubicBezTo>
                      <a:cubicBezTo>
                        <a:pt x="801" y="15250"/>
                        <a:pt x="1533" y="15413"/>
                        <a:pt x="2501" y="15413"/>
                      </a:cubicBezTo>
                      <a:cubicBezTo>
                        <a:pt x="3640" y="15413"/>
                        <a:pt x="5107" y="15188"/>
                        <a:pt x="6506" y="14302"/>
                      </a:cubicBezTo>
                      <a:cubicBezTo>
                        <a:pt x="6007" y="13261"/>
                        <a:pt x="4271" y="7615"/>
                        <a:pt x="4995" y="6202"/>
                      </a:cubicBezTo>
                      <a:cubicBezTo>
                        <a:pt x="5726" y="4782"/>
                        <a:pt x="6713" y="1871"/>
                        <a:pt x="6098" y="1518"/>
                      </a:cubicBezTo>
                      <a:cubicBezTo>
                        <a:pt x="5483" y="1170"/>
                        <a:pt x="3381" y="1"/>
                        <a:pt x="338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4"/>
                <p:cNvSpPr/>
                <p:nvPr/>
              </p:nvSpPr>
              <p:spPr>
                <a:xfrm>
                  <a:off x="1622275" y="1784550"/>
                  <a:ext cx="79975" cy="331075"/>
                </a:xfrm>
                <a:custGeom>
                  <a:rect b="b" l="l" r="r" t="t"/>
                  <a:pathLst>
                    <a:path extrusionOk="0" h="13243" w="3199">
                      <a:moveTo>
                        <a:pt x="2802" y="1"/>
                      </a:moveTo>
                      <a:cubicBezTo>
                        <a:pt x="3107" y="513"/>
                        <a:pt x="1645" y="2218"/>
                        <a:pt x="969" y="3540"/>
                      </a:cubicBezTo>
                      <a:cubicBezTo>
                        <a:pt x="250" y="4935"/>
                        <a:pt x="1" y="9801"/>
                        <a:pt x="2071" y="13243"/>
                      </a:cubicBezTo>
                      <a:cubicBezTo>
                        <a:pt x="2425" y="13096"/>
                        <a:pt x="2772" y="12914"/>
                        <a:pt x="3125" y="12694"/>
                      </a:cubicBezTo>
                      <a:cubicBezTo>
                        <a:pt x="2620" y="11641"/>
                        <a:pt x="884" y="6007"/>
                        <a:pt x="1609" y="4594"/>
                      </a:cubicBezTo>
                      <a:cubicBezTo>
                        <a:pt x="2285" y="3260"/>
                        <a:pt x="3198" y="610"/>
                        <a:pt x="28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4"/>
                <p:cNvSpPr/>
                <p:nvPr/>
              </p:nvSpPr>
              <p:spPr>
                <a:xfrm>
                  <a:off x="1433600" y="1742525"/>
                  <a:ext cx="128400" cy="382850"/>
                </a:xfrm>
                <a:custGeom>
                  <a:rect b="b" l="l" r="r" t="t"/>
                  <a:pathLst>
                    <a:path extrusionOk="0" h="15314" w="5136">
                      <a:moveTo>
                        <a:pt x="5014" y="1"/>
                      </a:moveTo>
                      <a:cubicBezTo>
                        <a:pt x="5014" y="1"/>
                        <a:pt x="3375" y="951"/>
                        <a:pt x="3217" y="1109"/>
                      </a:cubicBezTo>
                      <a:cubicBezTo>
                        <a:pt x="3059" y="1274"/>
                        <a:pt x="1451" y="3966"/>
                        <a:pt x="1359" y="4630"/>
                      </a:cubicBezTo>
                      <a:cubicBezTo>
                        <a:pt x="1207" y="5769"/>
                        <a:pt x="2242" y="6683"/>
                        <a:pt x="1932" y="8285"/>
                      </a:cubicBezTo>
                      <a:cubicBezTo>
                        <a:pt x="1767" y="9101"/>
                        <a:pt x="123" y="13779"/>
                        <a:pt x="1" y="14473"/>
                      </a:cubicBezTo>
                      <a:cubicBezTo>
                        <a:pt x="1330" y="15123"/>
                        <a:pt x="2086" y="15314"/>
                        <a:pt x="2529" y="15314"/>
                      </a:cubicBezTo>
                      <a:cubicBezTo>
                        <a:pt x="2638" y="15314"/>
                        <a:pt x="2728" y="15302"/>
                        <a:pt x="2803" y="15283"/>
                      </a:cubicBezTo>
                      <a:cubicBezTo>
                        <a:pt x="3186" y="15179"/>
                        <a:pt x="4173" y="13042"/>
                        <a:pt x="4441" y="12177"/>
                      </a:cubicBezTo>
                      <a:cubicBezTo>
                        <a:pt x="4709" y="11306"/>
                        <a:pt x="5136" y="4453"/>
                        <a:pt x="5136" y="4453"/>
                      </a:cubicBezTo>
                      <a:cubicBezTo>
                        <a:pt x="5136" y="4453"/>
                        <a:pt x="4356" y="1371"/>
                        <a:pt x="50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4"/>
                <p:cNvSpPr/>
                <p:nvPr/>
              </p:nvSpPr>
              <p:spPr>
                <a:xfrm>
                  <a:off x="1567925" y="1861150"/>
                  <a:ext cx="67475" cy="20125"/>
                </a:xfrm>
                <a:custGeom>
                  <a:rect b="b" l="l" r="r" t="t"/>
                  <a:pathLst>
                    <a:path extrusionOk="0" h="805" w="2699">
                      <a:moveTo>
                        <a:pt x="79" y="1"/>
                      </a:moveTo>
                      <a:cubicBezTo>
                        <a:pt x="79" y="1"/>
                        <a:pt x="31" y="275"/>
                        <a:pt x="0" y="494"/>
                      </a:cubicBezTo>
                      <a:cubicBezTo>
                        <a:pt x="889" y="759"/>
                        <a:pt x="1777" y="804"/>
                        <a:pt x="2278" y="804"/>
                      </a:cubicBezTo>
                      <a:cubicBezTo>
                        <a:pt x="2537" y="804"/>
                        <a:pt x="2692" y="793"/>
                        <a:pt x="2692" y="793"/>
                      </a:cubicBezTo>
                      <a:cubicBezTo>
                        <a:pt x="2692" y="793"/>
                        <a:pt x="2698" y="719"/>
                        <a:pt x="2692" y="281"/>
                      </a:cubicBezTo>
                      <a:cubicBezTo>
                        <a:pt x="2530" y="293"/>
                        <a:pt x="2370" y="299"/>
                        <a:pt x="2213" y="299"/>
                      </a:cubicBezTo>
                      <a:cubicBezTo>
                        <a:pt x="1049" y="299"/>
                        <a:pt x="79" y="1"/>
                        <a:pt x="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4"/>
                <p:cNvSpPr/>
                <p:nvPr/>
              </p:nvSpPr>
              <p:spPr>
                <a:xfrm>
                  <a:off x="1581925" y="2013125"/>
                  <a:ext cx="75550" cy="22000"/>
                </a:xfrm>
                <a:custGeom>
                  <a:rect b="b" l="l" r="r" t="t"/>
                  <a:pathLst>
                    <a:path extrusionOk="0" h="880" w="3022">
                      <a:moveTo>
                        <a:pt x="67" y="0"/>
                      </a:moveTo>
                      <a:cubicBezTo>
                        <a:pt x="67" y="0"/>
                        <a:pt x="0" y="366"/>
                        <a:pt x="19" y="445"/>
                      </a:cubicBezTo>
                      <a:cubicBezTo>
                        <a:pt x="968" y="843"/>
                        <a:pt x="2369" y="879"/>
                        <a:pt x="2851" y="879"/>
                      </a:cubicBezTo>
                      <a:cubicBezTo>
                        <a:pt x="2960" y="879"/>
                        <a:pt x="3022" y="878"/>
                        <a:pt x="3022" y="878"/>
                      </a:cubicBezTo>
                      <a:cubicBezTo>
                        <a:pt x="3022" y="878"/>
                        <a:pt x="2985" y="762"/>
                        <a:pt x="2894" y="384"/>
                      </a:cubicBezTo>
                      <a:cubicBezTo>
                        <a:pt x="2808" y="387"/>
                        <a:pt x="2723" y="389"/>
                        <a:pt x="2638" y="389"/>
                      </a:cubicBezTo>
                      <a:cubicBezTo>
                        <a:pt x="1281" y="389"/>
                        <a:pt x="67" y="0"/>
                        <a:pt x="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44"/>
                <p:cNvSpPr/>
                <p:nvPr/>
              </p:nvSpPr>
              <p:spPr>
                <a:xfrm>
                  <a:off x="1459500" y="2013125"/>
                  <a:ext cx="68250" cy="22000"/>
                </a:xfrm>
                <a:custGeom>
                  <a:rect b="b" l="l" r="r" t="t"/>
                  <a:pathLst>
                    <a:path extrusionOk="0" h="880" w="2730">
                      <a:moveTo>
                        <a:pt x="2662" y="0"/>
                      </a:moveTo>
                      <a:cubicBezTo>
                        <a:pt x="2662" y="0"/>
                        <a:pt x="1572" y="389"/>
                        <a:pt x="347" y="389"/>
                      </a:cubicBezTo>
                      <a:cubicBezTo>
                        <a:pt x="271" y="389"/>
                        <a:pt x="193" y="387"/>
                        <a:pt x="116" y="384"/>
                      </a:cubicBezTo>
                      <a:cubicBezTo>
                        <a:pt x="31" y="762"/>
                        <a:pt x="0" y="878"/>
                        <a:pt x="0" y="878"/>
                      </a:cubicBezTo>
                      <a:cubicBezTo>
                        <a:pt x="0" y="878"/>
                        <a:pt x="56" y="879"/>
                        <a:pt x="154" y="879"/>
                      </a:cubicBezTo>
                      <a:cubicBezTo>
                        <a:pt x="588" y="879"/>
                        <a:pt x="1850" y="843"/>
                        <a:pt x="2705" y="445"/>
                      </a:cubicBezTo>
                      <a:cubicBezTo>
                        <a:pt x="2729" y="366"/>
                        <a:pt x="2662" y="0"/>
                        <a:pt x="2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44"/>
                <p:cNvSpPr/>
                <p:nvPr/>
              </p:nvSpPr>
              <p:spPr>
                <a:xfrm>
                  <a:off x="1537000" y="2025300"/>
                  <a:ext cx="11750" cy="11900"/>
                </a:xfrm>
                <a:custGeom>
                  <a:rect b="b" l="l" r="r" t="t"/>
                  <a:pathLst>
                    <a:path extrusionOk="0" h="476" w="470">
                      <a:moveTo>
                        <a:pt x="238" y="1"/>
                      </a:moveTo>
                      <a:cubicBezTo>
                        <a:pt x="104" y="1"/>
                        <a:pt x="1" y="110"/>
                        <a:pt x="1" y="238"/>
                      </a:cubicBezTo>
                      <a:cubicBezTo>
                        <a:pt x="1" y="366"/>
                        <a:pt x="104" y="476"/>
                        <a:pt x="238" y="476"/>
                      </a:cubicBezTo>
                      <a:cubicBezTo>
                        <a:pt x="366" y="476"/>
                        <a:pt x="470" y="366"/>
                        <a:pt x="470" y="238"/>
                      </a:cubicBezTo>
                      <a:cubicBezTo>
                        <a:pt x="470" y="110"/>
                        <a:pt x="366" y="1"/>
                        <a:pt x="2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44"/>
                <p:cNvSpPr/>
                <p:nvPr/>
              </p:nvSpPr>
              <p:spPr>
                <a:xfrm>
                  <a:off x="1538975" y="1968800"/>
                  <a:ext cx="11750" cy="11925"/>
                </a:xfrm>
                <a:custGeom>
                  <a:rect b="b" l="l" r="r" t="t"/>
                  <a:pathLst>
                    <a:path extrusionOk="0" h="477" w="470">
                      <a:moveTo>
                        <a:pt x="232" y="1"/>
                      </a:moveTo>
                      <a:cubicBezTo>
                        <a:pt x="104" y="1"/>
                        <a:pt x="1" y="105"/>
                        <a:pt x="1" y="239"/>
                      </a:cubicBezTo>
                      <a:cubicBezTo>
                        <a:pt x="1" y="366"/>
                        <a:pt x="104" y="476"/>
                        <a:pt x="232" y="476"/>
                      </a:cubicBezTo>
                      <a:cubicBezTo>
                        <a:pt x="366" y="476"/>
                        <a:pt x="470" y="366"/>
                        <a:pt x="470" y="239"/>
                      </a:cubicBezTo>
                      <a:cubicBezTo>
                        <a:pt x="470" y="105"/>
                        <a:pt x="366" y="1"/>
                        <a:pt x="2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44"/>
                <p:cNvSpPr/>
                <p:nvPr/>
              </p:nvSpPr>
              <p:spPr>
                <a:xfrm>
                  <a:off x="1544475" y="1917650"/>
                  <a:ext cx="11750" cy="11750"/>
                </a:xfrm>
                <a:custGeom>
                  <a:rect b="b" l="l" r="r" t="t"/>
                  <a:pathLst>
                    <a:path extrusionOk="0" h="470" w="470">
                      <a:moveTo>
                        <a:pt x="238" y="0"/>
                      </a:moveTo>
                      <a:cubicBezTo>
                        <a:pt x="104" y="0"/>
                        <a:pt x="0" y="104"/>
                        <a:pt x="0" y="232"/>
                      </a:cubicBezTo>
                      <a:cubicBezTo>
                        <a:pt x="0" y="366"/>
                        <a:pt x="104" y="469"/>
                        <a:pt x="238" y="469"/>
                      </a:cubicBezTo>
                      <a:cubicBezTo>
                        <a:pt x="366" y="469"/>
                        <a:pt x="469" y="366"/>
                        <a:pt x="469" y="232"/>
                      </a:cubicBezTo>
                      <a:cubicBezTo>
                        <a:pt x="469" y="104"/>
                        <a:pt x="366" y="0"/>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44"/>
                <p:cNvSpPr/>
                <p:nvPr/>
              </p:nvSpPr>
              <p:spPr>
                <a:xfrm>
                  <a:off x="1552075" y="1868475"/>
                  <a:ext cx="11750" cy="11900"/>
                </a:xfrm>
                <a:custGeom>
                  <a:rect b="b" l="l" r="r" t="t"/>
                  <a:pathLst>
                    <a:path extrusionOk="0" h="476" w="470">
                      <a:moveTo>
                        <a:pt x="238" y="0"/>
                      </a:moveTo>
                      <a:cubicBezTo>
                        <a:pt x="104" y="0"/>
                        <a:pt x="1" y="110"/>
                        <a:pt x="1" y="238"/>
                      </a:cubicBezTo>
                      <a:cubicBezTo>
                        <a:pt x="1" y="366"/>
                        <a:pt x="104" y="475"/>
                        <a:pt x="238" y="475"/>
                      </a:cubicBezTo>
                      <a:cubicBezTo>
                        <a:pt x="366" y="475"/>
                        <a:pt x="470" y="366"/>
                        <a:pt x="470" y="238"/>
                      </a:cubicBezTo>
                      <a:cubicBezTo>
                        <a:pt x="470" y="110"/>
                        <a:pt x="366" y="0"/>
                        <a:pt x="2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44"/>
                <p:cNvSpPr/>
                <p:nvPr/>
              </p:nvSpPr>
              <p:spPr>
                <a:xfrm>
                  <a:off x="1552075" y="1734475"/>
                  <a:ext cx="84700" cy="128675"/>
                </a:xfrm>
                <a:custGeom>
                  <a:rect b="b" l="l" r="r" t="t"/>
                  <a:pathLst>
                    <a:path extrusionOk="0" h="5147" w="3388">
                      <a:moveTo>
                        <a:pt x="2443" y="0"/>
                      </a:moveTo>
                      <a:lnTo>
                        <a:pt x="2443" y="0"/>
                      </a:lnTo>
                      <a:cubicBezTo>
                        <a:pt x="2443" y="0"/>
                        <a:pt x="2754" y="749"/>
                        <a:pt x="2187" y="1736"/>
                      </a:cubicBezTo>
                      <a:cubicBezTo>
                        <a:pt x="1615" y="2717"/>
                        <a:pt x="37" y="4258"/>
                        <a:pt x="1" y="5147"/>
                      </a:cubicBezTo>
                      <a:lnTo>
                        <a:pt x="1" y="5147"/>
                      </a:lnTo>
                      <a:cubicBezTo>
                        <a:pt x="859" y="4099"/>
                        <a:pt x="2510" y="3314"/>
                        <a:pt x="2888" y="3253"/>
                      </a:cubicBezTo>
                      <a:cubicBezTo>
                        <a:pt x="2693" y="2918"/>
                        <a:pt x="2248" y="2637"/>
                        <a:pt x="2248" y="2637"/>
                      </a:cubicBezTo>
                      <a:lnTo>
                        <a:pt x="2248" y="2637"/>
                      </a:lnTo>
                      <a:cubicBezTo>
                        <a:pt x="2248" y="2637"/>
                        <a:pt x="3229" y="2717"/>
                        <a:pt x="3265" y="2717"/>
                      </a:cubicBezTo>
                      <a:cubicBezTo>
                        <a:pt x="3387" y="2290"/>
                        <a:pt x="3302" y="1218"/>
                        <a:pt x="3211" y="841"/>
                      </a:cubicBezTo>
                      <a:cubicBezTo>
                        <a:pt x="3131" y="451"/>
                        <a:pt x="2443" y="0"/>
                        <a:pt x="24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44"/>
                <p:cNvSpPr/>
                <p:nvPr/>
              </p:nvSpPr>
              <p:spPr>
                <a:xfrm>
                  <a:off x="1524675" y="1736600"/>
                  <a:ext cx="40375" cy="114225"/>
                </a:xfrm>
                <a:custGeom>
                  <a:rect b="b" l="l" r="r" t="t"/>
                  <a:pathLst>
                    <a:path extrusionOk="0" h="4569" w="1615">
                      <a:moveTo>
                        <a:pt x="1614" y="0"/>
                      </a:moveTo>
                      <a:cubicBezTo>
                        <a:pt x="847" y="80"/>
                        <a:pt x="341" y="1072"/>
                        <a:pt x="0" y="1828"/>
                      </a:cubicBezTo>
                      <a:cubicBezTo>
                        <a:pt x="402" y="1828"/>
                        <a:pt x="847" y="2108"/>
                        <a:pt x="847" y="2108"/>
                      </a:cubicBezTo>
                      <a:cubicBezTo>
                        <a:pt x="847" y="2108"/>
                        <a:pt x="481" y="2108"/>
                        <a:pt x="213" y="2284"/>
                      </a:cubicBezTo>
                      <a:cubicBezTo>
                        <a:pt x="457" y="3107"/>
                        <a:pt x="1383" y="4569"/>
                        <a:pt x="1383" y="4569"/>
                      </a:cubicBezTo>
                      <a:lnTo>
                        <a:pt x="1493" y="4313"/>
                      </a:lnTo>
                      <a:cubicBezTo>
                        <a:pt x="804" y="1091"/>
                        <a:pt x="1614" y="0"/>
                        <a:pt x="16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44"/>
                <p:cNvSpPr/>
                <p:nvPr/>
              </p:nvSpPr>
              <p:spPr>
                <a:xfrm>
                  <a:off x="1460250" y="1780150"/>
                  <a:ext cx="50600" cy="185500"/>
                </a:xfrm>
                <a:custGeom>
                  <a:rect b="b" l="l" r="r" t="t"/>
                  <a:pathLst>
                    <a:path extrusionOk="0" h="7420" w="2024">
                      <a:moveTo>
                        <a:pt x="1944" y="0"/>
                      </a:moveTo>
                      <a:cubicBezTo>
                        <a:pt x="1944" y="1"/>
                        <a:pt x="1798" y="963"/>
                        <a:pt x="902" y="2205"/>
                      </a:cubicBezTo>
                      <a:cubicBezTo>
                        <a:pt x="1" y="3436"/>
                        <a:pt x="263" y="3838"/>
                        <a:pt x="616" y="4739"/>
                      </a:cubicBezTo>
                      <a:cubicBezTo>
                        <a:pt x="975" y="5634"/>
                        <a:pt x="1000" y="6451"/>
                        <a:pt x="677" y="7419"/>
                      </a:cubicBezTo>
                      <a:cubicBezTo>
                        <a:pt x="1237" y="6000"/>
                        <a:pt x="1268" y="5634"/>
                        <a:pt x="914" y="4593"/>
                      </a:cubicBezTo>
                      <a:cubicBezTo>
                        <a:pt x="567" y="3551"/>
                        <a:pt x="403" y="3533"/>
                        <a:pt x="1000" y="2583"/>
                      </a:cubicBezTo>
                      <a:cubicBezTo>
                        <a:pt x="1584" y="1639"/>
                        <a:pt x="2023" y="549"/>
                        <a:pt x="19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44"/>
                <p:cNvSpPr/>
                <p:nvPr/>
              </p:nvSpPr>
              <p:spPr>
                <a:xfrm>
                  <a:off x="1847325" y="1833550"/>
                  <a:ext cx="122775" cy="83675"/>
                </a:xfrm>
                <a:custGeom>
                  <a:rect b="b" l="l" r="r" t="t"/>
                  <a:pathLst>
                    <a:path extrusionOk="0" h="3347" w="4911">
                      <a:moveTo>
                        <a:pt x="2375" y="1"/>
                      </a:moveTo>
                      <a:cubicBezTo>
                        <a:pt x="2362" y="1"/>
                        <a:pt x="2348" y="5"/>
                        <a:pt x="2334" y="14"/>
                      </a:cubicBezTo>
                      <a:cubicBezTo>
                        <a:pt x="2212" y="75"/>
                        <a:pt x="1646" y="575"/>
                        <a:pt x="1524" y="751"/>
                      </a:cubicBezTo>
                      <a:cubicBezTo>
                        <a:pt x="1402" y="928"/>
                        <a:pt x="1128" y="1263"/>
                        <a:pt x="915" y="1421"/>
                      </a:cubicBezTo>
                      <a:cubicBezTo>
                        <a:pt x="701" y="1580"/>
                        <a:pt x="1" y="2116"/>
                        <a:pt x="1" y="2116"/>
                      </a:cubicBezTo>
                      <a:lnTo>
                        <a:pt x="519" y="3346"/>
                      </a:lnTo>
                      <a:cubicBezTo>
                        <a:pt x="519" y="3346"/>
                        <a:pt x="890" y="3096"/>
                        <a:pt x="1146" y="2969"/>
                      </a:cubicBezTo>
                      <a:cubicBezTo>
                        <a:pt x="1244" y="2919"/>
                        <a:pt x="1400" y="2904"/>
                        <a:pt x="1583" y="2904"/>
                      </a:cubicBezTo>
                      <a:cubicBezTo>
                        <a:pt x="1833" y="2904"/>
                        <a:pt x="2133" y="2931"/>
                        <a:pt x="2405" y="2931"/>
                      </a:cubicBezTo>
                      <a:cubicBezTo>
                        <a:pt x="2468" y="2931"/>
                        <a:pt x="2530" y="2930"/>
                        <a:pt x="2590" y="2926"/>
                      </a:cubicBezTo>
                      <a:cubicBezTo>
                        <a:pt x="3083" y="2889"/>
                        <a:pt x="3540" y="2883"/>
                        <a:pt x="3826" y="2865"/>
                      </a:cubicBezTo>
                      <a:cubicBezTo>
                        <a:pt x="4118" y="2847"/>
                        <a:pt x="4216" y="2816"/>
                        <a:pt x="4216" y="2737"/>
                      </a:cubicBezTo>
                      <a:cubicBezTo>
                        <a:pt x="4216" y="2675"/>
                        <a:pt x="4112" y="2655"/>
                        <a:pt x="4056" y="2648"/>
                      </a:cubicBezTo>
                      <a:lnTo>
                        <a:pt x="4056" y="2648"/>
                      </a:lnTo>
                      <a:cubicBezTo>
                        <a:pt x="4096" y="2651"/>
                        <a:pt x="4167" y="2655"/>
                        <a:pt x="4245" y="2655"/>
                      </a:cubicBezTo>
                      <a:cubicBezTo>
                        <a:pt x="4414" y="2655"/>
                        <a:pt x="4621" y="2637"/>
                        <a:pt x="4642" y="2548"/>
                      </a:cubicBezTo>
                      <a:cubicBezTo>
                        <a:pt x="4669" y="2431"/>
                        <a:pt x="4502" y="2404"/>
                        <a:pt x="4414" y="2398"/>
                      </a:cubicBezTo>
                      <a:lnTo>
                        <a:pt x="4414" y="2398"/>
                      </a:lnTo>
                      <a:cubicBezTo>
                        <a:pt x="4430" y="2398"/>
                        <a:pt x="4448" y="2398"/>
                        <a:pt x="4469" y="2398"/>
                      </a:cubicBezTo>
                      <a:cubicBezTo>
                        <a:pt x="4610" y="2398"/>
                        <a:pt x="4844" y="2387"/>
                        <a:pt x="4874" y="2311"/>
                      </a:cubicBezTo>
                      <a:cubicBezTo>
                        <a:pt x="4910" y="2207"/>
                        <a:pt x="4758" y="2091"/>
                        <a:pt x="4484" y="2085"/>
                      </a:cubicBezTo>
                      <a:cubicBezTo>
                        <a:pt x="4484" y="2085"/>
                        <a:pt x="4855" y="2061"/>
                        <a:pt x="4667" y="1909"/>
                      </a:cubicBezTo>
                      <a:cubicBezTo>
                        <a:pt x="4478" y="1756"/>
                        <a:pt x="2084" y="1421"/>
                        <a:pt x="1987" y="1391"/>
                      </a:cubicBezTo>
                      <a:cubicBezTo>
                        <a:pt x="1889" y="1361"/>
                        <a:pt x="1798" y="1208"/>
                        <a:pt x="1962" y="946"/>
                      </a:cubicBezTo>
                      <a:cubicBezTo>
                        <a:pt x="2133" y="691"/>
                        <a:pt x="2230" y="733"/>
                        <a:pt x="2376" y="453"/>
                      </a:cubicBezTo>
                      <a:cubicBezTo>
                        <a:pt x="2499" y="208"/>
                        <a:pt x="2463" y="1"/>
                        <a:pt x="2375" y="1"/>
                      </a:cubicBezTo>
                      <a:close/>
                    </a:path>
                  </a:pathLst>
                </a:custGeom>
                <a:solidFill>
                  <a:srgbClr val="A46B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44"/>
                <p:cNvSpPr/>
                <p:nvPr/>
              </p:nvSpPr>
              <p:spPr>
                <a:xfrm>
                  <a:off x="1847325" y="1882175"/>
                  <a:ext cx="23175" cy="34425"/>
                </a:xfrm>
                <a:custGeom>
                  <a:rect b="b" l="l" r="r" t="t"/>
                  <a:pathLst>
                    <a:path extrusionOk="0" h="1377" w="927">
                      <a:moveTo>
                        <a:pt x="220" y="0"/>
                      </a:moveTo>
                      <a:cubicBezTo>
                        <a:pt x="92" y="104"/>
                        <a:pt x="1" y="171"/>
                        <a:pt x="1" y="171"/>
                      </a:cubicBezTo>
                      <a:lnTo>
                        <a:pt x="519" y="1377"/>
                      </a:lnTo>
                      <a:cubicBezTo>
                        <a:pt x="519" y="1377"/>
                        <a:pt x="720" y="1243"/>
                        <a:pt x="927" y="1121"/>
                      </a:cubicBezTo>
                      <a:cubicBezTo>
                        <a:pt x="567" y="841"/>
                        <a:pt x="293" y="457"/>
                        <a:pt x="220"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44"/>
                <p:cNvSpPr/>
                <p:nvPr/>
              </p:nvSpPr>
              <p:spPr>
                <a:xfrm>
                  <a:off x="1919200" y="1882025"/>
                  <a:ext cx="40225" cy="3675"/>
                </a:xfrm>
                <a:custGeom>
                  <a:rect b="b" l="l" r="r" t="t"/>
                  <a:pathLst>
                    <a:path extrusionOk="0" h="147" w="1609">
                      <a:moveTo>
                        <a:pt x="1" y="0"/>
                      </a:moveTo>
                      <a:cubicBezTo>
                        <a:pt x="37" y="6"/>
                        <a:pt x="1609" y="146"/>
                        <a:pt x="1609" y="146"/>
                      </a:cubicBezTo>
                      <a:cubicBezTo>
                        <a:pt x="1396" y="79"/>
                        <a:pt x="701" y="18"/>
                        <a:pt x="1"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44"/>
                <p:cNvSpPr/>
                <p:nvPr/>
              </p:nvSpPr>
              <p:spPr>
                <a:xfrm>
                  <a:off x="1918600" y="1891425"/>
                  <a:ext cx="40225" cy="2025"/>
                </a:xfrm>
                <a:custGeom>
                  <a:rect b="b" l="l" r="r" t="t"/>
                  <a:pathLst>
                    <a:path extrusionOk="0" h="81" w="1609">
                      <a:moveTo>
                        <a:pt x="434" y="0"/>
                      </a:moveTo>
                      <a:cubicBezTo>
                        <a:pt x="180" y="0"/>
                        <a:pt x="1" y="8"/>
                        <a:pt x="1" y="8"/>
                      </a:cubicBezTo>
                      <a:lnTo>
                        <a:pt x="1609" y="81"/>
                      </a:lnTo>
                      <a:cubicBezTo>
                        <a:pt x="1258" y="14"/>
                        <a:pt x="778" y="0"/>
                        <a:pt x="434"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4"/>
                <p:cNvSpPr/>
                <p:nvPr/>
              </p:nvSpPr>
              <p:spPr>
                <a:xfrm>
                  <a:off x="1919350" y="1897875"/>
                  <a:ext cx="30500" cy="2125"/>
                </a:xfrm>
                <a:custGeom>
                  <a:rect b="b" l="l" r="r" t="t"/>
                  <a:pathLst>
                    <a:path extrusionOk="0" h="85" w="1220">
                      <a:moveTo>
                        <a:pt x="240" y="0"/>
                      </a:moveTo>
                      <a:cubicBezTo>
                        <a:pt x="95" y="0"/>
                        <a:pt x="6" y="6"/>
                        <a:pt x="1" y="6"/>
                      </a:cubicBezTo>
                      <a:lnTo>
                        <a:pt x="1219" y="85"/>
                      </a:lnTo>
                      <a:cubicBezTo>
                        <a:pt x="835" y="14"/>
                        <a:pt x="468" y="0"/>
                        <a:pt x="240"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4"/>
                <p:cNvSpPr/>
                <p:nvPr/>
              </p:nvSpPr>
              <p:spPr>
                <a:xfrm>
                  <a:off x="1910825" y="1875000"/>
                  <a:ext cx="7350" cy="24250"/>
                </a:xfrm>
                <a:custGeom>
                  <a:rect b="b" l="l" r="r" t="t"/>
                  <a:pathLst>
                    <a:path extrusionOk="0" h="970" w="294">
                      <a:moveTo>
                        <a:pt x="159" y="1"/>
                      </a:moveTo>
                      <a:cubicBezTo>
                        <a:pt x="159" y="1"/>
                        <a:pt x="281" y="513"/>
                        <a:pt x="1" y="969"/>
                      </a:cubicBezTo>
                      <a:cubicBezTo>
                        <a:pt x="190" y="835"/>
                        <a:pt x="293" y="366"/>
                        <a:pt x="159"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4"/>
                <p:cNvSpPr/>
                <p:nvPr/>
              </p:nvSpPr>
              <p:spPr>
                <a:xfrm>
                  <a:off x="1884650" y="1868475"/>
                  <a:ext cx="11750" cy="22700"/>
                </a:xfrm>
                <a:custGeom>
                  <a:rect b="b" l="l" r="r" t="t"/>
                  <a:pathLst>
                    <a:path extrusionOk="0" h="908" w="470">
                      <a:moveTo>
                        <a:pt x="414" y="0"/>
                      </a:moveTo>
                      <a:lnTo>
                        <a:pt x="414" y="0"/>
                      </a:lnTo>
                      <a:cubicBezTo>
                        <a:pt x="347" y="372"/>
                        <a:pt x="171" y="713"/>
                        <a:pt x="0" y="908"/>
                      </a:cubicBezTo>
                      <a:cubicBezTo>
                        <a:pt x="469" y="579"/>
                        <a:pt x="414" y="0"/>
                        <a:pt x="414"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4"/>
                <p:cNvSpPr/>
                <p:nvPr/>
              </p:nvSpPr>
              <p:spPr>
                <a:xfrm>
                  <a:off x="1865600" y="1885675"/>
                  <a:ext cx="17700" cy="20300"/>
                </a:xfrm>
                <a:custGeom>
                  <a:rect b="b" l="l" r="r" t="t"/>
                  <a:pathLst>
                    <a:path extrusionOk="0" h="812" w="708">
                      <a:moveTo>
                        <a:pt x="1" y="0"/>
                      </a:moveTo>
                      <a:lnTo>
                        <a:pt x="1" y="0"/>
                      </a:lnTo>
                      <a:cubicBezTo>
                        <a:pt x="85" y="536"/>
                        <a:pt x="358" y="811"/>
                        <a:pt x="632" y="811"/>
                      </a:cubicBezTo>
                      <a:cubicBezTo>
                        <a:pt x="657" y="811"/>
                        <a:pt x="683" y="809"/>
                        <a:pt x="707" y="804"/>
                      </a:cubicBezTo>
                      <a:cubicBezTo>
                        <a:pt x="707" y="804"/>
                        <a:pt x="196" y="670"/>
                        <a:pt x="1" y="0"/>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4"/>
                <p:cNvSpPr/>
                <p:nvPr/>
              </p:nvSpPr>
              <p:spPr>
                <a:xfrm>
                  <a:off x="1665375" y="1912175"/>
                  <a:ext cx="82250" cy="55250"/>
                </a:xfrm>
                <a:custGeom>
                  <a:rect b="b" l="l" r="r" t="t"/>
                  <a:pathLst>
                    <a:path extrusionOk="0" h="2210" w="3290">
                      <a:moveTo>
                        <a:pt x="2638" y="0"/>
                      </a:moveTo>
                      <a:cubicBezTo>
                        <a:pt x="2144" y="0"/>
                        <a:pt x="646" y="49"/>
                        <a:pt x="457" y="433"/>
                      </a:cubicBezTo>
                      <a:cubicBezTo>
                        <a:pt x="262" y="810"/>
                        <a:pt x="0" y="1712"/>
                        <a:pt x="232" y="1949"/>
                      </a:cubicBezTo>
                      <a:cubicBezTo>
                        <a:pt x="232" y="1949"/>
                        <a:pt x="340" y="2209"/>
                        <a:pt x="645" y="2209"/>
                      </a:cubicBezTo>
                      <a:cubicBezTo>
                        <a:pt x="798" y="2209"/>
                        <a:pt x="999" y="2144"/>
                        <a:pt x="1261" y="1949"/>
                      </a:cubicBezTo>
                      <a:cubicBezTo>
                        <a:pt x="2053" y="1358"/>
                        <a:pt x="2595" y="1188"/>
                        <a:pt x="2869" y="1048"/>
                      </a:cubicBezTo>
                      <a:cubicBezTo>
                        <a:pt x="3143" y="914"/>
                        <a:pt x="3289" y="749"/>
                        <a:pt x="3216" y="524"/>
                      </a:cubicBezTo>
                      <a:cubicBezTo>
                        <a:pt x="3149" y="293"/>
                        <a:pt x="3137" y="0"/>
                        <a:pt x="26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4"/>
                <p:cNvSpPr/>
                <p:nvPr/>
              </p:nvSpPr>
              <p:spPr>
                <a:xfrm>
                  <a:off x="1660200" y="1882925"/>
                  <a:ext cx="206950" cy="122800"/>
                </a:xfrm>
                <a:custGeom>
                  <a:rect b="b" l="l" r="r" t="t"/>
                  <a:pathLst>
                    <a:path extrusionOk="0" h="4912" w="8278">
                      <a:moveTo>
                        <a:pt x="7669" y="1"/>
                      </a:moveTo>
                      <a:cubicBezTo>
                        <a:pt x="7668" y="1"/>
                        <a:pt x="4008" y="2011"/>
                        <a:pt x="3573" y="2011"/>
                      </a:cubicBezTo>
                      <a:cubicBezTo>
                        <a:pt x="3569" y="2011"/>
                        <a:pt x="3566" y="2011"/>
                        <a:pt x="3563" y="2011"/>
                      </a:cubicBezTo>
                      <a:cubicBezTo>
                        <a:pt x="3411" y="2005"/>
                        <a:pt x="3143" y="1213"/>
                        <a:pt x="2814" y="226"/>
                      </a:cubicBezTo>
                      <a:lnTo>
                        <a:pt x="0" y="226"/>
                      </a:lnTo>
                      <a:cubicBezTo>
                        <a:pt x="804" y="2072"/>
                        <a:pt x="1797" y="4197"/>
                        <a:pt x="2132" y="4618"/>
                      </a:cubicBezTo>
                      <a:cubicBezTo>
                        <a:pt x="2295" y="4822"/>
                        <a:pt x="2522" y="4911"/>
                        <a:pt x="2793" y="4911"/>
                      </a:cubicBezTo>
                      <a:cubicBezTo>
                        <a:pt x="4393" y="4911"/>
                        <a:pt x="7538" y="1817"/>
                        <a:pt x="8278" y="1213"/>
                      </a:cubicBezTo>
                      <a:cubicBezTo>
                        <a:pt x="7334" y="451"/>
                        <a:pt x="7669" y="1"/>
                        <a:pt x="7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4"/>
                <p:cNvSpPr/>
                <p:nvPr/>
              </p:nvSpPr>
              <p:spPr>
                <a:xfrm>
                  <a:off x="1660200" y="1888575"/>
                  <a:ext cx="84525" cy="69600"/>
                </a:xfrm>
                <a:custGeom>
                  <a:rect b="b" l="l" r="r" t="t"/>
                  <a:pathLst>
                    <a:path extrusionOk="0" h="2784" w="3381">
                      <a:moveTo>
                        <a:pt x="0" y="0"/>
                      </a:moveTo>
                      <a:cubicBezTo>
                        <a:pt x="408" y="938"/>
                        <a:pt x="877" y="1961"/>
                        <a:pt x="1273" y="2784"/>
                      </a:cubicBezTo>
                      <a:cubicBezTo>
                        <a:pt x="1618" y="2061"/>
                        <a:pt x="2287" y="1526"/>
                        <a:pt x="3099" y="1526"/>
                      </a:cubicBezTo>
                      <a:cubicBezTo>
                        <a:pt x="3191" y="1526"/>
                        <a:pt x="3285" y="1533"/>
                        <a:pt x="3381" y="1547"/>
                      </a:cubicBezTo>
                      <a:cubicBezTo>
                        <a:pt x="3228" y="1243"/>
                        <a:pt x="3040" y="664"/>
                        <a:pt x="2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4"/>
                <p:cNvSpPr/>
                <p:nvPr/>
              </p:nvSpPr>
              <p:spPr>
                <a:xfrm>
                  <a:off x="1719575" y="1931800"/>
                  <a:ext cx="33675" cy="34000"/>
                </a:xfrm>
                <a:custGeom>
                  <a:rect b="b" l="l" r="r" t="t"/>
                  <a:pathLst>
                    <a:path extrusionOk="0" h="1360" w="1347">
                      <a:moveTo>
                        <a:pt x="1128" y="1"/>
                      </a:moveTo>
                      <a:cubicBezTo>
                        <a:pt x="585" y="342"/>
                        <a:pt x="135" y="714"/>
                        <a:pt x="1" y="1359"/>
                      </a:cubicBezTo>
                      <a:cubicBezTo>
                        <a:pt x="305" y="799"/>
                        <a:pt x="817" y="372"/>
                        <a:pt x="1347" y="19"/>
                      </a:cubicBezTo>
                      <a:lnTo>
                        <a:pt x="1347" y="19"/>
                      </a:lnTo>
                      <a:cubicBezTo>
                        <a:pt x="1280" y="44"/>
                        <a:pt x="1225" y="50"/>
                        <a:pt x="1195" y="50"/>
                      </a:cubicBezTo>
                      <a:cubicBezTo>
                        <a:pt x="1170" y="50"/>
                        <a:pt x="1152" y="3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4"/>
                <p:cNvSpPr/>
                <p:nvPr/>
              </p:nvSpPr>
              <p:spPr>
                <a:xfrm>
                  <a:off x="1648325" y="1783650"/>
                  <a:ext cx="31850" cy="140275"/>
                </a:xfrm>
                <a:custGeom>
                  <a:rect b="b" l="l" r="r" t="t"/>
                  <a:pathLst>
                    <a:path extrusionOk="0" h="5611" w="1274">
                      <a:moveTo>
                        <a:pt x="1273" y="0"/>
                      </a:moveTo>
                      <a:cubicBezTo>
                        <a:pt x="1139" y="61"/>
                        <a:pt x="140" y="829"/>
                        <a:pt x="73" y="2473"/>
                      </a:cubicBezTo>
                      <a:cubicBezTo>
                        <a:pt x="0" y="4112"/>
                        <a:pt x="481" y="5610"/>
                        <a:pt x="481" y="5610"/>
                      </a:cubicBezTo>
                      <a:cubicBezTo>
                        <a:pt x="481" y="5610"/>
                        <a:pt x="140" y="4209"/>
                        <a:pt x="244" y="2443"/>
                      </a:cubicBezTo>
                      <a:cubicBezTo>
                        <a:pt x="353" y="677"/>
                        <a:pt x="1273" y="1"/>
                        <a:pt x="1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4"/>
                <p:cNvSpPr/>
                <p:nvPr/>
              </p:nvSpPr>
              <p:spPr>
                <a:xfrm>
                  <a:off x="1645575" y="1781600"/>
                  <a:ext cx="100525" cy="179025"/>
                </a:xfrm>
                <a:custGeom>
                  <a:rect b="b" l="l" r="r" t="t"/>
                  <a:pathLst>
                    <a:path extrusionOk="0" h="7161" w="4021">
                      <a:moveTo>
                        <a:pt x="1636" y="0"/>
                      </a:moveTo>
                      <a:cubicBezTo>
                        <a:pt x="1430" y="0"/>
                        <a:pt x="1228" y="162"/>
                        <a:pt x="1024" y="484"/>
                      </a:cubicBezTo>
                      <a:cubicBezTo>
                        <a:pt x="628" y="1130"/>
                        <a:pt x="476" y="2159"/>
                        <a:pt x="476" y="2159"/>
                      </a:cubicBezTo>
                      <a:cubicBezTo>
                        <a:pt x="0" y="4748"/>
                        <a:pt x="1024" y="7160"/>
                        <a:pt x="1024" y="7160"/>
                      </a:cubicBezTo>
                      <a:cubicBezTo>
                        <a:pt x="1024" y="7160"/>
                        <a:pt x="890" y="6752"/>
                        <a:pt x="1876" y="5936"/>
                      </a:cubicBezTo>
                      <a:cubicBezTo>
                        <a:pt x="2328" y="5569"/>
                        <a:pt x="2748" y="5456"/>
                        <a:pt x="3096" y="5456"/>
                      </a:cubicBezTo>
                      <a:cubicBezTo>
                        <a:pt x="3653" y="5456"/>
                        <a:pt x="4021" y="5747"/>
                        <a:pt x="4021" y="5747"/>
                      </a:cubicBezTo>
                      <a:cubicBezTo>
                        <a:pt x="4021" y="5747"/>
                        <a:pt x="2699" y="1130"/>
                        <a:pt x="2266" y="484"/>
                      </a:cubicBezTo>
                      <a:cubicBezTo>
                        <a:pt x="2050" y="162"/>
                        <a:pt x="1841" y="0"/>
                        <a:pt x="16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4"/>
                <p:cNvSpPr/>
                <p:nvPr/>
              </p:nvSpPr>
              <p:spPr>
                <a:xfrm>
                  <a:off x="1507775" y="1866350"/>
                  <a:ext cx="24075" cy="29700"/>
                </a:xfrm>
                <a:custGeom>
                  <a:rect b="b" l="l" r="r" t="t"/>
                  <a:pathLst>
                    <a:path extrusionOk="0" h="1188" w="963">
                      <a:moveTo>
                        <a:pt x="48" y="1"/>
                      </a:moveTo>
                      <a:cubicBezTo>
                        <a:pt x="42" y="1"/>
                        <a:pt x="36" y="2"/>
                        <a:pt x="31" y="6"/>
                      </a:cubicBezTo>
                      <a:cubicBezTo>
                        <a:pt x="6" y="12"/>
                        <a:pt x="0" y="42"/>
                        <a:pt x="6" y="67"/>
                      </a:cubicBezTo>
                      <a:cubicBezTo>
                        <a:pt x="12" y="97"/>
                        <a:pt x="280" y="779"/>
                        <a:pt x="396" y="1023"/>
                      </a:cubicBezTo>
                      <a:cubicBezTo>
                        <a:pt x="433" y="1108"/>
                        <a:pt x="500" y="1151"/>
                        <a:pt x="579" y="1175"/>
                      </a:cubicBezTo>
                      <a:cubicBezTo>
                        <a:pt x="614" y="1184"/>
                        <a:pt x="650" y="1188"/>
                        <a:pt x="687" y="1188"/>
                      </a:cubicBezTo>
                      <a:cubicBezTo>
                        <a:pt x="777" y="1188"/>
                        <a:pt x="867" y="1165"/>
                        <a:pt x="932" y="1139"/>
                      </a:cubicBezTo>
                      <a:cubicBezTo>
                        <a:pt x="956" y="1133"/>
                        <a:pt x="963" y="1096"/>
                        <a:pt x="956" y="1078"/>
                      </a:cubicBezTo>
                      <a:cubicBezTo>
                        <a:pt x="952" y="1059"/>
                        <a:pt x="933" y="1051"/>
                        <a:pt x="913" y="1051"/>
                      </a:cubicBezTo>
                      <a:cubicBezTo>
                        <a:pt x="907" y="1051"/>
                        <a:pt x="901" y="1052"/>
                        <a:pt x="896" y="1054"/>
                      </a:cubicBezTo>
                      <a:cubicBezTo>
                        <a:pt x="892" y="1054"/>
                        <a:pt x="789" y="1094"/>
                        <a:pt x="684" y="1094"/>
                      </a:cubicBezTo>
                      <a:cubicBezTo>
                        <a:pt x="600" y="1094"/>
                        <a:pt x="515" y="1069"/>
                        <a:pt x="475" y="980"/>
                      </a:cubicBezTo>
                      <a:cubicBezTo>
                        <a:pt x="372" y="743"/>
                        <a:pt x="92" y="36"/>
                        <a:pt x="92" y="24"/>
                      </a:cubicBezTo>
                      <a:cubicBezTo>
                        <a:pt x="83" y="11"/>
                        <a:pt x="65" y="1"/>
                        <a:pt x="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4"/>
                <p:cNvSpPr/>
                <p:nvPr/>
              </p:nvSpPr>
              <p:spPr>
                <a:xfrm>
                  <a:off x="1550850" y="1861075"/>
                  <a:ext cx="14950" cy="31475"/>
                </a:xfrm>
                <a:custGeom>
                  <a:rect b="b" l="l" r="r" t="t"/>
                  <a:pathLst>
                    <a:path extrusionOk="0" h="1259" w="598">
                      <a:moveTo>
                        <a:pt x="534" y="0"/>
                      </a:moveTo>
                      <a:cubicBezTo>
                        <a:pt x="513" y="0"/>
                        <a:pt x="500" y="20"/>
                        <a:pt x="500" y="40"/>
                      </a:cubicBezTo>
                      <a:cubicBezTo>
                        <a:pt x="500" y="40"/>
                        <a:pt x="415" y="735"/>
                        <a:pt x="366" y="948"/>
                      </a:cubicBezTo>
                      <a:cubicBezTo>
                        <a:pt x="336" y="1106"/>
                        <a:pt x="226" y="1124"/>
                        <a:pt x="92" y="1155"/>
                      </a:cubicBezTo>
                      <a:cubicBezTo>
                        <a:pt x="80" y="1155"/>
                        <a:pt x="56" y="1155"/>
                        <a:pt x="44" y="1167"/>
                      </a:cubicBezTo>
                      <a:cubicBezTo>
                        <a:pt x="19" y="1173"/>
                        <a:pt x="1" y="1198"/>
                        <a:pt x="13" y="1222"/>
                      </a:cubicBezTo>
                      <a:cubicBezTo>
                        <a:pt x="13" y="1234"/>
                        <a:pt x="25" y="1240"/>
                        <a:pt x="44" y="1252"/>
                      </a:cubicBezTo>
                      <a:cubicBezTo>
                        <a:pt x="50" y="1252"/>
                        <a:pt x="56" y="1252"/>
                        <a:pt x="56" y="1258"/>
                      </a:cubicBezTo>
                      <a:cubicBezTo>
                        <a:pt x="80" y="1258"/>
                        <a:pt x="92" y="1252"/>
                        <a:pt x="111" y="1252"/>
                      </a:cubicBezTo>
                      <a:cubicBezTo>
                        <a:pt x="245" y="1228"/>
                        <a:pt x="415" y="1191"/>
                        <a:pt x="458" y="966"/>
                      </a:cubicBezTo>
                      <a:cubicBezTo>
                        <a:pt x="500" y="753"/>
                        <a:pt x="592" y="83"/>
                        <a:pt x="592" y="52"/>
                      </a:cubicBezTo>
                      <a:cubicBezTo>
                        <a:pt x="598" y="22"/>
                        <a:pt x="573" y="4"/>
                        <a:pt x="549" y="4"/>
                      </a:cubicBezTo>
                      <a:cubicBezTo>
                        <a:pt x="544" y="1"/>
                        <a:pt x="538" y="0"/>
                        <a:pt x="5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4"/>
                <p:cNvSpPr/>
                <p:nvPr/>
              </p:nvSpPr>
              <p:spPr>
                <a:xfrm>
                  <a:off x="1501075" y="1731275"/>
                  <a:ext cx="68700" cy="141325"/>
                </a:xfrm>
                <a:custGeom>
                  <a:rect b="b" l="l" r="r" t="t"/>
                  <a:pathLst>
                    <a:path extrusionOk="0" h="5653" w="2748">
                      <a:moveTo>
                        <a:pt x="2625" y="0"/>
                      </a:moveTo>
                      <a:lnTo>
                        <a:pt x="2625" y="0"/>
                      </a:lnTo>
                      <a:cubicBezTo>
                        <a:pt x="2461" y="31"/>
                        <a:pt x="2284" y="122"/>
                        <a:pt x="2077" y="335"/>
                      </a:cubicBezTo>
                      <a:cubicBezTo>
                        <a:pt x="1547" y="883"/>
                        <a:pt x="1078" y="2351"/>
                        <a:pt x="1200" y="3569"/>
                      </a:cubicBezTo>
                      <a:cubicBezTo>
                        <a:pt x="1060" y="3582"/>
                        <a:pt x="920" y="3612"/>
                        <a:pt x="786" y="3661"/>
                      </a:cubicBezTo>
                      <a:cubicBezTo>
                        <a:pt x="512" y="3770"/>
                        <a:pt x="329" y="3953"/>
                        <a:pt x="244" y="4203"/>
                      </a:cubicBezTo>
                      <a:cubicBezTo>
                        <a:pt x="0" y="4940"/>
                        <a:pt x="299" y="5628"/>
                        <a:pt x="305" y="5653"/>
                      </a:cubicBezTo>
                      <a:lnTo>
                        <a:pt x="427" y="5598"/>
                      </a:lnTo>
                      <a:cubicBezTo>
                        <a:pt x="427" y="5592"/>
                        <a:pt x="134" y="4934"/>
                        <a:pt x="366" y="4239"/>
                      </a:cubicBezTo>
                      <a:cubicBezTo>
                        <a:pt x="433" y="4026"/>
                        <a:pt x="585" y="3874"/>
                        <a:pt x="822" y="3783"/>
                      </a:cubicBezTo>
                      <a:cubicBezTo>
                        <a:pt x="974" y="3726"/>
                        <a:pt x="1145" y="3701"/>
                        <a:pt x="1318" y="3701"/>
                      </a:cubicBezTo>
                      <a:cubicBezTo>
                        <a:pt x="1624" y="3701"/>
                        <a:pt x="1933" y="3779"/>
                        <a:pt x="2132" y="3892"/>
                      </a:cubicBezTo>
                      <a:cubicBezTo>
                        <a:pt x="2601" y="4166"/>
                        <a:pt x="2479" y="5086"/>
                        <a:pt x="2430" y="5439"/>
                      </a:cubicBezTo>
                      <a:lnTo>
                        <a:pt x="2430" y="5452"/>
                      </a:lnTo>
                      <a:lnTo>
                        <a:pt x="2564" y="5470"/>
                      </a:lnTo>
                      <a:lnTo>
                        <a:pt x="2564" y="5452"/>
                      </a:lnTo>
                      <a:cubicBezTo>
                        <a:pt x="2619" y="5080"/>
                        <a:pt x="2747" y="4087"/>
                        <a:pt x="2199" y="3770"/>
                      </a:cubicBezTo>
                      <a:cubicBezTo>
                        <a:pt x="1986" y="3649"/>
                        <a:pt x="1657" y="3557"/>
                        <a:pt x="1322" y="3557"/>
                      </a:cubicBezTo>
                      <a:cubicBezTo>
                        <a:pt x="1212" y="2394"/>
                        <a:pt x="1657" y="938"/>
                        <a:pt x="2162" y="427"/>
                      </a:cubicBezTo>
                      <a:cubicBezTo>
                        <a:pt x="2290" y="293"/>
                        <a:pt x="2412" y="207"/>
                        <a:pt x="2558" y="171"/>
                      </a:cubicBezTo>
                      <a:lnTo>
                        <a:pt x="26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4"/>
                <p:cNvSpPr/>
                <p:nvPr/>
              </p:nvSpPr>
              <p:spPr>
                <a:xfrm>
                  <a:off x="1613000" y="1734000"/>
                  <a:ext cx="33525" cy="127950"/>
                </a:xfrm>
                <a:custGeom>
                  <a:rect b="b" l="l" r="r" t="t"/>
                  <a:pathLst>
                    <a:path extrusionOk="0" h="5118" w="1341">
                      <a:moveTo>
                        <a:pt x="0" y="1"/>
                      </a:moveTo>
                      <a:lnTo>
                        <a:pt x="43" y="171"/>
                      </a:lnTo>
                      <a:cubicBezTo>
                        <a:pt x="451" y="281"/>
                        <a:pt x="676" y="500"/>
                        <a:pt x="694" y="525"/>
                      </a:cubicBezTo>
                      <a:cubicBezTo>
                        <a:pt x="859" y="713"/>
                        <a:pt x="1127" y="988"/>
                        <a:pt x="1151" y="1499"/>
                      </a:cubicBezTo>
                      <a:cubicBezTo>
                        <a:pt x="1188" y="2273"/>
                        <a:pt x="999" y="3887"/>
                        <a:pt x="0" y="5020"/>
                      </a:cubicBezTo>
                      <a:lnTo>
                        <a:pt x="97" y="5117"/>
                      </a:lnTo>
                      <a:cubicBezTo>
                        <a:pt x="1133" y="3936"/>
                        <a:pt x="1340" y="2285"/>
                        <a:pt x="1291" y="1481"/>
                      </a:cubicBezTo>
                      <a:cubicBezTo>
                        <a:pt x="1261" y="921"/>
                        <a:pt x="981" y="610"/>
                        <a:pt x="780" y="403"/>
                      </a:cubicBezTo>
                      <a:cubicBezTo>
                        <a:pt x="700" y="311"/>
                        <a:pt x="420" y="129"/>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4"/>
                <p:cNvSpPr/>
                <p:nvPr/>
              </p:nvSpPr>
              <p:spPr>
                <a:xfrm>
                  <a:off x="1597925" y="1846300"/>
                  <a:ext cx="31850" cy="29925"/>
                </a:xfrm>
                <a:custGeom>
                  <a:rect b="b" l="l" r="r" t="t"/>
                  <a:pathLst>
                    <a:path extrusionOk="0" h="1197" w="1274">
                      <a:moveTo>
                        <a:pt x="634" y="0"/>
                      </a:moveTo>
                      <a:cubicBezTo>
                        <a:pt x="333" y="0"/>
                        <a:pt x="76" y="227"/>
                        <a:pt x="37" y="528"/>
                      </a:cubicBezTo>
                      <a:cubicBezTo>
                        <a:pt x="0" y="857"/>
                        <a:pt x="238" y="1155"/>
                        <a:pt x="566" y="1192"/>
                      </a:cubicBezTo>
                      <a:cubicBezTo>
                        <a:pt x="592" y="1195"/>
                        <a:pt x="617" y="1197"/>
                        <a:pt x="642" y="1197"/>
                      </a:cubicBezTo>
                      <a:cubicBezTo>
                        <a:pt x="934" y="1197"/>
                        <a:pt x="1191" y="971"/>
                        <a:pt x="1224" y="668"/>
                      </a:cubicBezTo>
                      <a:cubicBezTo>
                        <a:pt x="1273" y="339"/>
                        <a:pt x="1029" y="40"/>
                        <a:pt x="700" y="4"/>
                      </a:cubicBezTo>
                      <a:cubicBezTo>
                        <a:pt x="678" y="1"/>
                        <a:pt x="656" y="0"/>
                        <a:pt x="6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4"/>
                <p:cNvSpPr/>
                <p:nvPr/>
              </p:nvSpPr>
              <p:spPr>
                <a:xfrm>
                  <a:off x="1604775" y="1852875"/>
                  <a:ext cx="17975" cy="16900"/>
                </a:xfrm>
                <a:custGeom>
                  <a:rect b="b" l="l" r="r" t="t"/>
                  <a:pathLst>
                    <a:path extrusionOk="0" h="676" w="719">
                      <a:moveTo>
                        <a:pt x="355" y="0"/>
                      </a:moveTo>
                      <a:cubicBezTo>
                        <a:pt x="189" y="0"/>
                        <a:pt x="47" y="132"/>
                        <a:pt x="24" y="301"/>
                      </a:cubicBezTo>
                      <a:cubicBezTo>
                        <a:pt x="0" y="484"/>
                        <a:pt x="140" y="648"/>
                        <a:pt x="323" y="673"/>
                      </a:cubicBezTo>
                      <a:cubicBezTo>
                        <a:pt x="337" y="675"/>
                        <a:pt x="351" y="676"/>
                        <a:pt x="364" y="676"/>
                      </a:cubicBezTo>
                      <a:cubicBezTo>
                        <a:pt x="530" y="676"/>
                        <a:pt x="672" y="543"/>
                        <a:pt x="694" y="374"/>
                      </a:cubicBezTo>
                      <a:cubicBezTo>
                        <a:pt x="719" y="192"/>
                        <a:pt x="585" y="27"/>
                        <a:pt x="396" y="3"/>
                      </a:cubicBezTo>
                      <a:cubicBezTo>
                        <a:pt x="382" y="1"/>
                        <a:pt x="368" y="0"/>
                        <a:pt x="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7" name="Google Shape;2467;p44"/>
              <p:cNvSpPr/>
              <p:nvPr/>
            </p:nvSpPr>
            <p:spPr>
              <a:xfrm>
                <a:off x="10828873" y="3333383"/>
                <a:ext cx="100673" cy="14050"/>
              </a:xfrm>
              <a:custGeom>
                <a:rect b="b" l="l" r="r" t="t"/>
                <a:pathLst>
                  <a:path extrusionOk="0" h="246" w="1353">
                    <a:moveTo>
                      <a:pt x="1353" y="1"/>
                    </a:moveTo>
                    <a:cubicBezTo>
                      <a:pt x="1030" y="120"/>
                      <a:pt x="756" y="156"/>
                      <a:pt x="541" y="156"/>
                    </a:cubicBezTo>
                    <a:cubicBezTo>
                      <a:pt x="195" y="156"/>
                      <a:pt x="1" y="62"/>
                      <a:pt x="0" y="62"/>
                    </a:cubicBezTo>
                    <a:lnTo>
                      <a:pt x="0" y="62"/>
                    </a:lnTo>
                    <a:cubicBezTo>
                      <a:pt x="190" y="170"/>
                      <a:pt x="446" y="246"/>
                      <a:pt x="699" y="246"/>
                    </a:cubicBezTo>
                    <a:cubicBezTo>
                      <a:pt x="941" y="246"/>
                      <a:pt x="1180" y="176"/>
                      <a:pt x="1353" y="1"/>
                    </a:cubicBezTo>
                    <a:close/>
                  </a:path>
                </a:pathLst>
              </a:custGeom>
              <a:solidFill>
                <a:srgbClr val="843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8" name="Google Shape;2468;p44"/>
            <p:cNvGrpSpPr/>
            <p:nvPr/>
          </p:nvGrpSpPr>
          <p:grpSpPr>
            <a:xfrm>
              <a:off x="2467200" y="2452563"/>
              <a:ext cx="252801" cy="213000"/>
              <a:chOff x="2467200" y="2452563"/>
              <a:chExt cx="252801" cy="213000"/>
            </a:xfrm>
          </p:grpSpPr>
          <p:sp>
            <p:nvSpPr>
              <p:cNvPr id="2469" name="Google Shape;2469;p44"/>
              <p:cNvSpPr/>
              <p:nvPr/>
            </p:nvSpPr>
            <p:spPr>
              <a:xfrm>
                <a:off x="2467200" y="2452563"/>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4"/>
              <p:cNvSpPr/>
              <p:nvPr/>
            </p:nvSpPr>
            <p:spPr>
              <a:xfrm>
                <a:off x="2575100" y="2536263"/>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1" name="Google Shape;2471;p44"/>
            <p:cNvGrpSpPr/>
            <p:nvPr/>
          </p:nvGrpSpPr>
          <p:grpSpPr>
            <a:xfrm>
              <a:off x="1854575" y="3377712"/>
              <a:ext cx="213000" cy="252801"/>
              <a:chOff x="1854575" y="3377712"/>
              <a:chExt cx="213000" cy="252801"/>
            </a:xfrm>
          </p:grpSpPr>
          <p:sp>
            <p:nvSpPr>
              <p:cNvPr id="2472" name="Google Shape;2472;p44"/>
              <p:cNvSpPr/>
              <p:nvPr/>
            </p:nvSpPr>
            <p:spPr>
              <a:xfrm rot="-5400000">
                <a:off x="1834675" y="3397612"/>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44"/>
              <p:cNvSpPr/>
              <p:nvPr/>
            </p:nvSpPr>
            <p:spPr>
              <a:xfrm rot="-5400000">
                <a:off x="1935013" y="3459150"/>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4" name="Google Shape;2474;p44"/>
            <p:cNvGrpSpPr/>
            <p:nvPr/>
          </p:nvGrpSpPr>
          <p:grpSpPr>
            <a:xfrm rot="1350026">
              <a:off x="6582353" y="3836782"/>
              <a:ext cx="252807" cy="213005"/>
              <a:chOff x="3997900" y="3858575"/>
              <a:chExt cx="252801" cy="213000"/>
            </a:xfrm>
          </p:grpSpPr>
          <p:sp>
            <p:nvSpPr>
              <p:cNvPr id="2475" name="Google Shape;2475;p44"/>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4"/>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7" name="Shape 2057"/>
        <p:cNvGrpSpPr/>
        <p:nvPr/>
      </p:nvGrpSpPr>
      <p:grpSpPr>
        <a:xfrm>
          <a:off x="0" y="0"/>
          <a:ext cx="0" cy="0"/>
          <a:chOff x="0" y="0"/>
          <a:chExt cx="0" cy="0"/>
        </a:xfrm>
      </p:grpSpPr>
      <p:sp>
        <p:nvSpPr>
          <p:cNvPr id="2058" name="Google Shape;205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2059" name="Google Shape;2059;p35"/>
          <p:cNvSpPr txBox="1"/>
          <p:nvPr>
            <p:ph idx="7" type="title"/>
          </p:nvPr>
        </p:nvSpPr>
        <p:spPr>
          <a:xfrm>
            <a:off x="829470" y="1240638"/>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60" name="Google Shape;2060;p35"/>
          <p:cNvSpPr txBox="1"/>
          <p:nvPr>
            <p:ph idx="8" type="title"/>
          </p:nvPr>
        </p:nvSpPr>
        <p:spPr>
          <a:xfrm>
            <a:off x="829470" y="3078793"/>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61" name="Google Shape;2061;p35"/>
          <p:cNvSpPr txBox="1"/>
          <p:nvPr>
            <p:ph idx="9" type="title"/>
          </p:nvPr>
        </p:nvSpPr>
        <p:spPr>
          <a:xfrm>
            <a:off x="3528741" y="1240638"/>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62" name="Google Shape;2062;p35"/>
          <p:cNvSpPr txBox="1"/>
          <p:nvPr>
            <p:ph idx="13" type="title"/>
          </p:nvPr>
        </p:nvSpPr>
        <p:spPr>
          <a:xfrm>
            <a:off x="3528741" y="3078793"/>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063" name="Google Shape;2063;p35"/>
          <p:cNvSpPr txBox="1"/>
          <p:nvPr>
            <p:ph idx="14" type="title"/>
          </p:nvPr>
        </p:nvSpPr>
        <p:spPr>
          <a:xfrm>
            <a:off x="6228019" y="1240638"/>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064" name="Google Shape;2064;p35"/>
          <p:cNvSpPr txBox="1"/>
          <p:nvPr>
            <p:ph idx="15" type="title"/>
          </p:nvPr>
        </p:nvSpPr>
        <p:spPr>
          <a:xfrm>
            <a:off x="6228019" y="3078793"/>
            <a:ext cx="7347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065" name="Google Shape;2065;p35"/>
          <p:cNvSpPr txBox="1"/>
          <p:nvPr>
            <p:ph idx="16" type="subTitle"/>
          </p:nvPr>
        </p:nvSpPr>
        <p:spPr>
          <a:xfrm>
            <a:off x="720000" y="1862244"/>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066" name="Google Shape;2066;p35"/>
          <p:cNvSpPr txBox="1"/>
          <p:nvPr>
            <p:ph idx="17" type="subTitle"/>
          </p:nvPr>
        </p:nvSpPr>
        <p:spPr>
          <a:xfrm>
            <a:off x="3419271" y="1862244"/>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067" name="Google Shape;2067;p35"/>
          <p:cNvSpPr txBox="1"/>
          <p:nvPr>
            <p:ph idx="18" type="subTitle"/>
          </p:nvPr>
        </p:nvSpPr>
        <p:spPr>
          <a:xfrm>
            <a:off x="6118549" y="1862257"/>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2068" name="Google Shape;2068;p35"/>
          <p:cNvSpPr txBox="1"/>
          <p:nvPr>
            <p:ph idx="19" type="subTitle"/>
          </p:nvPr>
        </p:nvSpPr>
        <p:spPr>
          <a:xfrm>
            <a:off x="600400" y="3927376"/>
            <a:ext cx="2305500" cy="49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2069" name="Google Shape;2069;p35"/>
          <p:cNvSpPr txBox="1"/>
          <p:nvPr>
            <p:ph idx="20" type="subTitle"/>
          </p:nvPr>
        </p:nvSpPr>
        <p:spPr>
          <a:xfrm>
            <a:off x="3419271" y="3700444"/>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2070" name="Google Shape;2070;p35"/>
          <p:cNvSpPr txBox="1"/>
          <p:nvPr>
            <p:ph idx="21" type="subTitle"/>
          </p:nvPr>
        </p:nvSpPr>
        <p:spPr>
          <a:xfrm>
            <a:off x="6118549" y="3700444"/>
            <a:ext cx="23055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sp>
        <p:nvSpPr>
          <p:cNvPr id="2075" name="Google Shape;2075;p36"/>
          <p:cNvSpPr txBox="1"/>
          <p:nvPr>
            <p:ph type="title"/>
          </p:nvPr>
        </p:nvSpPr>
        <p:spPr>
          <a:xfrm>
            <a:off x="720000" y="89700"/>
            <a:ext cx="77109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076" name="Google Shape;2076;p36"/>
          <p:cNvSpPr txBox="1"/>
          <p:nvPr>
            <p:ph idx="1" type="subTitle"/>
          </p:nvPr>
        </p:nvSpPr>
        <p:spPr>
          <a:xfrm>
            <a:off x="338925" y="747600"/>
            <a:ext cx="6528900" cy="4314300"/>
          </a:xfrm>
          <a:prstGeom prst="rect">
            <a:avLst/>
          </a:prstGeom>
          <a:solidFill>
            <a:schemeClr val="lt1"/>
          </a:solidFill>
        </p:spPr>
        <p:txBody>
          <a:bodyPr anchorCtr="0" anchor="t" bIns="91425" lIns="91425" spcFirstLastPara="1" rIns="91425" wrap="square" tIns="91425">
            <a:noAutofit/>
          </a:bodyPr>
          <a:lstStyle/>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There are estimated to be more than 5 million annual deaths worldwide from traumatic injury. </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Abdominal trauma may result in damage and internal bleeding of the internal organs, including the liver, spleen, kidneys, and bowel. </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Detection and classification of injuries are key to effective treatment and favorable outcomes. </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Prompt diagnosis of abdominal trauma using medical imaging is thus critical to patient care.</a:t>
            </a:r>
            <a:endParaRPr sz="2800">
              <a:highlight>
                <a:schemeClr val="lt1"/>
              </a:highlight>
              <a:latin typeface="Times New Roman"/>
              <a:ea typeface="Times New Roman"/>
              <a:cs typeface="Times New Roman"/>
              <a:sym typeface="Times New Roman"/>
            </a:endParaRPr>
          </a:p>
        </p:txBody>
      </p:sp>
      <p:grpSp>
        <p:nvGrpSpPr>
          <p:cNvPr id="2077" name="Google Shape;2077;p36"/>
          <p:cNvGrpSpPr/>
          <p:nvPr/>
        </p:nvGrpSpPr>
        <p:grpSpPr>
          <a:xfrm>
            <a:off x="6410675" y="1322125"/>
            <a:ext cx="3059120" cy="4314424"/>
            <a:chOff x="5304272" y="1750799"/>
            <a:chExt cx="3664933" cy="4314424"/>
          </a:xfrm>
        </p:grpSpPr>
        <p:sp>
          <p:nvSpPr>
            <p:cNvPr id="2078" name="Google Shape;2078;p36"/>
            <p:cNvSpPr/>
            <p:nvPr/>
          </p:nvSpPr>
          <p:spPr>
            <a:xfrm>
              <a:off x="5368205" y="1750799"/>
              <a:ext cx="3601000" cy="3488525"/>
            </a:xfrm>
            <a:custGeom>
              <a:rect b="b" l="l" r="r" t="t"/>
              <a:pathLst>
                <a:path extrusionOk="0" h="139541" w="144040">
                  <a:moveTo>
                    <a:pt x="63581" y="134756"/>
                  </a:moveTo>
                  <a:cubicBezTo>
                    <a:pt x="50484" y="134409"/>
                    <a:pt x="34311" y="140213"/>
                    <a:pt x="23992" y="137137"/>
                  </a:cubicBezTo>
                  <a:cubicBezTo>
                    <a:pt x="13673" y="134061"/>
                    <a:pt x="4496" y="128455"/>
                    <a:pt x="1668" y="116301"/>
                  </a:cubicBezTo>
                  <a:cubicBezTo>
                    <a:pt x="-1160" y="104147"/>
                    <a:pt x="-1011" y="76613"/>
                    <a:pt x="7026" y="64211"/>
                  </a:cubicBezTo>
                  <a:cubicBezTo>
                    <a:pt x="15063" y="51809"/>
                    <a:pt x="40016" y="51065"/>
                    <a:pt x="49888" y="41887"/>
                  </a:cubicBezTo>
                  <a:cubicBezTo>
                    <a:pt x="59760" y="32709"/>
                    <a:pt x="58323" y="16090"/>
                    <a:pt x="66260" y="9145"/>
                  </a:cubicBezTo>
                  <a:cubicBezTo>
                    <a:pt x="74198" y="2200"/>
                    <a:pt x="87740" y="-876"/>
                    <a:pt x="97513" y="215"/>
                  </a:cubicBezTo>
                  <a:cubicBezTo>
                    <a:pt x="107286" y="1306"/>
                    <a:pt x="117159" y="3737"/>
                    <a:pt x="124898" y="15693"/>
                  </a:cubicBezTo>
                  <a:cubicBezTo>
                    <a:pt x="132637" y="27649"/>
                    <a:pt x="142956" y="53843"/>
                    <a:pt x="143948" y="71950"/>
                  </a:cubicBezTo>
                  <a:cubicBezTo>
                    <a:pt x="144940" y="90058"/>
                    <a:pt x="137747" y="113126"/>
                    <a:pt x="130851" y="124338"/>
                  </a:cubicBezTo>
                  <a:cubicBezTo>
                    <a:pt x="123955" y="135550"/>
                    <a:pt x="113786" y="137484"/>
                    <a:pt x="102574" y="139220"/>
                  </a:cubicBezTo>
                  <a:cubicBezTo>
                    <a:pt x="91362" y="140956"/>
                    <a:pt x="76678" y="135103"/>
                    <a:pt x="63581" y="134756"/>
                  </a:cubicBezTo>
                  <a:close/>
                </a:path>
              </a:pathLst>
            </a:custGeom>
            <a:solidFill>
              <a:srgbClr val="FFFFFF">
                <a:alpha val="24050"/>
              </a:srgbClr>
            </a:solidFill>
            <a:ln>
              <a:noFill/>
            </a:ln>
          </p:spPr>
        </p:sp>
        <p:grpSp>
          <p:nvGrpSpPr>
            <p:cNvPr id="2079" name="Google Shape;2079;p36"/>
            <p:cNvGrpSpPr/>
            <p:nvPr/>
          </p:nvGrpSpPr>
          <p:grpSpPr>
            <a:xfrm flipH="1" rot="1484257">
              <a:off x="5412302" y="4587406"/>
              <a:ext cx="1935341" cy="940721"/>
              <a:chOff x="2593100" y="3449275"/>
              <a:chExt cx="264525" cy="128575"/>
            </a:xfrm>
          </p:grpSpPr>
          <p:sp>
            <p:nvSpPr>
              <p:cNvPr id="2080" name="Google Shape;2080;p36"/>
              <p:cNvSpPr/>
              <p:nvPr/>
            </p:nvSpPr>
            <p:spPr>
              <a:xfrm>
                <a:off x="2599950" y="3449275"/>
                <a:ext cx="257675" cy="128575"/>
              </a:xfrm>
              <a:custGeom>
                <a:rect b="b" l="l" r="r" t="t"/>
                <a:pathLst>
                  <a:path extrusionOk="0" h="5143" w="10307">
                    <a:moveTo>
                      <a:pt x="6049" y="1"/>
                    </a:moveTo>
                    <a:cubicBezTo>
                      <a:pt x="4149" y="1"/>
                      <a:pt x="1366" y="946"/>
                      <a:pt x="1" y="4637"/>
                    </a:cubicBezTo>
                    <a:cubicBezTo>
                      <a:pt x="1" y="4637"/>
                      <a:pt x="1269" y="5143"/>
                      <a:pt x="2644" y="5143"/>
                    </a:cubicBezTo>
                    <a:cubicBezTo>
                      <a:pt x="3404" y="5143"/>
                      <a:pt x="4196" y="4989"/>
                      <a:pt x="4825" y="4510"/>
                    </a:cubicBezTo>
                    <a:cubicBezTo>
                      <a:pt x="6591" y="3157"/>
                      <a:pt x="6658" y="2865"/>
                      <a:pt x="7986" y="2512"/>
                    </a:cubicBezTo>
                    <a:cubicBezTo>
                      <a:pt x="9308" y="2165"/>
                      <a:pt x="10307" y="1470"/>
                      <a:pt x="10033" y="831"/>
                    </a:cubicBezTo>
                    <a:cubicBezTo>
                      <a:pt x="9765" y="191"/>
                      <a:pt x="8327" y="161"/>
                      <a:pt x="6439" y="14"/>
                    </a:cubicBezTo>
                    <a:cubicBezTo>
                      <a:pt x="6314" y="6"/>
                      <a:pt x="6183" y="1"/>
                      <a:pt x="60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6"/>
              <p:cNvSpPr/>
              <p:nvPr/>
            </p:nvSpPr>
            <p:spPr>
              <a:xfrm>
                <a:off x="2593100" y="3472600"/>
                <a:ext cx="239400" cy="95525"/>
              </a:xfrm>
              <a:custGeom>
                <a:rect b="b" l="l" r="r" t="t"/>
                <a:pathLst>
                  <a:path extrusionOk="0" h="3821" w="9576">
                    <a:moveTo>
                      <a:pt x="9130" y="0"/>
                    </a:moveTo>
                    <a:cubicBezTo>
                      <a:pt x="8043" y="0"/>
                      <a:pt x="6058" y="352"/>
                      <a:pt x="4222" y="1761"/>
                    </a:cubicBezTo>
                    <a:cubicBezTo>
                      <a:pt x="2114" y="3376"/>
                      <a:pt x="68" y="3729"/>
                      <a:pt x="43" y="3729"/>
                    </a:cubicBezTo>
                    <a:cubicBezTo>
                      <a:pt x="19" y="3735"/>
                      <a:pt x="1" y="3759"/>
                      <a:pt x="7" y="3778"/>
                    </a:cubicBezTo>
                    <a:cubicBezTo>
                      <a:pt x="13" y="3802"/>
                      <a:pt x="31" y="3820"/>
                      <a:pt x="49" y="3820"/>
                    </a:cubicBezTo>
                    <a:cubicBezTo>
                      <a:pt x="74" y="3808"/>
                      <a:pt x="2151" y="3461"/>
                      <a:pt x="4270" y="1841"/>
                    </a:cubicBezTo>
                    <a:cubicBezTo>
                      <a:pt x="6085" y="443"/>
                      <a:pt x="8048" y="92"/>
                      <a:pt x="9118" y="92"/>
                    </a:cubicBezTo>
                    <a:cubicBezTo>
                      <a:pt x="9269" y="92"/>
                      <a:pt x="9402" y="99"/>
                      <a:pt x="9515" y="111"/>
                    </a:cubicBezTo>
                    <a:cubicBezTo>
                      <a:pt x="9518" y="112"/>
                      <a:pt x="9521" y="112"/>
                      <a:pt x="9524" y="112"/>
                    </a:cubicBezTo>
                    <a:cubicBezTo>
                      <a:pt x="9550" y="112"/>
                      <a:pt x="9570" y="91"/>
                      <a:pt x="9570" y="74"/>
                    </a:cubicBezTo>
                    <a:cubicBezTo>
                      <a:pt x="9576" y="44"/>
                      <a:pt x="9551" y="19"/>
                      <a:pt x="9533" y="19"/>
                    </a:cubicBezTo>
                    <a:cubicBezTo>
                      <a:pt x="9418" y="7"/>
                      <a:pt x="9283" y="0"/>
                      <a:pt x="91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6"/>
              <p:cNvSpPr/>
              <p:nvPr/>
            </p:nvSpPr>
            <p:spPr>
              <a:xfrm>
                <a:off x="2793050" y="3475600"/>
                <a:ext cx="32450" cy="20950"/>
              </a:xfrm>
              <a:custGeom>
                <a:rect b="b" l="l" r="r" t="t"/>
                <a:pathLst>
                  <a:path extrusionOk="0" h="838" w="1298">
                    <a:moveTo>
                      <a:pt x="33" y="1"/>
                    </a:moveTo>
                    <a:cubicBezTo>
                      <a:pt x="25" y="1"/>
                      <a:pt x="17" y="6"/>
                      <a:pt x="12" y="15"/>
                    </a:cubicBezTo>
                    <a:cubicBezTo>
                      <a:pt x="0" y="21"/>
                      <a:pt x="12" y="33"/>
                      <a:pt x="18" y="46"/>
                    </a:cubicBezTo>
                    <a:lnTo>
                      <a:pt x="1261" y="837"/>
                    </a:lnTo>
                    <a:lnTo>
                      <a:pt x="1273" y="837"/>
                    </a:lnTo>
                    <a:cubicBezTo>
                      <a:pt x="1279" y="837"/>
                      <a:pt x="1291" y="837"/>
                      <a:pt x="1291" y="825"/>
                    </a:cubicBezTo>
                    <a:cubicBezTo>
                      <a:pt x="1298" y="819"/>
                      <a:pt x="1291" y="807"/>
                      <a:pt x="1279" y="795"/>
                    </a:cubicBezTo>
                    <a:lnTo>
                      <a:pt x="43" y="3"/>
                    </a:lnTo>
                    <a:cubicBezTo>
                      <a:pt x="40" y="1"/>
                      <a:pt x="36" y="1"/>
                      <a:pt x="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6"/>
              <p:cNvSpPr/>
              <p:nvPr/>
            </p:nvSpPr>
            <p:spPr>
              <a:xfrm>
                <a:off x="2783150" y="3455050"/>
                <a:ext cx="13575" cy="23525"/>
              </a:xfrm>
              <a:custGeom>
                <a:rect b="b" l="l" r="r" t="t"/>
                <a:pathLst>
                  <a:path extrusionOk="0" h="941" w="543">
                    <a:moveTo>
                      <a:pt x="520" y="0"/>
                    </a:moveTo>
                    <a:cubicBezTo>
                      <a:pt x="512" y="0"/>
                      <a:pt x="504" y="6"/>
                      <a:pt x="500" y="15"/>
                    </a:cubicBezTo>
                    <a:lnTo>
                      <a:pt x="12" y="910"/>
                    </a:lnTo>
                    <a:cubicBezTo>
                      <a:pt x="0" y="916"/>
                      <a:pt x="12" y="935"/>
                      <a:pt x="19" y="941"/>
                    </a:cubicBezTo>
                    <a:lnTo>
                      <a:pt x="25" y="941"/>
                    </a:lnTo>
                    <a:cubicBezTo>
                      <a:pt x="31" y="941"/>
                      <a:pt x="43" y="941"/>
                      <a:pt x="49" y="935"/>
                    </a:cubicBezTo>
                    <a:lnTo>
                      <a:pt x="536" y="33"/>
                    </a:lnTo>
                    <a:cubicBezTo>
                      <a:pt x="542" y="27"/>
                      <a:pt x="536" y="15"/>
                      <a:pt x="530" y="3"/>
                    </a:cubicBezTo>
                    <a:cubicBezTo>
                      <a:pt x="527" y="1"/>
                      <a:pt x="524"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6"/>
              <p:cNvSpPr/>
              <p:nvPr/>
            </p:nvSpPr>
            <p:spPr>
              <a:xfrm>
                <a:off x="2748425" y="3488400"/>
                <a:ext cx="37475" cy="22150"/>
              </a:xfrm>
              <a:custGeom>
                <a:rect b="b" l="l" r="r" t="t"/>
                <a:pathLst>
                  <a:path extrusionOk="0" h="886" w="1499">
                    <a:moveTo>
                      <a:pt x="29" y="0"/>
                    </a:moveTo>
                    <a:cubicBezTo>
                      <a:pt x="21" y="0"/>
                      <a:pt x="11" y="4"/>
                      <a:pt x="7" y="9"/>
                    </a:cubicBezTo>
                    <a:cubicBezTo>
                      <a:pt x="1" y="21"/>
                      <a:pt x="7" y="33"/>
                      <a:pt x="13" y="39"/>
                    </a:cubicBezTo>
                    <a:lnTo>
                      <a:pt x="1462" y="886"/>
                    </a:lnTo>
                    <a:lnTo>
                      <a:pt x="1475" y="886"/>
                    </a:lnTo>
                    <a:cubicBezTo>
                      <a:pt x="1481" y="886"/>
                      <a:pt x="1493" y="886"/>
                      <a:pt x="1493" y="880"/>
                    </a:cubicBezTo>
                    <a:cubicBezTo>
                      <a:pt x="1499" y="874"/>
                      <a:pt x="1493" y="855"/>
                      <a:pt x="1481" y="849"/>
                    </a:cubicBezTo>
                    <a:lnTo>
                      <a:pt x="37" y="3"/>
                    </a:lnTo>
                    <a:cubicBezTo>
                      <a:pt x="35" y="1"/>
                      <a:pt x="32" y="0"/>
                      <a:pt x="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6"/>
              <p:cNvSpPr/>
              <p:nvPr/>
            </p:nvSpPr>
            <p:spPr>
              <a:xfrm>
                <a:off x="2740800" y="3452675"/>
                <a:ext cx="12675" cy="40225"/>
              </a:xfrm>
              <a:custGeom>
                <a:rect b="b" l="l" r="r" t="t"/>
                <a:pathLst>
                  <a:path extrusionOk="0" h="1609" w="507">
                    <a:moveTo>
                      <a:pt x="494" y="0"/>
                    </a:moveTo>
                    <a:cubicBezTo>
                      <a:pt x="476" y="0"/>
                      <a:pt x="464" y="0"/>
                      <a:pt x="464" y="19"/>
                    </a:cubicBezTo>
                    <a:lnTo>
                      <a:pt x="1" y="1578"/>
                    </a:lnTo>
                    <a:cubicBezTo>
                      <a:pt x="1" y="1590"/>
                      <a:pt x="7" y="1602"/>
                      <a:pt x="19" y="1608"/>
                    </a:cubicBezTo>
                    <a:cubicBezTo>
                      <a:pt x="31" y="1608"/>
                      <a:pt x="37" y="1602"/>
                      <a:pt x="44" y="1590"/>
                    </a:cubicBezTo>
                    <a:lnTo>
                      <a:pt x="507" y="31"/>
                    </a:lnTo>
                    <a:cubicBezTo>
                      <a:pt x="507" y="19"/>
                      <a:pt x="507" y="0"/>
                      <a:pt x="4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6"/>
              <p:cNvSpPr/>
              <p:nvPr/>
            </p:nvSpPr>
            <p:spPr>
              <a:xfrm>
                <a:off x="2706100" y="3511450"/>
                <a:ext cx="45550" cy="18150"/>
              </a:xfrm>
              <a:custGeom>
                <a:rect b="b" l="l" r="r" t="t"/>
                <a:pathLst>
                  <a:path extrusionOk="0" h="726" w="1822">
                    <a:moveTo>
                      <a:pt x="31" y="0"/>
                    </a:moveTo>
                    <a:cubicBezTo>
                      <a:pt x="18" y="0"/>
                      <a:pt x="6" y="0"/>
                      <a:pt x="0" y="19"/>
                    </a:cubicBezTo>
                    <a:cubicBezTo>
                      <a:pt x="0" y="31"/>
                      <a:pt x="0" y="43"/>
                      <a:pt x="18" y="49"/>
                    </a:cubicBezTo>
                    <a:lnTo>
                      <a:pt x="1791" y="725"/>
                    </a:lnTo>
                    <a:lnTo>
                      <a:pt x="1797" y="725"/>
                    </a:lnTo>
                    <a:cubicBezTo>
                      <a:pt x="1815" y="725"/>
                      <a:pt x="1821" y="719"/>
                      <a:pt x="1821" y="713"/>
                    </a:cubicBezTo>
                    <a:cubicBezTo>
                      <a:pt x="1821" y="695"/>
                      <a:pt x="1821" y="689"/>
                      <a:pt x="1803" y="676"/>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6"/>
              <p:cNvSpPr/>
              <p:nvPr/>
            </p:nvSpPr>
            <p:spPr>
              <a:xfrm>
                <a:off x="2700775" y="3461650"/>
                <a:ext cx="5350" cy="54850"/>
              </a:xfrm>
              <a:custGeom>
                <a:rect b="b" l="l" r="r" t="t"/>
                <a:pathLst>
                  <a:path extrusionOk="0" h="2194" w="214">
                    <a:moveTo>
                      <a:pt x="189" y="1"/>
                    </a:moveTo>
                    <a:cubicBezTo>
                      <a:pt x="183" y="1"/>
                      <a:pt x="171" y="7"/>
                      <a:pt x="171" y="25"/>
                    </a:cubicBezTo>
                    <a:lnTo>
                      <a:pt x="0" y="2169"/>
                    </a:lnTo>
                    <a:cubicBezTo>
                      <a:pt x="0" y="2175"/>
                      <a:pt x="6" y="2193"/>
                      <a:pt x="24" y="2193"/>
                    </a:cubicBezTo>
                    <a:cubicBezTo>
                      <a:pt x="37" y="2193"/>
                      <a:pt x="49" y="2187"/>
                      <a:pt x="49" y="2169"/>
                    </a:cubicBezTo>
                    <a:lnTo>
                      <a:pt x="213" y="25"/>
                    </a:lnTo>
                    <a:cubicBezTo>
                      <a:pt x="213" y="13"/>
                      <a:pt x="207"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6"/>
              <p:cNvSpPr/>
              <p:nvPr/>
            </p:nvSpPr>
            <p:spPr>
              <a:xfrm>
                <a:off x="2666350" y="3538100"/>
                <a:ext cx="53925" cy="18300"/>
              </a:xfrm>
              <a:custGeom>
                <a:rect b="b" l="l" r="r" t="t"/>
                <a:pathLst>
                  <a:path extrusionOk="0" h="732" w="2157">
                    <a:moveTo>
                      <a:pt x="31" y="0"/>
                    </a:moveTo>
                    <a:cubicBezTo>
                      <a:pt x="13" y="0"/>
                      <a:pt x="7" y="0"/>
                      <a:pt x="0" y="19"/>
                    </a:cubicBezTo>
                    <a:cubicBezTo>
                      <a:pt x="0" y="31"/>
                      <a:pt x="0" y="43"/>
                      <a:pt x="13" y="49"/>
                    </a:cubicBezTo>
                    <a:lnTo>
                      <a:pt x="2132" y="731"/>
                    </a:lnTo>
                    <a:cubicBezTo>
                      <a:pt x="2144" y="731"/>
                      <a:pt x="2157" y="731"/>
                      <a:pt x="2157" y="713"/>
                    </a:cubicBezTo>
                    <a:cubicBezTo>
                      <a:pt x="2157" y="695"/>
                      <a:pt x="2157" y="689"/>
                      <a:pt x="2138" y="682"/>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6"/>
              <p:cNvSpPr/>
              <p:nvPr/>
            </p:nvSpPr>
            <p:spPr>
              <a:xfrm>
                <a:off x="2659650" y="3483875"/>
                <a:ext cx="2775" cy="58500"/>
              </a:xfrm>
              <a:custGeom>
                <a:rect b="b" l="l" r="r" t="t"/>
                <a:pathLst>
                  <a:path extrusionOk="0" h="2340" w="111">
                    <a:moveTo>
                      <a:pt x="25" y="1"/>
                    </a:moveTo>
                    <a:cubicBezTo>
                      <a:pt x="7" y="1"/>
                      <a:pt x="0" y="7"/>
                      <a:pt x="0" y="25"/>
                    </a:cubicBezTo>
                    <a:lnTo>
                      <a:pt x="61" y="2315"/>
                    </a:lnTo>
                    <a:cubicBezTo>
                      <a:pt x="61" y="2334"/>
                      <a:pt x="67" y="2340"/>
                      <a:pt x="86" y="2340"/>
                    </a:cubicBezTo>
                    <a:cubicBezTo>
                      <a:pt x="98" y="2340"/>
                      <a:pt x="110" y="2322"/>
                      <a:pt x="110" y="2315"/>
                    </a:cubicBezTo>
                    <a:lnTo>
                      <a:pt x="49" y="25"/>
                    </a:lnTo>
                    <a:cubicBezTo>
                      <a:pt x="49" y="7"/>
                      <a:pt x="37" y="1"/>
                      <a:pt x="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6"/>
              <p:cNvSpPr/>
              <p:nvPr/>
            </p:nvSpPr>
            <p:spPr>
              <a:xfrm>
                <a:off x="2626900" y="3556825"/>
                <a:ext cx="49675" cy="17850"/>
              </a:xfrm>
              <a:custGeom>
                <a:rect b="b" l="l" r="r" t="t"/>
                <a:pathLst>
                  <a:path extrusionOk="0" h="714" w="1987">
                    <a:moveTo>
                      <a:pt x="31" y="0"/>
                    </a:moveTo>
                    <a:cubicBezTo>
                      <a:pt x="19" y="0"/>
                      <a:pt x="7" y="0"/>
                      <a:pt x="1" y="13"/>
                    </a:cubicBezTo>
                    <a:cubicBezTo>
                      <a:pt x="1" y="31"/>
                      <a:pt x="1" y="37"/>
                      <a:pt x="19" y="43"/>
                    </a:cubicBezTo>
                    <a:lnTo>
                      <a:pt x="1968" y="713"/>
                    </a:lnTo>
                    <a:cubicBezTo>
                      <a:pt x="1974" y="713"/>
                      <a:pt x="1980" y="707"/>
                      <a:pt x="1987" y="701"/>
                    </a:cubicBezTo>
                    <a:cubicBezTo>
                      <a:pt x="1987" y="683"/>
                      <a:pt x="1987" y="677"/>
                      <a:pt x="1974" y="670"/>
                    </a:cubicBezTo>
                    <a:lnTo>
                      <a:pt x="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6"/>
              <p:cNvSpPr/>
              <p:nvPr/>
            </p:nvSpPr>
            <p:spPr>
              <a:xfrm>
                <a:off x="2620975" y="3521750"/>
                <a:ext cx="8700" cy="38300"/>
              </a:xfrm>
              <a:custGeom>
                <a:rect b="b" l="l" r="r" t="t"/>
                <a:pathLst>
                  <a:path extrusionOk="0" h="1532" w="348">
                    <a:moveTo>
                      <a:pt x="310" y="0"/>
                    </a:moveTo>
                    <a:cubicBezTo>
                      <a:pt x="299" y="0"/>
                      <a:pt x="293" y="6"/>
                      <a:pt x="293" y="15"/>
                    </a:cubicBezTo>
                    <a:lnTo>
                      <a:pt x="0" y="1501"/>
                    </a:lnTo>
                    <a:cubicBezTo>
                      <a:pt x="0" y="1519"/>
                      <a:pt x="13" y="1531"/>
                      <a:pt x="25" y="1531"/>
                    </a:cubicBezTo>
                    <a:cubicBezTo>
                      <a:pt x="43" y="1531"/>
                      <a:pt x="49" y="1525"/>
                      <a:pt x="49" y="1519"/>
                    </a:cubicBezTo>
                    <a:lnTo>
                      <a:pt x="335" y="33"/>
                    </a:lnTo>
                    <a:cubicBezTo>
                      <a:pt x="348" y="15"/>
                      <a:pt x="335" y="3"/>
                      <a:pt x="323" y="3"/>
                    </a:cubicBezTo>
                    <a:cubicBezTo>
                      <a:pt x="318" y="1"/>
                      <a:pt x="314" y="0"/>
                      <a:pt x="3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2" name="Google Shape;2092;p36"/>
            <p:cNvGrpSpPr/>
            <p:nvPr/>
          </p:nvGrpSpPr>
          <p:grpSpPr>
            <a:xfrm flipH="1">
              <a:off x="5505187" y="3389717"/>
              <a:ext cx="1526309" cy="1610224"/>
              <a:chOff x="2396775" y="2929175"/>
              <a:chExt cx="199975" cy="210975"/>
            </a:xfrm>
          </p:grpSpPr>
          <p:sp>
            <p:nvSpPr>
              <p:cNvPr id="2093" name="Google Shape;2093;p36"/>
              <p:cNvSpPr/>
              <p:nvPr/>
            </p:nvSpPr>
            <p:spPr>
              <a:xfrm>
                <a:off x="2396775" y="2929175"/>
                <a:ext cx="199975" cy="202900"/>
              </a:xfrm>
              <a:custGeom>
                <a:rect b="b" l="l" r="r" t="t"/>
                <a:pathLst>
                  <a:path extrusionOk="0" h="8116" w="7999">
                    <a:moveTo>
                      <a:pt x="7148" y="1"/>
                    </a:moveTo>
                    <a:cubicBezTo>
                      <a:pt x="6701" y="1"/>
                      <a:pt x="5847" y="596"/>
                      <a:pt x="4363" y="2773"/>
                    </a:cubicBezTo>
                    <a:lnTo>
                      <a:pt x="4363" y="2773"/>
                    </a:lnTo>
                    <a:cubicBezTo>
                      <a:pt x="4481" y="2517"/>
                      <a:pt x="5316" y="110"/>
                      <a:pt x="4618" y="70"/>
                    </a:cubicBezTo>
                    <a:cubicBezTo>
                      <a:pt x="4605" y="69"/>
                      <a:pt x="4593" y="69"/>
                      <a:pt x="4581" y="69"/>
                    </a:cubicBezTo>
                    <a:cubicBezTo>
                      <a:pt x="3846" y="69"/>
                      <a:pt x="3352" y="809"/>
                      <a:pt x="2315" y="4620"/>
                    </a:cubicBezTo>
                    <a:cubicBezTo>
                      <a:pt x="2315" y="4565"/>
                      <a:pt x="2717" y="673"/>
                      <a:pt x="2212" y="515"/>
                    </a:cubicBezTo>
                    <a:cubicBezTo>
                      <a:pt x="2186" y="506"/>
                      <a:pt x="2159" y="502"/>
                      <a:pt x="2134" y="502"/>
                    </a:cubicBezTo>
                    <a:cubicBezTo>
                      <a:pt x="1656" y="502"/>
                      <a:pt x="1261" y="1896"/>
                      <a:pt x="1365" y="5022"/>
                    </a:cubicBezTo>
                    <a:cubicBezTo>
                      <a:pt x="1315" y="4123"/>
                      <a:pt x="800" y="2521"/>
                      <a:pt x="461" y="2521"/>
                    </a:cubicBezTo>
                    <a:cubicBezTo>
                      <a:pt x="351" y="2521"/>
                      <a:pt x="260" y="2687"/>
                      <a:pt x="208" y="3097"/>
                    </a:cubicBezTo>
                    <a:cubicBezTo>
                      <a:pt x="1" y="4778"/>
                      <a:pt x="665" y="8116"/>
                      <a:pt x="665" y="8116"/>
                    </a:cubicBezTo>
                    <a:cubicBezTo>
                      <a:pt x="665" y="8116"/>
                      <a:pt x="4752" y="7483"/>
                      <a:pt x="5958" y="6898"/>
                    </a:cubicBezTo>
                    <a:cubicBezTo>
                      <a:pt x="6801" y="6489"/>
                      <a:pt x="6647" y="6327"/>
                      <a:pt x="5436" y="6327"/>
                    </a:cubicBezTo>
                    <a:cubicBezTo>
                      <a:pt x="4914" y="6327"/>
                      <a:pt x="4196" y="6357"/>
                      <a:pt x="3278" y="6411"/>
                    </a:cubicBezTo>
                    <a:cubicBezTo>
                      <a:pt x="3278" y="6411"/>
                      <a:pt x="7085" y="5954"/>
                      <a:pt x="7554" y="5387"/>
                    </a:cubicBezTo>
                    <a:cubicBezTo>
                      <a:pt x="7885" y="4992"/>
                      <a:pt x="7093" y="4875"/>
                      <a:pt x="5832" y="4875"/>
                    </a:cubicBezTo>
                    <a:cubicBezTo>
                      <a:pt x="5307" y="4875"/>
                      <a:pt x="4699" y="4896"/>
                      <a:pt x="4057" y="4924"/>
                    </a:cubicBezTo>
                    <a:cubicBezTo>
                      <a:pt x="5203" y="4815"/>
                      <a:pt x="7998" y="3858"/>
                      <a:pt x="7956" y="3316"/>
                    </a:cubicBezTo>
                    <a:cubicBezTo>
                      <a:pt x="7937" y="3031"/>
                      <a:pt x="7548" y="2846"/>
                      <a:pt x="6970" y="2846"/>
                    </a:cubicBezTo>
                    <a:cubicBezTo>
                      <a:pt x="6437" y="2846"/>
                      <a:pt x="5742" y="3003"/>
                      <a:pt x="5026" y="3383"/>
                    </a:cubicBezTo>
                    <a:cubicBezTo>
                      <a:pt x="6518" y="2183"/>
                      <a:pt x="7730" y="326"/>
                      <a:pt x="7377" y="70"/>
                    </a:cubicBezTo>
                    <a:cubicBezTo>
                      <a:pt x="7317" y="27"/>
                      <a:pt x="7241" y="1"/>
                      <a:pt x="714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6"/>
              <p:cNvSpPr/>
              <p:nvPr/>
            </p:nvSpPr>
            <p:spPr>
              <a:xfrm>
                <a:off x="2409425" y="2944100"/>
                <a:ext cx="164025" cy="196050"/>
              </a:xfrm>
              <a:custGeom>
                <a:rect b="b" l="l" r="r" t="t"/>
                <a:pathLst>
                  <a:path extrusionOk="0" h="7842" w="6561">
                    <a:moveTo>
                      <a:pt x="6504" y="0"/>
                    </a:moveTo>
                    <a:cubicBezTo>
                      <a:pt x="6492" y="0"/>
                      <a:pt x="6480" y="3"/>
                      <a:pt x="6469" y="9"/>
                    </a:cubicBezTo>
                    <a:cubicBezTo>
                      <a:pt x="2620" y="3316"/>
                      <a:pt x="31" y="7720"/>
                      <a:pt x="7" y="7769"/>
                    </a:cubicBezTo>
                    <a:cubicBezTo>
                      <a:pt x="0" y="7793"/>
                      <a:pt x="7" y="7824"/>
                      <a:pt x="31" y="7836"/>
                    </a:cubicBezTo>
                    <a:cubicBezTo>
                      <a:pt x="37" y="7842"/>
                      <a:pt x="43" y="7842"/>
                      <a:pt x="49" y="7842"/>
                    </a:cubicBezTo>
                    <a:cubicBezTo>
                      <a:pt x="74" y="7842"/>
                      <a:pt x="92" y="7836"/>
                      <a:pt x="98" y="7830"/>
                    </a:cubicBezTo>
                    <a:cubicBezTo>
                      <a:pt x="122" y="7781"/>
                      <a:pt x="2699" y="3383"/>
                      <a:pt x="6536" y="94"/>
                    </a:cubicBezTo>
                    <a:cubicBezTo>
                      <a:pt x="6560" y="70"/>
                      <a:pt x="6560" y="39"/>
                      <a:pt x="6548" y="15"/>
                    </a:cubicBezTo>
                    <a:cubicBezTo>
                      <a:pt x="6535" y="5"/>
                      <a:pt x="6520" y="0"/>
                      <a:pt x="6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6"/>
              <p:cNvSpPr/>
              <p:nvPr/>
            </p:nvSpPr>
            <p:spPr>
              <a:xfrm>
                <a:off x="2474150" y="2938150"/>
                <a:ext cx="95650" cy="110175"/>
              </a:xfrm>
              <a:custGeom>
                <a:rect b="b" l="l" r="r" t="t"/>
                <a:pathLst>
                  <a:path extrusionOk="0" h="4407" w="3826">
                    <a:moveTo>
                      <a:pt x="1166" y="1"/>
                    </a:moveTo>
                    <a:cubicBezTo>
                      <a:pt x="1155" y="1"/>
                      <a:pt x="1145" y="8"/>
                      <a:pt x="1145" y="22"/>
                    </a:cubicBezTo>
                    <a:lnTo>
                      <a:pt x="0" y="4407"/>
                    </a:lnTo>
                    <a:lnTo>
                      <a:pt x="0" y="4407"/>
                    </a:lnTo>
                    <a:lnTo>
                      <a:pt x="3807" y="3091"/>
                    </a:lnTo>
                    <a:cubicBezTo>
                      <a:pt x="3819" y="3091"/>
                      <a:pt x="3825" y="3079"/>
                      <a:pt x="3819" y="3061"/>
                    </a:cubicBezTo>
                    <a:cubicBezTo>
                      <a:pt x="3819" y="3052"/>
                      <a:pt x="3813" y="3046"/>
                      <a:pt x="3802" y="3046"/>
                    </a:cubicBezTo>
                    <a:cubicBezTo>
                      <a:pt x="3798" y="3046"/>
                      <a:pt x="3794" y="3047"/>
                      <a:pt x="3789" y="3049"/>
                    </a:cubicBezTo>
                    <a:lnTo>
                      <a:pt x="67" y="4322"/>
                    </a:lnTo>
                    <a:lnTo>
                      <a:pt x="1194" y="34"/>
                    </a:lnTo>
                    <a:cubicBezTo>
                      <a:pt x="1200" y="22"/>
                      <a:pt x="1194" y="3"/>
                      <a:pt x="1176" y="3"/>
                    </a:cubicBezTo>
                    <a:cubicBezTo>
                      <a:pt x="1173" y="2"/>
                      <a:pt x="1169" y="1"/>
                      <a:pt x="11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6"/>
              <p:cNvSpPr/>
              <p:nvPr/>
            </p:nvSpPr>
            <p:spPr>
              <a:xfrm>
                <a:off x="2445500" y="2950850"/>
                <a:ext cx="120475" cy="135250"/>
              </a:xfrm>
              <a:custGeom>
                <a:rect b="b" l="l" r="r" t="t"/>
                <a:pathLst>
                  <a:path extrusionOk="0" h="5410" w="4819">
                    <a:moveTo>
                      <a:pt x="25" y="1"/>
                    </a:moveTo>
                    <a:cubicBezTo>
                      <a:pt x="19" y="1"/>
                      <a:pt x="1" y="7"/>
                      <a:pt x="1" y="19"/>
                    </a:cubicBezTo>
                    <a:lnTo>
                      <a:pt x="1" y="5410"/>
                    </a:lnTo>
                    <a:lnTo>
                      <a:pt x="4801" y="4557"/>
                    </a:lnTo>
                    <a:cubicBezTo>
                      <a:pt x="4813" y="4557"/>
                      <a:pt x="4819" y="4545"/>
                      <a:pt x="4819" y="4526"/>
                    </a:cubicBezTo>
                    <a:cubicBezTo>
                      <a:pt x="4819" y="4514"/>
                      <a:pt x="4807" y="4508"/>
                      <a:pt x="4788" y="4508"/>
                    </a:cubicBezTo>
                    <a:lnTo>
                      <a:pt x="50" y="5349"/>
                    </a:lnTo>
                    <a:lnTo>
                      <a:pt x="50" y="19"/>
                    </a:lnTo>
                    <a:cubicBezTo>
                      <a:pt x="50" y="13"/>
                      <a:pt x="38"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6"/>
              <p:cNvSpPr/>
              <p:nvPr/>
            </p:nvSpPr>
            <p:spPr>
              <a:xfrm>
                <a:off x="2411850" y="3019375"/>
                <a:ext cx="115150" cy="95200"/>
              </a:xfrm>
              <a:custGeom>
                <a:rect b="b" l="l" r="r" t="t"/>
                <a:pathLst>
                  <a:path extrusionOk="0" h="3808" w="4606">
                    <a:moveTo>
                      <a:pt x="25" y="1"/>
                    </a:moveTo>
                    <a:cubicBezTo>
                      <a:pt x="7" y="1"/>
                      <a:pt x="1" y="13"/>
                      <a:pt x="1" y="31"/>
                    </a:cubicBezTo>
                    <a:lnTo>
                      <a:pt x="555" y="3783"/>
                    </a:lnTo>
                    <a:lnTo>
                      <a:pt x="561" y="3808"/>
                    </a:lnTo>
                    <a:lnTo>
                      <a:pt x="4581" y="3229"/>
                    </a:lnTo>
                    <a:cubicBezTo>
                      <a:pt x="4600" y="3229"/>
                      <a:pt x="4606" y="3211"/>
                      <a:pt x="4606" y="3198"/>
                    </a:cubicBezTo>
                    <a:cubicBezTo>
                      <a:pt x="4606" y="3180"/>
                      <a:pt x="4593" y="3174"/>
                      <a:pt x="4575" y="3174"/>
                    </a:cubicBezTo>
                    <a:lnTo>
                      <a:pt x="604" y="3753"/>
                    </a:lnTo>
                    <a:lnTo>
                      <a:pt x="56" y="19"/>
                    </a:lnTo>
                    <a:cubicBezTo>
                      <a:pt x="56" y="7"/>
                      <a:pt x="37" y="1"/>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36"/>
            <p:cNvGrpSpPr/>
            <p:nvPr/>
          </p:nvGrpSpPr>
          <p:grpSpPr>
            <a:xfrm rot="938883">
              <a:off x="7031015" y="3523140"/>
              <a:ext cx="1526318" cy="2380351"/>
              <a:chOff x="2879838" y="3206638"/>
              <a:chExt cx="182600" cy="284775"/>
            </a:xfrm>
          </p:grpSpPr>
          <p:sp>
            <p:nvSpPr>
              <p:cNvPr id="2099" name="Google Shape;2099;p36"/>
              <p:cNvSpPr/>
              <p:nvPr/>
            </p:nvSpPr>
            <p:spPr>
              <a:xfrm>
                <a:off x="2879838" y="3206638"/>
                <a:ext cx="182600" cy="277300"/>
              </a:xfrm>
              <a:custGeom>
                <a:rect b="b" l="l" r="r" t="t"/>
                <a:pathLst>
                  <a:path extrusionOk="0" h="11092" w="7304">
                    <a:moveTo>
                      <a:pt x="6293" y="0"/>
                    </a:moveTo>
                    <a:cubicBezTo>
                      <a:pt x="5644" y="0"/>
                      <a:pt x="4909" y="957"/>
                      <a:pt x="4422" y="2223"/>
                    </a:cubicBezTo>
                    <a:cubicBezTo>
                      <a:pt x="3862" y="3691"/>
                      <a:pt x="3509" y="3728"/>
                      <a:pt x="1761" y="5586"/>
                    </a:cubicBezTo>
                    <a:cubicBezTo>
                      <a:pt x="0" y="7443"/>
                      <a:pt x="1017" y="11092"/>
                      <a:pt x="1017" y="11092"/>
                    </a:cubicBezTo>
                    <a:cubicBezTo>
                      <a:pt x="5726" y="9898"/>
                      <a:pt x="7017" y="6463"/>
                      <a:pt x="7090" y="4282"/>
                    </a:cubicBezTo>
                    <a:cubicBezTo>
                      <a:pt x="7163" y="2108"/>
                      <a:pt x="7303" y="469"/>
                      <a:pt x="6603" y="79"/>
                    </a:cubicBezTo>
                    <a:cubicBezTo>
                      <a:pt x="6503" y="26"/>
                      <a:pt x="6399" y="0"/>
                      <a:pt x="6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0" name="Google Shape;2100;p36"/>
              <p:cNvGrpSpPr/>
              <p:nvPr/>
            </p:nvGrpSpPr>
            <p:grpSpPr>
              <a:xfrm>
                <a:off x="2901163" y="3229163"/>
                <a:ext cx="154575" cy="262250"/>
                <a:chOff x="2901163" y="3229163"/>
                <a:chExt cx="154575" cy="262250"/>
              </a:xfrm>
            </p:grpSpPr>
            <p:sp>
              <p:nvSpPr>
                <p:cNvPr id="2101" name="Google Shape;2101;p36"/>
                <p:cNvSpPr/>
                <p:nvPr/>
              </p:nvSpPr>
              <p:spPr>
                <a:xfrm>
                  <a:off x="2901163" y="3229163"/>
                  <a:ext cx="137975" cy="262250"/>
                </a:xfrm>
                <a:custGeom>
                  <a:rect b="b" l="l" r="r" t="t"/>
                  <a:pathLst>
                    <a:path extrusionOk="0" h="10490" w="5519">
                      <a:moveTo>
                        <a:pt x="5464" y="1"/>
                      </a:moveTo>
                      <a:cubicBezTo>
                        <a:pt x="5433" y="1"/>
                        <a:pt x="5415" y="25"/>
                        <a:pt x="5415" y="56"/>
                      </a:cubicBezTo>
                      <a:cubicBezTo>
                        <a:pt x="5415" y="1109"/>
                        <a:pt x="4861" y="3674"/>
                        <a:pt x="2790" y="5842"/>
                      </a:cubicBezTo>
                      <a:cubicBezTo>
                        <a:pt x="670" y="8071"/>
                        <a:pt x="12" y="10404"/>
                        <a:pt x="6" y="10428"/>
                      </a:cubicBezTo>
                      <a:cubicBezTo>
                        <a:pt x="0" y="10447"/>
                        <a:pt x="12" y="10477"/>
                        <a:pt x="43" y="10489"/>
                      </a:cubicBezTo>
                      <a:lnTo>
                        <a:pt x="61" y="10489"/>
                      </a:lnTo>
                      <a:cubicBezTo>
                        <a:pt x="91" y="10489"/>
                        <a:pt x="104" y="10471"/>
                        <a:pt x="122" y="10447"/>
                      </a:cubicBezTo>
                      <a:cubicBezTo>
                        <a:pt x="128" y="10428"/>
                        <a:pt x="767" y="8120"/>
                        <a:pt x="2875" y="5909"/>
                      </a:cubicBezTo>
                      <a:cubicBezTo>
                        <a:pt x="4970" y="3716"/>
                        <a:pt x="5518" y="1121"/>
                        <a:pt x="5518" y="56"/>
                      </a:cubicBezTo>
                      <a:cubicBezTo>
                        <a:pt x="5518" y="25"/>
                        <a:pt x="5494" y="1"/>
                        <a:pt x="54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6"/>
                <p:cNvSpPr/>
                <p:nvPr/>
              </p:nvSpPr>
              <p:spPr>
                <a:xfrm>
                  <a:off x="3011388" y="3234288"/>
                  <a:ext cx="20600" cy="39375"/>
                </a:xfrm>
                <a:custGeom>
                  <a:rect b="b" l="l" r="r" t="t"/>
                  <a:pathLst>
                    <a:path extrusionOk="0" h="1575" w="824">
                      <a:moveTo>
                        <a:pt x="33" y="0"/>
                      </a:moveTo>
                      <a:cubicBezTo>
                        <a:pt x="28" y="0"/>
                        <a:pt x="24" y="1"/>
                        <a:pt x="19" y="3"/>
                      </a:cubicBezTo>
                      <a:cubicBezTo>
                        <a:pt x="7" y="9"/>
                        <a:pt x="1" y="27"/>
                        <a:pt x="7" y="39"/>
                      </a:cubicBezTo>
                      <a:lnTo>
                        <a:pt x="762" y="1556"/>
                      </a:lnTo>
                      <a:cubicBezTo>
                        <a:pt x="768" y="1562"/>
                        <a:pt x="774" y="1574"/>
                        <a:pt x="780" y="1574"/>
                      </a:cubicBezTo>
                      <a:lnTo>
                        <a:pt x="799" y="1574"/>
                      </a:lnTo>
                      <a:cubicBezTo>
                        <a:pt x="811" y="1562"/>
                        <a:pt x="823" y="1550"/>
                        <a:pt x="811" y="1532"/>
                      </a:cubicBezTo>
                      <a:lnTo>
                        <a:pt x="62" y="15"/>
                      </a:lnTo>
                      <a:cubicBezTo>
                        <a:pt x="53" y="6"/>
                        <a:pt x="44" y="0"/>
                        <a:pt x="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6"/>
                <p:cNvSpPr/>
                <p:nvPr/>
              </p:nvSpPr>
              <p:spPr>
                <a:xfrm>
                  <a:off x="3026788" y="3272213"/>
                  <a:ext cx="28950" cy="12550"/>
                </a:xfrm>
                <a:custGeom>
                  <a:rect b="b" l="l" r="r" t="t"/>
                  <a:pathLst>
                    <a:path extrusionOk="0" h="502" w="1158">
                      <a:moveTo>
                        <a:pt x="1122" y="0"/>
                      </a:moveTo>
                      <a:cubicBezTo>
                        <a:pt x="1118" y="0"/>
                        <a:pt x="1113" y="1"/>
                        <a:pt x="1109" y="2"/>
                      </a:cubicBezTo>
                      <a:lnTo>
                        <a:pt x="24" y="453"/>
                      </a:lnTo>
                      <a:cubicBezTo>
                        <a:pt x="6" y="459"/>
                        <a:pt x="0" y="471"/>
                        <a:pt x="6" y="490"/>
                      </a:cubicBezTo>
                      <a:cubicBezTo>
                        <a:pt x="6" y="496"/>
                        <a:pt x="24" y="502"/>
                        <a:pt x="30" y="502"/>
                      </a:cubicBezTo>
                      <a:lnTo>
                        <a:pt x="43" y="502"/>
                      </a:lnTo>
                      <a:lnTo>
                        <a:pt x="1133" y="57"/>
                      </a:lnTo>
                      <a:cubicBezTo>
                        <a:pt x="1151" y="45"/>
                        <a:pt x="1157" y="33"/>
                        <a:pt x="1151" y="15"/>
                      </a:cubicBezTo>
                      <a:cubicBezTo>
                        <a:pt x="1142" y="6"/>
                        <a:pt x="1133" y="0"/>
                        <a:pt x="11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6"/>
                <p:cNvSpPr/>
                <p:nvPr/>
              </p:nvSpPr>
              <p:spPr>
                <a:xfrm>
                  <a:off x="2990238" y="3277688"/>
                  <a:ext cx="21500" cy="45450"/>
                </a:xfrm>
                <a:custGeom>
                  <a:rect b="b" l="l" r="r" t="t"/>
                  <a:pathLst>
                    <a:path extrusionOk="0" h="1818" w="860">
                      <a:moveTo>
                        <a:pt x="35" y="0"/>
                      </a:moveTo>
                      <a:cubicBezTo>
                        <a:pt x="31" y="0"/>
                        <a:pt x="28" y="1"/>
                        <a:pt x="25" y="3"/>
                      </a:cubicBezTo>
                      <a:cubicBezTo>
                        <a:pt x="6" y="9"/>
                        <a:pt x="0" y="27"/>
                        <a:pt x="6" y="39"/>
                      </a:cubicBezTo>
                      <a:lnTo>
                        <a:pt x="798" y="1800"/>
                      </a:lnTo>
                      <a:cubicBezTo>
                        <a:pt x="798" y="1806"/>
                        <a:pt x="816" y="1818"/>
                        <a:pt x="822" y="1818"/>
                      </a:cubicBezTo>
                      <a:lnTo>
                        <a:pt x="835" y="1818"/>
                      </a:lnTo>
                      <a:cubicBezTo>
                        <a:pt x="853" y="1806"/>
                        <a:pt x="859" y="1793"/>
                        <a:pt x="853" y="1775"/>
                      </a:cubicBezTo>
                      <a:lnTo>
                        <a:pt x="61" y="21"/>
                      </a:lnTo>
                      <a:cubicBezTo>
                        <a:pt x="57" y="7"/>
                        <a:pt x="45" y="0"/>
                        <a:pt x="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6"/>
                <p:cNvSpPr/>
                <p:nvPr/>
              </p:nvSpPr>
              <p:spPr>
                <a:xfrm>
                  <a:off x="3005463" y="3321763"/>
                  <a:ext cx="47375" cy="9900"/>
                </a:xfrm>
                <a:custGeom>
                  <a:rect b="b" l="l" r="r" t="t"/>
                  <a:pathLst>
                    <a:path extrusionOk="0" h="396" w="1895">
                      <a:moveTo>
                        <a:pt x="1864" y="0"/>
                      </a:moveTo>
                      <a:lnTo>
                        <a:pt x="25" y="341"/>
                      </a:lnTo>
                      <a:cubicBezTo>
                        <a:pt x="6" y="341"/>
                        <a:pt x="0" y="359"/>
                        <a:pt x="0" y="372"/>
                      </a:cubicBezTo>
                      <a:cubicBezTo>
                        <a:pt x="0" y="390"/>
                        <a:pt x="6" y="396"/>
                        <a:pt x="25" y="396"/>
                      </a:cubicBezTo>
                      <a:lnTo>
                        <a:pt x="1870" y="55"/>
                      </a:lnTo>
                      <a:cubicBezTo>
                        <a:pt x="1888" y="55"/>
                        <a:pt x="1895" y="37"/>
                        <a:pt x="1895" y="24"/>
                      </a:cubicBezTo>
                      <a:cubicBezTo>
                        <a:pt x="1895" y="6"/>
                        <a:pt x="1882" y="0"/>
                        <a:pt x="1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6"/>
                <p:cNvSpPr/>
                <p:nvPr/>
              </p:nvSpPr>
              <p:spPr>
                <a:xfrm>
                  <a:off x="2964488" y="3314438"/>
                  <a:ext cx="15425" cy="54400"/>
                </a:xfrm>
                <a:custGeom>
                  <a:rect b="b" l="l" r="r" t="t"/>
                  <a:pathLst>
                    <a:path extrusionOk="0" h="2176" w="617">
                      <a:moveTo>
                        <a:pt x="19" y="1"/>
                      </a:moveTo>
                      <a:cubicBezTo>
                        <a:pt x="7" y="1"/>
                        <a:pt x="1" y="19"/>
                        <a:pt x="1" y="31"/>
                      </a:cubicBezTo>
                      <a:lnTo>
                        <a:pt x="567" y="2151"/>
                      </a:lnTo>
                      <a:cubicBezTo>
                        <a:pt x="567" y="2163"/>
                        <a:pt x="573" y="2175"/>
                        <a:pt x="586" y="2175"/>
                      </a:cubicBezTo>
                      <a:cubicBezTo>
                        <a:pt x="610" y="2175"/>
                        <a:pt x="616" y="2157"/>
                        <a:pt x="610" y="2132"/>
                      </a:cubicBezTo>
                      <a:lnTo>
                        <a:pt x="50" y="19"/>
                      </a:lnTo>
                      <a:cubicBezTo>
                        <a:pt x="50" y="13"/>
                        <a:pt x="31"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6"/>
                <p:cNvSpPr/>
                <p:nvPr/>
              </p:nvSpPr>
              <p:spPr>
                <a:xfrm>
                  <a:off x="2973638" y="3372913"/>
                  <a:ext cx="63225" cy="3225"/>
                </a:xfrm>
                <a:custGeom>
                  <a:rect b="b" l="l" r="r" t="t"/>
                  <a:pathLst>
                    <a:path extrusionOk="0" h="129" w="2529">
                      <a:moveTo>
                        <a:pt x="31" y="1"/>
                      </a:moveTo>
                      <a:cubicBezTo>
                        <a:pt x="19" y="1"/>
                        <a:pt x="0" y="7"/>
                        <a:pt x="0" y="25"/>
                      </a:cubicBezTo>
                      <a:cubicBezTo>
                        <a:pt x="0" y="37"/>
                        <a:pt x="6" y="55"/>
                        <a:pt x="25" y="55"/>
                      </a:cubicBezTo>
                      <a:lnTo>
                        <a:pt x="2498" y="128"/>
                      </a:lnTo>
                      <a:cubicBezTo>
                        <a:pt x="2504" y="128"/>
                        <a:pt x="2522" y="122"/>
                        <a:pt x="2528" y="110"/>
                      </a:cubicBezTo>
                      <a:cubicBezTo>
                        <a:pt x="2528" y="92"/>
                        <a:pt x="2522" y="80"/>
                        <a:pt x="2504" y="80"/>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6"/>
                <p:cNvSpPr/>
                <p:nvPr/>
              </p:nvSpPr>
              <p:spPr>
                <a:xfrm>
                  <a:off x="2930088" y="3347188"/>
                  <a:ext cx="14325" cy="63825"/>
                </a:xfrm>
                <a:custGeom>
                  <a:rect b="b" l="l" r="r" t="t"/>
                  <a:pathLst>
                    <a:path extrusionOk="0" h="2553" w="573">
                      <a:moveTo>
                        <a:pt x="25" y="0"/>
                      </a:moveTo>
                      <a:cubicBezTo>
                        <a:pt x="6" y="0"/>
                        <a:pt x="0" y="18"/>
                        <a:pt x="0" y="31"/>
                      </a:cubicBezTo>
                      <a:lnTo>
                        <a:pt x="518" y="2528"/>
                      </a:lnTo>
                      <a:cubicBezTo>
                        <a:pt x="518" y="2546"/>
                        <a:pt x="524" y="2552"/>
                        <a:pt x="542" y="2552"/>
                      </a:cubicBezTo>
                      <a:cubicBezTo>
                        <a:pt x="561" y="2552"/>
                        <a:pt x="573" y="2540"/>
                        <a:pt x="573" y="2522"/>
                      </a:cubicBezTo>
                      <a:lnTo>
                        <a:pt x="55" y="25"/>
                      </a:lnTo>
                      <a:cubicBezTo>
                        <a:pt x="55" y="12"/>
                        <a:pt x="37" y="0"/>
                        <a:pt x="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6"/>
                <p:cNvSpPr/>
                <p:nvPr/>
              </p:nvSpPr>
              <p:spPr>
                <a:xfrm>
                  <a:off x="2939063" y="3415238"/>
                  <a:ext cx="66575" cy="10075"/>
                </a:xfrm>
                <a:custGeom>
                  <a:rect b="b" l="l" r="r" t="t"/>
                  <a:pathLst>
                    <a:path extrusionOk="0" h="403" w="2663">
                      <a:moveTo>
                        <a:pt x="31" y="1"/>
                      </a:moveTo>
                      <a:cubicBezTo>
                        <a:pt x="13" y="1"/>
                        <a:pt x="1" y="7"/>
                        <a:pt x="1" y="19"/>
                      </a:cubicBezTo>
                      <a:cubicBezTo>
                        <a:pt x="1" y="37"/>
                        <a:pt x="7" y="50"/>
                        <a:pt x="19" y="50"/>
                      </a:cubicBezTo>
                      <a:lnTo>
                        <a:pt x="2638" y="403"/>
                      </a:lnTo>
                      <a:cubicBezTo>
                        <a:pt x="2656" y="403"/>
                        <a:pt x="2662" y="385"/>
                        <a:pt x="2662" y="378"/>
                      </a:cubicBezTo>
                      <a:cubicBezTo>
                        <a:pt x="2662" y="366"/>
                        <a:pt x="2656" y="348"/>
                        <a:pt x="2638" y="348"/>
                      </a:cubicBezTo>
                      <a:lnTo>
                        <a:pt x="3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6"/>
                <p:cNvSpPr/>
                <p:nvPr/>
              </p:nvSpPr>
              <p:spPr>
                <a:xfrm>
                  <a:off x="2904038" y="3395138"/>
                  <a:ext cx="14500" cy="58975"/>
                </a:xfrm>
                <a:custGeom>
                  <a:rect b="b" l="l" r="r" t="t"/>
                  <a:pathLst>
                    <a:path extrusionOk="0" h="2359" w="580">
                      <a:moveTo>
                        <a:pt x="19" y="1"/>
                      </a:moveTo>
                      <a:cubicBezTo>
                        <a:pt x="7" y="1"/>
                        <a:pt x="1" y="19"/>
                        <a:pt x="1" y="31"/>
                      </a:cubicBezTo>
                      <a:lnTo>
                        <a:pt x="525" y="2334"/>
                      </a:lnTo>
                      <a:cubicBezTo>
                        <a:pt x="525" y="2346"/>
                        <a:pt x="531" y="2358"/>
                        <a:pt x="549" y="2358"/>
                      </a:cubicBezTo>
                      <a:cubicBezTo>
                        <a:pt x="567" y="2346"/>
                        <a:pt x="579" y="2334"/>
                        <a:pt x="579" y="2328"/>
                      </a:cubicBezTo>
                      <a:lnTo>
                        <a:pt x="49" y="25"/>
                      </a:lnTo>
                      <a:cubicBezTo>
                        <a:pt x="49" y="7"/>
                        <a:pt x="3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6"/>
                <p:cNvSpPr/>
                <p:nvPr/>
              </p:nvSpPr>
              <p:spPr>
                <a:xfrm>
                  <a:off x="2914088" y="3455138"/>
                  <a:ext cx="44800" cy="5200"/>
                </a:xfrm>
                <a:custGeom>
                  <a:rect b="b" l="l" r="r" t="t"/>
                  <a:pathLst>
                    <a:path extrusionOk="0" h="208" w="1792">
                      <a:moveTo>
                        <a:pt x="1761" y="1"/>
                      </a:moveTo>
                      <a:lnTo>
                        <a:pt x="25" y="153"/>
                      </a:lnTo>
                      <a:cubicBezTo>
                        <a:pt x="7" y="153"/>
                        <a:pt x="1" y="171"/>
                        <a:pt x="1" y="183"/>
                      </a:cubicBezTo>
                      <a:cubicBezTo>
                        <a:pt x="1" y="202"/>
                        <a:pt x="7" y="208"/>
                        <a:pt x="25" y="208"/>
                      </a:cubicBezTo>
                      <a:lnTo>
                        <a:pt x="1767" y="55"/>
                      </a:lnTo>
                      <a:cubicBezTo>
                        <a:pt x="1779" y="55"/>
                        <a:pt x="1791" y="37"/>
                        <a:pt x="1791" y="25"/>
                      </a:cubicBezTo>
                      <a:cubicBezTo>
                        <a:pt x="1791" y="7"/>
                        <a:pt x="1773" y="1"/>
                        <a:pt x="1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2" name="Google Shape;2112;p36"/>
            <p:cNvGrpSpPr/>
            <p:nvPr/>
          </p:nvGrpSpPr>
          <p:grpSpPr>
            <a:xfrm>
              <a:off x="7521867" y="2837858"/>
              <a:ext cx="1413250" cy="1743543"/>
              <a:chOff x="2526025" y="2780838"/>
              <a:chExt cx="196075" cy="241900"/>
            </a:xfrm>
          </p:grpSpPr>
          <p:sp>
            <p:nvSpPr>
              <p:cNvPr id="2113" name="Google Shape;2113;p36"/>
              <p:cNvSpPr/>
              <p:nvPr/>
            </p:nvSpPr>
            <p:spPr>
              <a:xfrm>
                <a:off x="2526025" y="2780838"/>
                <a:ext cx="196075" cy="234125"/>
              </a:xfrm>
              <a:custGeom>
                <a:rect b="b" l="l" r="r" t="t"/>
                <a:pathLst>
                  <a:path extrusionOk="0" h="9365" w="7843">
                    <a:moveTo>
                      <a:pt x="6210" y="0"/>
                    </a:moveTo>
                    <a:cubicBezTo>
                      <a:pt x="5785" y="0"/>
                      <a:pt x="5054" y="689"/>
                      <a:pt x="4014" y="3336"/>
                    </a:cubicBezTo>
                    <a:lnTo>
                      <a:pt x="4014" y="3336"/>
                    </a:lnTo>
                    <a:cubicBezTo>
                      <a:pt x="4072" y="3063"/>
                      <a:pt x="4331" y="644"/>
                      <a:pt x="3708" y="644"/>
                    </a:cubicBezTo>
                    <a:cubicBezTo>
                      <a:pt x="3692" y="644"/>
                      <a:pt x="3675" y="646"/>
                      <a:pt x="3658" y="649"/>
                    </a:cubicBezTo>
                    <a:cubicBezTo>
                      <a:pt x="2921" y="783"/>
                      <a:pt x="2598" y="1575"/>
                      <a:pt x="2440" y="5589"/>
                    </a:cubicBezTo>
                    <a:cubicBezTo>
                      <a:pt x="2433" y="5534"/>
                      <a:pt x="1952" y="1654"/>
                      <a:pt x="1416" y="1611"/>
                    </a:cubicBezTo>
                    <a:cubicBezTo>
                      <a:pt x="1410" y="1611"/>
                      <a:pt x="1403" y="1610"/>
                      <a:pt x="1397" y="1610"/>
                    </a:cubicBezTo>
                    <a:cubicBezTo>
                      <a:pt x="884" y="1610"/>
                      <a:pt x="775" y="3046"/>
                      <a:pt x="1611" y="6198"/>
                    </a:cubicBezTo>
                    <a:cubicBezTo>
                      <a:pt x="1364" y="5350"/>
                      <a:pt x="539" y="3953"/>
                      <a:pt x="190" y="3953"/>
                    </a:cubicBezTo>
                    <a:cubicBezTo>
                      <a:pt x="65" y="3953"/>
                      <a:pt x="1" y="4131"/>
                      <a:pt x="46" y="4577"/>
                    </a:cubicBezTo>
                    <a:cubicBezTo>
                      <a:pt x="222" y="6265"/>
                      <a:pt x="1617" y="9365"/>
                      <a:pt x="1617" y="9365"/>
                    </a:cubicBezTo>
                    <a:cubicBezTo>
                      <a:pt x="1617" y="9365"/>
                      <a:pt x="5455" y="7836"/>
                      <a:pt x="6502" y="7002"/>
                    </a:cubicBezTo>
                    <a:cubicBezTo>
                      <a:pt x="6994" y="6612"/>
                      <a:pt x="7072" y="6427"/>
                      <a:pt x="6717" y="6427"/>
                    </a:cubicBezTo>
                    <a:cubicBezTo>
                      <a:pt x="6312" y="6427"/>
                      <a:pt x="5342" y="6669"/>
                      <a:pt x="3780" y="7123"/>
                    </a:cubicBezTo>
                    <a:cubicBezTo>
                      <a:pt x="3780" y="7123"/>
                      <a:pt x="7385" y="5832"/>
                      <a:pt x="7720" y="5174"/>
                    </a:cubicBezTo>
                    <a:cubicBezTo>
                      <a:pt x="7842" y="4937"/>
                      <a:pt x="7689" y="4839"/>
                      <a:pt x="7343" y="4839"/>
                    </a:cubicBezTo>
                    <a:cubicBezTo>
                      <a:pt x="6740" y="4839"/>
                      <a:pt x="5548" y="5137"/>
                      <a:pt x="4212" y="5509"/>
                    </a:cubicBezTo>
                    <a:cubicBezTo>
                      <a:pt x="5296" y="5144"/>
                      <a:pt x="7806" y="3591"/>
                      <a:pt x="7647" y="3067"/>
                    </a:cubicBezTo>
                    <a:cubicBezTo>
                      <a:pt x="7590" y="2877"/>
                      <a:pt x="7369" y="2775"/>
                      <a:pt x="7049" y="2775"/>
                    </a:cubicBezTo>
                    <a:cubicBezTo>
                      <a:pt x="6489" y="2775"/>
                      <a:pt x="5624" y="3089"/>
                      <a:pt x="4809" y="3792"/>
                    </a:cubicBezTo>
                    <a:cubicBezTo>
                      <a:pt x="5984" y="2275"/>
                      <a:pt x="6746" y="192"/>
                      <a:pt x="6350" y="28"/>
                    </a:cubicBezTo>
                    <a:cubicBezTo>
                      <a:pt x="6308" y="10"/>
                      <a:pt x="6261" y="0"/>
                      <a:pt x="62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6"/>
              <p:cNvSpPr/>
              <p:nvPr/>
            </p:nvSpPr>
            <p:spPr>
              <a:xfrm>
                <a:off x="2564150" y="2796588"/>
                <a:ext cx="116075" cy="226150"/>
              </a:xfrm>
              <a:custGeom>
                <a:rect b="b" l="l" r="r" t="t"/>
                <a:pathLst>
                  <a:path extrusionOk="0" h="9046" w="4643">
                    <a:moveTo>
                      <a:pt x="4563" y="1"/>
                    </a:moveTo>
                    <a:cubicBezTo>
                      <a:pt x="1548" y="4088"/>
                      <a:pt x="13" y="8972"/>
                      <a:pt x="1" y="9015"/>
                    </a:cubicBezTo>
                    <a:lnTo>
                      <a:pt x="98" y="9045"/>
                    </a:lnTo>
                    <a:cubicBezTo>
                      <a:pt x="117" y="8991"/>
                      <a:pt x="1639" y="4136"/>
                      <a:pt x="4642" y="61"/>
                    </a:cubicBezTo>
                    <a:lnTo>
                      <a:pt x="45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5" name="Google Shape;2115;p36"/>
              <p:cNvGrpSpPr/>
              <p:nvPr/>
            </p:nvGrpSpPr>
            <p:grpSpPr>
              <a:xfrm>
                <a:off x="2539350" y="2806488"/>
                <a:ext cx="160675" cy="189600"/>
                <a:chOff x="2748500" y="2867375"/>
                <a:chExt cx="160675" cy="189600"/>
              </a:xfrm>
            </p:grpSpPr>
            <p:sp>
              <p:nvSpPr>
                <p:cNvPr id="2116" name="Google Shape;2116;p36"/>
                <p:cNvSpPr/>
                <p:nvPr/>
              </p:nvSpPr>
              <p:spPr>
                <a:xfrm>
                  <a:off x="2815350" y="2867375"/>
                  <a:ext cx="86650" cy="114525"/>
                </a:xfrm>
                <a:custGeom>
                  <a:rect b="b" l="l" r="r" t="t"/>
                  <a:pathLst>
                    <a:path extrusionOk="0" h="4581" w="3466">
                      <a:moveTo>
                        <a:pt x="140" y="0"/>
                      </a:moveTo>
                      <a:lnTo>
                        <a:pt x="0" y="4581"/>
                      </a:lnTo>
                      <a:lnTo>
                        <a:pt x="3466" y="2431"/>
                      </a:lnTo>
                      <a:lnTo>
                        <a:pt x="3411" y="2339"/>
                      </a:lnTo>
                      <a:lnTo>
                        <a:pt x="110" y="4386"/>
                      </a:lnTo>
                      <a:lnTo>
                        <a:pt x="2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6"/>
                <p:cNvSpPr/>
                <p:nvPr/>
              </p:nvSpPr>
              <p:spPr>
                <a:xfrm>
                  <a:off x="2765850" y="2892200"/>
                  <a:ext cx="143325" cy="132650"/>
                </a:xfrm>
                <a:custGeom>
                  <a:rect b="b" l="l" r="r" t="t"/>
                  <a:pathLst>
                    <a:path extrusionOk="0" h="5306" w="5733">
                      <a:moveTo>
                        <a:pt x="98" y="0"/>
                      </a:moveTo>
                      <a:lnTo>
                        <a:pt x="0" y="25"/>
                      </a:lnTo>
                      <a:lnTo>
                        <a:pt x="1213" y="5305"/>
                      </a:lnTo>
                      <a:lnTo>
                        <a:pt x="5732" y="3381"/>
                      </a:lnTo>
                      <a:lnTo>
                        <a:pt x="5696" y="3289"/>
                      </a:lnTo>
                      <a:lnTo>
                        <a:pt x="1286" y="5159"/>
                      </a:lnTo>
                      <a:lnTo>
                        <a:pt x="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6"/>
                <p:cNvSpPr/>
                <p:nvPr/>
              </p:nvSpPr>
              <p:spPr>
                <a:xfrm>
                  <a:off x="2748500" y="2966350"/>
                  <a:ext cx="130525" cy="90625"/>
                </a:xfrm>
                <a:custGeom>
                  <a:rect b="b" l="l" r="r" t="t"/>
                  <a:pathLst>
                    <a:path extrusionOk="0" h="3625" w="5221">
                      <a:moveTo>
                        <a:pt x="104" y="1"/>
                      </a:moveTo>
                      <a:lnTo>
                        <a:pt x="0" y="43"/>
                      </a:lnTo>
                      <a:lnTo>
                        <a:pt x="1401" y="3625"/>
                      </a:lnTo>
                      <a:lnTo>
                        <a:pt x="5220" y="2145"/>
                      </a:lnTo>
                      <a:lnTo>
                        <a:pt x="5177" y="2041"/>
                      </a:lnTo>
                      <a:lnTo>
                        <a:pt x="1462" y="3491"/>
                      </a:lnTo>
                      <a:lnTo>
                        <a:pt x="1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19" name="Google Shape;2119;p36"/>
            <p:cNvGrpSpPr/>
            <p:nvPr/>
          </p:nvGrpSpPr>
          <p:grpSpPr>
            <a:xfrm rot="9083537">
              <a:off x="6253563" y="2550776"/>
              <a:ext cx="252795" cy="212995"/>
              <a:chOff x="3997900" y="3858575"/>
              <a:chExt cx="252801" cy="213000"/>
            </a:xfrm>
          </p:grpSpPr>
          <p:sp>
            <p:nvSpPr>
              <p:cNvPr id="2120" name="Google Shape;2120;p3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2" name="Google Shape;2122;p36"/>
            <p:cNvGrpSpPr/>
            <p:nvPr/>
          </p:nvGrpSpPr>
          <p:grpSpPr>
            <a:xfrm rot="-6035110">
              <a:off x="7667771" y="1955422"/>
              <a:ext cx="252805" cy="213004"/>
              <a:chOff x="3997900" y="3858575"/>
              <a:chExt cx="252801" cy="213000"/>
            </a:xfrm>
          </p:grpSpPr>
          <p:sp>
            <p:nvSpPr>
              <p:cNvPr id="2123" name="Google Shape;2123;p3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6"/>
            <p:cNvGrpSpPr/>
            <p:nvPr/>
          </p:nvGrpSpPr>
          <p:grpSpPr>
            <a:xfrm rot="1869852">
              <a:off x="7968369" y="2602884"/>
              <a:ext cx="252804" cy="213003"/>
              <a:chOff x="3997900" y="3858575"/>
              <a:chExt cx="252801" cy="213000"/>
            </a:xfrm>
          </p:grpSpPr>
          <p:sp>
            <p:nvSpPr>
              <p:cNvPr id="2126" name="Google Shape;2126;p36"/>
              <p:cNvSpPr/>
              <p:nvPr/>
            </p:nvSpPr>
            <p:spPr>
              <a:xfrm>
                <a:off x="3997900" y="3858575"/>
                <a:ext cx="252801" cy="213000"/>
              </a:xfrm>
              <a:custGeom>
                <a:rect b="b" l="l" r="r" t="t"/>
                <a:pathLst>
                  <a:path extrusionOk="0" h="2472" w="2934">
                    <a:moveTo>
                      <a:pt x="1774" y="0"/>
                    </a:moveTo>
                    <a:cubicBezTo>
                      <a:pt x="1692" y="0"/>
                      <a:pt x="1603" y="29"/>
                      <a:pt x="1521" y="82"/>
                    </a:cubicBezTo>
                    <a:cubicBezTo>
                      <a:pt x="1193" y="289"/>
                      <a:pt x="1290" y="910"/>
                      <a:pt x="1290" y="910"/>
                    </a:cubicBezTo>
                    <a:cubicBezTo>
                      <a:pt x="1290" y="910"/>
                      <a:pt x="835" y="645"/>
                      <a:pt x="508" y="645"/>
                    </a:cubicBezTo>
                    <a:cubicBezTo>
                      <a:pt x="408" y="645"/>
                      <a:pt x="320" y="669"/>
                      <a:pt x="261" y="733"/>
                    </a:cubicBezTo>
                    <a:cubicBezTo>
                      <a:pt x="1" y="999"/>
                      <a:pt x="451" y="1466"/>
                      <a:pt x="1051" y="1466"/>
                    </a:cubicBezTo>
                    <a:cubicBezTo>
                      <a:pt x="1070" y="1466"/>
                      <a:pt x="1088" y="1465"/>
                      <a:pt x="1107" y="1464"/>
                    </a:cubicBezTo>
                    <a:lnTo>
                      <a:pt x="1107" y="1464"/>
                    </a:lnTo>
                    <a:cubicBezTo>
                      <a:pt x="998" y="1550"/>
                      <a:pt x="510" y="1885"/>
                      <a:pt x="620" y="2250"/>
                    </a:cubicBezTo>
                    <a:cubicBezTo>
                      <a:pt x="661" y="2393"/>
                      <a:pt x="788" y="2471"/>
                      <a:pt x="939" y="2471"/>
                    </a:cubicBezTo>
                    <a:cubicBezTo>
                      <a:pt x="1172" y="2471"/>
                      <a:pt x="1460" y="2285"/>
                      <a:pt x="1564" y="1866"/>
                    </a:cubicBezTo>
                    <a:cubicBezTo>
                      <a:pt x="1641" y="2070"/>
                      <a:pt x="1978" y="2389"/>
                      <a:pt x="2267" y="2389"/>
                    </a:cubicBezTo>
                    <a:cubicBezTo>
                      <a:pt x="2297" y="2389"/>
                      <a:pt x="2327" y="2385"/>
                      <a:pt x="2356" y="2378"/>
                    </a:cubicBezTo>
                    <a:cubicBezTo>
                      <a:pt x="2660" y="2305"/>
                      <a:pt x="2922" y="1641"/>
                      <a:pt x="2106" y="1458"/>
                    </a:cubicBezTo>
                    <a:lnTo>
                      <a:pt x="2106" y="1458"/>
                    </a:lnTo>
                    <a:cubicBezTo>
                      <a:pt x="2121" y="1459"/>
                      <a:pt x="2136" y="1459"/>
                      <a:pt x="2150" y="1459"/>
                    </a:cubicBezTo>
                    <a:cubicBezTo>
                      <a:pt x="2853" y="1459"/>
                      <a:pt x="2934" y="1029"/>
                      <a:pt x="2886" y="886"/>
                    </a:cubicBezTo>
                    <a:cubicBezTo>
                      <a:pt x="2825" y="707"/>
                      <a:pt x="2717" y="597"/>
                      <a:pt x="2545" y="597"/>
                    </a:cubicBezTo>
                    <a:cubicBezTo>
                      <a:pt x="2389" y="597"/>
                      <a:pt x="2182" y="689"/>
                      <a:pt x="1911" y="904"/>
                    </a:cubicBezTo>
                    <a:cubicBezTo>
                      <a:pt x="2204" y="263"/>
                      <a:pt x="2022"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6"/>
              <p:cNvSpPr/>
              <p:nvPr/>
            </p:nvSpPr>
            <p:spPr>
              <a:xfrm>
                <a:off x="4105800" y="3942275"/>
                <a:ext cx="66725" cy="60200"/>
              </a:xfrm>
              <a:custGeom>
                <a:rect b="b" l="l" r="r" t="t"/>
                <a:pathLst>
                  <a:path extrusionOk="0" h="776" w="860">
                    <a:moveTo>
                      <a:pt x="428" y="0"/>
                    </a:moveTo>
                    <a:cubicBezTo>
                      <a:pt x="264" y="0"/>
                      <a:pt x="112" y="109"/>
                      <a:pt x="62" y="278"/>
                    </a:cubicBezTo>
                    <a:cubicBezTo>
                      <a:pt x="1" y="486"/>
                      <a:pt x="110" y="699"/>
                      <a:pt x="317" y="760"/>
                    </a:cubicBezTo>
                    <a:cubicBezTo>
                      <a:pt x="355" y="771"/>
                      <a:pt x="392" y="776"/>
                      <a:pt x="429" y="776"/>
                    </a:cubicBezTo>
                    <a:cubicBezTo>
                      <a:pt x="596" y="776"/>
                      <a:pt x="749" y="668"/>
                      <a:pt x="799" y="498"/>
                    </a:cubicBezTo>
                    <a:cubicBezTo>
                      <a:pt x="859" y="303"/>
                      <a:pt x="744" y="77"/>
                      <a:pt x="537" y="17"/>
                    </a:cubicBezTo>
                    <a:cubicBezTo>
                      <a:pt x="500" y="6"/>
                      <a:pt x="464" y="0"/>
                      <a:pt x="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8" name="Google Shape;2128;p36"/>
            <p:cNvGrpSpPr/>
            <p:nvPr/>
          </p:nvGrpSpPr>
          <p:grpSpPr>
            <a:xfrm>
              <a:off x="6402816" y="2111825"/>
              <a:ext cx="1646075" cy="3336357"/>
              <a:chOff x="12270216" y="1245050"/>
              <a:chExt cx="1646075" cy="3336357"/>
            </a:xfrm>
          </p:grpSpPr>
          <p:sp>
            <p:nvSpPr>
              <p:cNvPr id="2129" name="Google Shape;2129;p36"/>
              <p:cNvSpPr/>
              <p:nvPr/>
            </p:nvSpPr>
            <p:spPr>
              <a:xfrm>
                <a:off x="12519429" y="3922409"/>
                <a:ext cx="1176060" cy="658998"/>
              </a:xfrm>
              <a:custGeom>
                <a:rect b="b" l="l" r="r" t="t"/>
                <a:pathLst>
                  <a:path extrusionOk="0" h="5799" w="10349">
                    <a:moveTo>
                      <a:pt x="9764" y="0"/>
                    </a:moveTo>
                    <a:lnTo>
                      <a:pt x="359" y="262"/>
                    </a:lnTo>
                    <a:lnTo>
                      <a:pt x="0" y="5543"/>
                    </a:lnTo>
                    <a:lnTo>
                      <a:pt x="4781" y="5799"/>
                    </a:lnTo>
                    <a:lnTo>
                      <a:pt x="5086" y="3332"/>
                    </a:lnTo>
                    <a:lnTo>
                      <a:pt x="5628" y="5799"/>
                    </a:lnTo>
                    <a:lnTo>
                      <a:pt x="10349" y="5799"/>
                    </a:lnTo>
                    <a:lnTo>
                      <a:pt x="976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6"/>
              <p:cNvSpPr/>
              <p:nvPr/>
            </p:nvSpPr>
            <p:spPr>
              <a:xfrm>
                <a:off x="12540793" y="3923090"/>
                <a:ext cx="1100717" cy="314328"/>
              </a:xfrm>
              <a:custGeom>
                <a:rect b="b" l="l" r="r" t="t"/>
                <a:pathLst>
                  <a:path extrusionOk="0" h="2766" w="9686">
                    <a:moveTo>
                      <a:pt x="9576" y="0"/>
                    </a:moveTo>
                    <a:lnTo>
                      <a:pt x="171" y="268"/>
                    </a:lnTo>
                    <a:lnTo>
                      <a:pt x="1" y="2766"/>
                    </a:lnTo>
                    <a:cubicBezTo>
                      <a:pt x="2273" y="1219"/>
                      <a:pt x="6147" y="2163"/>
                      <a:pt x="8857" y="1505"/>
                    </a:cubicBezTo>
                    <a:cubicBezTo>
                      <a:pt x="9150" y="1377"/>
                      <a:pt x="9436" y="1310"/>
                      <a:pt x="9686" y="1133"/>
                    </a:cubicBezTo>
                    <a:lnTo>
                      <a:pt x="9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6"/>
              <p:cNvSpPr/>
              <p:nvPr/>
            </p:nvSpPr>
            <p:spPr>
              <a:xfrm>
                <a:off x="12868190" y="1874957"/>
                <a:ext cx="423082" cy="526835"/>
              </a:xfrm>
              <a:custGeom>
                <a:rect b="b" l="l" r="r" t="t"/>
                <a:pathLst>
                  <a:path extrusionOk="0" h="4636" w="3723">
                    <a:moveTo>
                      <a:pt x="3083" y="1"/>
                    </a:moveTo>
                    <a:lnTo>
                      <a:pt x="647" y="122"/>
                    </a:lnTo>
                    <a:cubicBezTo>
                      <a:pt x="647" y="122"/>
                      <a:pt x="695" y="1073"/>
                      <a:pt x="634" y="1639"/>
                    </a:cubicBezTo>
                    <a:cubicBezTo>
                      <a:pt x="573" y="2199"/>
                      <a:pt x="129" y="2309"/>
                      <a:pt x="129" y="2309"/>
                    </a:cubicBezTo>
                    <a:cubicBezTo>
                      <a:pt x="129" y="2309"/>
                      <a:pt x="1" y="4636"/>
                      <a:pt x="1926" y="4636"/>
                    </a:cubicBezTo>
                    <a:cubicBezTo>
                      <a:pt x="3668" y="4636"/>
                      <a:pt x="3723" y="2382"/>
                      <a:pt x="3723" y="2382"/>
                    </a:cubicBezTo>
                    <a:cubicBezTo>
                      <a:pt x="3723" y="2382"/>
                      <a:pt x="3284" y="2102"/>
                      <a:pt x="3199" y="1602"/>
                    </a:cubicBezTo>
                    <a:cubicBezTo>
                      <a:pt x="3113" y="1097"/>
                      <a:pt x="3083" y="1"/>
                      <a:pt x="3083" y="1"/>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6"/>
              <p:cNvSpPr/>
              <p:nvPr/>
            </p:nvSpPr>
            <p:spPr>
              <a:xfrm>
                <a:off x="12940920" y="1874957"/>
                <a:ext cx="281827" cy="182847"/>
              </a:xfrm>
              <a:custGeom>
                <a:rect b="b" l="l" r="r" t="t"/>
                <a:pathLst>
                  <a:path extrusionOk="0" h="1609" w="2480">
                    <a:moveTo>
                      <a:pt x="2449" y="1"/>
                    </a:moveTo>
                    <a:lnTo>
                      <a:pt x="13" y="116"/>
                    </a:lnTo>
                    <a:cubicBezTo>
                      <a:pt x="13" y="116"/>
                      <a:pt x="61" y="1042"/>
                      <a:pt x="0" y="1609"/>
                    </a:cubicBezTo>
                    <a:cubicBezTo>
                      <a:pt x="237" y="1394"/>
                      <a:pt x="469" y="1353"/>
                      <a:pt x="718" y="1353"/>
                    </a:cubicBezTo>
                    <a:cubicBezTo>
                      <a:pt x="869" y="1353"/>
                      <a:pt x="1026" y="1368"/>
                      <a:pt x="1194" y="1368"/>
                    </a:cubicBezTo>
                    <a:cubicBezTo>
                      <a:pt x="1430" y="1368"/>
                      <a:pt x="1688" y="1338"/>
                      <a:pt x="1980" y="1194"/>
                    </a:cubicBezTo>
                    <a:cubicBezTo>
                      <a:pt x="2126" y="1121"/>
                      <a:pt x="2419" y="890"/>
                      <a:pt x="2479" y="756"/>
                    </a:cubicBezTo>
                    <a:cubicBezTo>
                      <a:pt x="2461" y="360"/>
                      <a:pt x="2449" y="1"/>
                      <a:pt x="2449"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6"/>
              <p:cNvSpPr/>
              <p:nvPr/>
            </p:nvSpPr>
            <p:spPr>
              <a:xfrm>
                <a:off x="13283544" y="1635404"/>
                <a:ext cx="89094" cy="160119"/>
              </a:xfrm>
              <a:custGeom>
                <a:rect b="b" l="l" r="r" t="t"/>
                <a:pathLst>
                  <a:path extrusionOk="0" h="1409" w="784">
                    <a:moveTo>
                      <a:pt x="474" y="0"/>
                    </a:moveTo>
                    <a:cubicBezTo>
                      <a:pt x="468" y="0"/>
                      <a:pt x="463" y="1"/>
                      <a:pt x="457" y="1"/>
                    </a:cubicBezTo>
                    <a:cubicBezTo>
                      <a:pt x="244" y="13"/>
                      <a:pt x="128" y="367"/>
                      <a:pt x="128" y="379"/>
                    </a:cubicBezTo>
                    <a:lnTo>
                      <a:pt x="1" y="1122"/>
                    </a:lnTo>
                    <a:cubicBezTo>
                      <a:pt x="1" y="1122"/>
                      <a:pt x="72" y="1408"/>
                      <a:pt x="203" y="1408"/>
                    </a:cubicBezTo>
                    <a:cubicBezTo>
                      <a:pt x="205" y="1408"/>
                      <a:pt x="206" y="1408"/>
                      <a:pt x="208" y="1408"/>
                    </a:cubicBezTo>
                    <a:cubicBezTo>
                      <a:pt x="342" y="1402"/>
                      <a:pt x="585" y="1104"/>
                      <a:pt x="683" y="708"/>
                    </a:cubicBezTo>
                    <a:cubicBezTo>
                      <a:pt x="784" y="328"/>
                      <a:pt x="676" y="0"/>
                      <a:pt x="474"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6"/>
              <p:cNvSpPr/>
              <p:nvPr/>
            </p:nvSpPr>
            <p:spPr>
              <a:xfrm>
                <a:off x="13304340" y="1653813"/>
                <a:ext cx="47842" cy="115345"/>
              </a:xfrm>
              <a:custGeom>
                <a:rect b="b" l="l" r="r" t="t"/>
                <a:pathLst>
                  <a:path extrusionOk="0" h="1015" w="421">
                    <a:moveTo>
                      <a:pt x="294" y="0"/>
                    </a:moveTo>
                    <a:cubicBezTo>
                      <a:pt x="235" y="0"/>
                      <a:pt x="84" y="234"/>
                      <a:pt x="67" y="302"/>
                    </a:cubicBezTo>
                    <a:cubicBezTo>
                      <a:pt x="55" y="381"/>
                      <a:pt x="0" y="515"/>
                      <a:pt x="67" y="637"/>
                    </a:cubicBezTo>
                    <a:cubicBezTo>
                      <a:pt x="128" y="759"/>
                      <a:pt x="104" y="795"/>
                      <a:pt x="55" y="844"/>
                    </a:cubicBezTo>
                    <a:cubicBezTo>
                      <a:pt x="0" y="887"/>
                      <a:pt x="37" y="966"/>
                      <a:pt x="67" y="1002"/>
                    </a:cubicBezTo>
                    <a:cubicBezTo>
                      <a:pt x="73" y="1009"/>
                      <a:pt x="79" y="1013"/>
                      <a:pt x="85" y="1013"/>
                    </a:cubicBezTo>
                    <a:cubicBezTo>
                      <a:pt x="112" y="1013"/>
                      <a:pt x="144" y="956"/>
                      <a:pt x="183" y="887"/>
                    </a:cubicBezTo>
                    <a:cubicBezTo>
                      <a:pt x="226" y="808"/>
                      <a:pt x="146" y="613"/>
                      <a:pt x="128" y="582"/>
                    </a:cubicBezTo>
                    <a:cubicBezTo>
                      <a:pt x="118" y="569"/>
                      <a:pt x="141" y="549"/>
                      <a:pt x="176" y="549"/>
                    </a:cubicBezTo>
                    <a:cubicBezTo>
                      <a:pt x="222" y="549"/>
                      <a:pt x="289" y="587"/>
                      <a:pt x="317" y="734"/>
                    </a:cubicBezTo>
                    <a:cubicBezTo>
                      <a:pt x="326" y="630"/>
                      <a:pt x="265" y="466"/>
                      <a:pt x="177" y="466"/>
                    </a:cubicBezTo>
                    <a:cubicBezTo>
                      <a:pt x="152" y="466"/>
                      <a:pt x="126" y="478"/>
                      <a:pt x="98" y="509"/>
                    </a:cubicBezTo>
                    <a:cubicBezTo>
                      <a:pt x="134" y="265"/>
                      <a:pt x="213" y="150"/>
                      <a:pt x="256" y="107"/>
                    </a:cubicBezTo>
                    <a:cubicBezTo>
                      <a:pt x="263" y="100"/>
                      <a:pt x="270" y="96"/>
                      <a:pt x="277" y="96"/>
                    </a:cubicBezTo>
                    <a:cubicBezTo>
                      <a:pt x="320" y="96"/>
                      <a:pt x="350" y="239"/>
                      <a:pt x="366" y="381"/>
                    </a:cubicBezTo>
                    <a:cubicBezTo>
                      <a:pt x="390" y="540"/>
                      <a:pt x="372" y="753"/>
                      <a:pt x="317" y="808"/>
                    </a:cubicBezTo>
                    <a:cubicBezTo>
                      <a:pt x="280" y="850"/>
                      <a:pt x="244" y="948"/>
                      <a:pt x="226" y="1015"/>
                    </a:cubicBezTo>
                    <a:cubicBezTo>
                      <a:pt x="226" y="1015"/>
                      <a:pt x="244" y="960"/>
                      <a:pt x="317" y="875"/>
                    </a:cubicBezTo>
                    <a:cubicBezTo>
                      <a:pt x="396" y="789"/>
                      <a:pt x="421" y="515"/>
                      <a:pt x="421" y="357"/>
                    </a:cubicBezTo>
                    <a:cubicBezTo>
                      <a:pt x="421" y="205"/>
                      <a:pt x="347" y="46"/>
                      <a:pt x="305" y="4"/>
                    </a:cubicBezTo>
                    <a:cubicBezTo>
                      <a:pt x="302" y="1"/>
                      <a:pt x="298" y="0"/>
                      <a:pt x="294"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6"/>
              <p:cNvSpPr/>
              <p:nvPr/>
            </p:nvSpPr>
            <p:spPr>
              <a:xfrm>
                <a:off x="12837735" y="1335167"/>
                <a:ext cx="467401" cy="653771"/>
              </a:xfrm>
              <a:custGeom>
                <a:rect b="b" l="l" r="r" t="t"/>
                <a:pathLst>
                  <a:path extrusionOk="0" h="5753" w="4113">
                    <a:moveTo>
                      <a:pt x="2172" y="1"/>
                    </a:moveTo>
                    <a:cubicBezTo>
                      <a:pt x="1988" y="1"/>
                      <a:pt x="1814" y="13"/>
                      <a:pt x="1664" y="36"/>
                    </a:cubicBezTo>
                    <a:cubicBezTo>
                      <a:pt x="866" y="158"/>
                      <a:pt x="56" y="633"/>
                      <a:pt x="62" y="901"/>
                    </a:cubicBezTo>
                    <a:cubicBezTo>
                      <a:pt x="62" y="901"/>
                      <a:pt x="208" y="2241"/>
                      <a:pt x="98" y="2899"/>
                    </a:cubicBezTo>
                    <a:cubicBezTo>
                      <a:pt x="1" y="3563"/>
                      <a:pt x="427" y="4866"/>
                      <a:pt x="647" y="5092"/>
                    </a:cubicBezTo>
                    <a:cubicBezTo>
                      <a:pt x="872" y="5317"/>
                      <a:pt x="1572" y="5603"/>
                      <a:pt x="2017" y="5731"/>
                    </a:cubicBezTo>
                    <a:cubicBezTo>
                      <a:pt x="2065" y="5746"/>
                      <a:pt x="2117" y="5752"/>
                      <a:pt x="2172" y="5752"/>
                    </a:cubicBezTo>
                    <a:cubicBezTo>
                      <a:pt x="2624" y="5752"/>
                      <a:pt x="3252" y="5297"/>
                      <a:pt x="3497" y="5079"/>
                    </a:cubicBezTo>
                    <a:cubicBezTo>
                      <a:pt x="3771" y="4836"/>
                      <a:pt x="4070" y="3350"/>
                      <a:pt x="4088" y="3069"/>
                    </a:cubicBezTo>
                    <a:cubicBezTo>
                      <a:pt x="4112" y="2789"/>
                      <a:pt x="3832" y="1541"/>
                      <a:pt x="3887" y="816"/>
                    </a:cubicBezTo>
                    <a:cubicBezTo>
                      <a:pt x="3926" y="228"/>
                      <a:pt x="2961" y="1"/>
                      <a:pt x="2172" y="1"/>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6"/>
              <p:cNvSpPr/>
              <p:nvPr/>
            </p:nvSpPr>
            <p:spPr>
              <a:xfrm>
                <a:off x="13131949" y="1589493"/>
                <a:ext cx="110231" cy="80684"/>
              </a:xfrm>
              <a:custGeom>
                <a:rect b="b" l="l" r="r" t="t"/>
                <a:pathLst>
                  <a:path extrusionOk="0" h="710" w="970">
                    <a:moveTo>
                      <a:pt x="323" y="0"/>
                    </a:moveTo>
                    <a:cubicBezTo>
                      <a:pt x="92" y="0"/>
                      <a:pt x="52" y="143"/>
                      <a:pt x="25" y="314"/>
                    </a:cubicBezTo>
                    <a:cubicBezTo>
                      <a:pt x="1" y="503"/>
                      <a:pt x="98" y="612"/>
                      <a:pt x="98" y="612"/>
                    </a:cubicBezTo>
                    <a:cubicBezTo>
                      <a:pt x="98" y="612"/>
                      <a:pt x="295" y="572"/>
                      <a:pt x="439" y="572"/>
                    </a:cubicBezTo>
                    <a:cubicBezTo>
                      <a:pt x="463" y="572"/>
                      <a:pt x="486" y="573"/>
                      <a:pt x="506" y="576"/>
                    </a:cubicBezTo>
                    <a:cubicBezTo>
                      <a:pt x="640" y="594"/>
                      <a:pt x="841" y="624"/>
                      <a:pt x="908" y="710"/>
                    </a:cubicBezTo>
                    <a:cubicBezTo>
                      <a:pt x="969" y="198"/>
                      <a:pt x="762" y="52"/>
                      <a:pt x="433" y="9"/>
                    </a:cubicBezTo>
                    <a:cubicBezTo>
                      <a:pt x="392" y="3"/>
                      <a:pt x="356" y="0"/>
                      <a:pt x="323"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6"/>
              <p:cNvSpPr/>
              <p:nvPr/>
            </p:nvSpPr>
            <p:spPr>
              <a:xfrm>
                <a:off x="12912510" y="1589493"/>
                <a:ext cx="109549" cy="80684"/>
              </a:xfrm>
              <a:custGeom>
                <a:rect b="b" l="l" r="r" t="t"/>
                <a:pathLst>
                  <a:path extrusionOk="0" h="710" w="964">
                    <a:moveTo>
                      <a:pt x="641" y="0"/>
                    </a:moveTo>
                    <a:cubicBezTo>
                      <a:pt x="608" y="0"/>
                      <a:pt x="571" y="3"/>
                      <a:pt x="531" y="9"/>
                    </a:cubicBezTo>
                    <a:cubicBezTo>
                      <a:pt x="202" y="52"/>
                      <a:pt x="1" y="198"/>
                      <a:pt x="56" y="710"/>
                    </a:cubicBezTo>
                    <a:cubicBezTo>
                      <a:pt x="129" y="624"/>
                      <a:pt x="324" y="594"/>
                      <a:pt x="464" y="576"/>
                    </a:cubicBezTo>
                    <a:cubicBezTo>
                      <a:pt x="479" y="574"/>
                      <a:pt x="495" y="574"/>
                      <a:pt x="513" y="574"/>
                    </a:cubicBezTo>
                    <a:cubicBezTo>
                      <a:pt x="654" y="574"/>
                      <a:pt x="866" y="612"/>
                      <a:pt x="866" y="612"/>
                    </a:cubicBezTo>
                    <a:cubicBezTo>
                      <a:pt x="866" y="612"/>
                      <a:pt x="963" y="503"/>
                      <a:pt x="945" y="314"/>
                    </a:cubicBezTo>
                    <a:cubicBezTo>
                      <a:pt x="918" y="143"/>
                      <a:pt x="873" y="0"/>
                      <a:pt x="641"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6"/>
              <p:cNvSpPr/>
              <p:nvPr/>
            </p:nvSpPr>
            <p:spPr>
              <a:xfrm>
                <a:off x="12840576" y="1334826"/>
                <a:ext cx="266599" cy="653316"/>
              </a:xfrm>
              <a:custGeom>
                <a:rect b="b" l="l" r="r" t="t"/>
                <a:pathLst>
                  <a:path extrusionOk="0" h="5749" w="2346">
                    <a:moveTo>
                      <a:pt x="2160" y="0"/>
                    </a:moveTo>
                    <a:cubicBezTo>
                      <a:pt x="1970" y="0"/>
                      <a:pt x="1790" y="9"/>
                      <a:pt x="1639" y="33"/>
                    </a:cubicBezTo>
                    <a:cubicBezTo>
                      <a:pt x="835" y="155"/>
                      <a:pt x="25" y="624"/>
                      <a:pt x="37" y="892"/>
                    </a:cubicBezTo>
                    <a:cubicBezTo>
                      <a:pt x="37" y="892"/>
                      <a:pt x="195" y="2189"/>
                      <a:pt x="98" y="2859"/>
                    </a:cubicBezTo>
                    <a:cubicBezTo>
                      <a:pt x="0" y="3517"/>
                      <a:pt x="402" y="4869"/>
                      <a:pt x="634" y="5089"/>
                    </a:cubicBezTo>
                    <a:cubicBezTo>
                      <a:pt x="853" y="5308"/>
                      <a:pt x="1553" y="5600"/>
                      <a:pt x="2004" y="5728"/>
                    </a:cubicBezTo>
                    <a:cubicBezTo>
                      <a:pt x="2050" y="5742"/>
                      <a:pt x="2102" y="5749"/>
                      <a:pt x="2156" y="5749"/>
                    </a:cubicBezTo>
                    <a:cubicBezTo>
                      <a:pt x="2217" y="5749"/>
                      <a:pt x="2281" y="5741"/>
                      <a:pt x="2345" y="5728"/>
                    </a:cubicBezTo>
                    <a:cubicBezTo>
                      <a:pt x="1888" y="5600"/>
                      <a:pt x="1200" y="5320"/>
                      <a:pt x="975" y="5089"/>
                    </a:cubicBezTo>
                    <a:cubicBezTo>
                      <a:pt x="756" y="4869"/>
                      <a:pt x="177" y="3590"/>
                      <a:pt x="341" y="2932"/>
                    </a:cubicBezTo>
                    <a:cubicBezTo>
                      <a:pt x="634" y="1818"/>
                      <a:pt x="488" y="1379"/>
                      <a:pt x="488" y="1379"/>
                    </a:cubicBezTo>
                    <a:cubicBezTo>
                      <a:pt x="481" y="1117"/>
                      <a:pt x="1188" y="155"/>
                      <a:pt x="1986" y="33"/>
                    </a:cubicBezTo>
                    <a:cubicBezTo>
                      <a:pt x="2096" y="15"/>
                      <a:pt x="2205" y="3"/>
                      <a:pt x="2327" y="3"/>
                    </a:cubicBezTo>
                    <a:cubicBezTo>
                      <a:pt x="2271" y="1"/>
                      <a:pt x="2215" y="0"/>
                      <a:pt x="2160"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6"/>
              <p:cNvSpPr/>
              <p:nvPr/>
            </p:nvSpPr>
            <p:spPr>
              <a:xfrm>
                <a:off x="12773073" y="1635404"/>
                <a:ext cx="89094" cy="160119"/>
              </a:xfrm>
              <a:custGeom>
                <a:rect b="b" l="l" r="r" t="t"/>
                <a:pathLst>
                  <a:path extrusionOk="0" h="1409" w="784">
                    <a:moveTo>
                      <a:pt x="310" y="0"/>
                    </a:moveTo>
                    <a:cubicBezTo>
                      <a:pt x="107" y="0"/>
                      <a:pt x="0" y="328"/>
                      <a:pt x="101" y="708"/>
                    </a:cubicBezTo>
                    <a:cubicBezTo>
                      <a:pt x="198" y="1104"/>
                      <a:pt x="442" y="1402"/>
                      <a:pt x="576" y="1408"/>
                    </a:cubicBezTo>
                    <a:cubicBezTo>
                      <a:pt x="577" y="1408"/>
                      <a:pt x="579" y="1408"/>
                      <a:pt x="580" y="1408"/>
                    </a:cubicBezTo>
                    <a:cubicBezTo>
                      <a:pt x="717" y="1408"/>
                      <a:pt x="783" y="1122"/>
                      <a:pt x="783" y="1122"/>
                    </a:cubicBezTo>
                    <a:lnTo>
                      <a:pt x="655" y="379"/>
                    </a:lnTo>
                    <a:cubicBezTo>
                      <a:pt x="655" y="367"/>
                      <a:pt x="539" y="13"/>
                      <a:pt x="326" y="1"/>
                    </a:cubicBezTo>
                    <a:cubicBezTo>
                      <a:pt x="321" y="1"/>
                      <a:pt x="315" y="0"/>
                      <a:pt x="310"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6"/>
              <p:cNvSpPr/>
              <p:nvPr/>
            </p:nvSpPr>
            <p:spPr>
              <a:xfrm>
                <a:off x="12795574" y="1653813"/>
                <a:ext cx="47842" cy="115345"/>
              </a:xfrm>
              <a:custGeom>
                <a:rect b="b" l="l" r="r" t="t"/>
                <a:pathLst>
                  <a:path extrusionOk="0" h="1015" w="421">
                    <a:moveTo>
                      <a:pt x="126" y="0"/>
                    </a:moveTo>
                    <a:cubicBezTo>
                      <a:pt x="122" y="0"/>
                      <a:pt x="119" y="1"/>
                      <a:pt x="116" y="4"/>
                    </a:cubicBezTo>
                    <a:cubicBezTo>
                      <a:pt x="67" y="46"/>
                      <a:pt x="0" y="205"/>
                      <a:pt x="0" y="357"/>
                    </a:cubicBezTo>
                    <a:cubicBezTo>
                      <a:pt x="0" y="515"/>
                      <a:pt x="25" y="789"/>
                      <a:pt x="98" y="875"/>
                    </a:cubicBezTo>
                    <a:cubicBezTo>
                      <a:pt x="177" y="960"/>
                      <a:pt x="189" y="1015"/>
                      <a:pt x="189" y="1015"/>
                    </a:cubicBezTo>
                    <a:cubicBezTo>
                      <a:pt x="177" y="948"/>
                      <a:pt x="153" y="856"/>
                      <a:pt x="98" y="808"/>
                    </a:cubicBezTo>
                    <a:cubicBezTo>
                      <a:pt x="43" y="753"/>
                      <a:pt x="31" y="540"/>
                      <a:pt x="55" y="381"/>
                    </a:cubicBezTo>
                    <a:cubicBezTo>
                      <a:pt x="66" y="239"/>
                      <a:pt x="95" y="96"/>
                      <a:pt x="138" y="96"/>
                    </a:cubicBezTo>
                    <a:cubicBezTo>
                      <a:pt x="144" y="96"/>
                      <a:pt x="151" y="100"/>
                      <a:pt x="159" y="107"/>
                    </a:cubicBezTo>
                    <a:cubicBezTo>
                      <a:pt x="207" y="150"/>
                      <a:pt x="281" y="265"/>
                      <a:pt x="317" y="509"/>
                    </a:cubicBezTo>
                    <a:cubicBezTo>
                      <a:pt x="289" y="478"/>
                      <a:pt x="263" y="466"/>
                      <a:pt x="238" y="466"/>
                    </a:cubicBezTo>
                    <a:cubicBezTo>
                      <a:pt x="152" y="466"/>
                      <a:pt x="93" y="630"/>
                      <a:pt x="98" y="734"/>
                    </a:cubicBezTo>
                    <a:cubicBezTo>
                      <a:pt x="129" y="587"/>
                      <a:pt x="196" y="549"/>
                      <a:pt x="241" y="549"/>
                    </a:cubicBezTo>
                    <a:cubicBezTo>
                      <a:pt x="275" y="549"/>
                      <a:pt x="297" y="569"/>
                      <a:pt x="287" y="582"/>
                    </a:cubicBezTo>
                    <a:cubicBezTo>
                      <a:pt x="274" y="613"/>
                      <a:pt x="189" y="814"/>
                      <a:pt x="238" y="887"/>
                    </a:cubicBezTo>
                    <a:cubicBezTo>
                      <a:pt x="272" y="956"/>
                      <a:pt x="303" y="1013"/>
                      <a:pt x="329" y="1013"/>
                    </a:cubicBezTo>
                    <a:cubicBezTo>
                      <a:pt x="336" y="1013"/>
                      <a:pt x="342" y="1009"/>
                      <a:pt x="348" y="1002"/>
                    </a:cubicBezTo>
                    <a:cubicBezTo>
                      <a:pt x="378" y="966"/>
                      <a:pt x="421" y="887"/>
                      <a:pt x="366" y="844"/>
                    </a:cubicBezTo>
                    <a:cubicBezTo>
                      <a:pt x="311" y="795"/>
                      <a:pt x="287" y="759"/>
                      <a:pt x="348" y="637"/>
                    </a:cubicBezTo>
                    <a:cubicBezTo>
                      <a:pt x="421" y="515"/>
                      <a:pt x="366" y="381"/>
                      <a:pt x="348" y="302"/>
                    </a:cubicBezTo>
                    <a:cubicBezTo>
                      <a:pt x="336" y="234"/>
                      <a:pt x="181" y="0"/>
                      <a:pt x="126"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6"/>
              <p:cNvSpPr/>
              <p:nvPr/>
            </p:nvSpPr>
            <p:spPr>
              <a:xfrm>
                <a:off x="12850917" y="1673587"/>
                <a:ext cx="458310" cy="321488"/>
              </a:xfrm>
              <a:custGeom>
                <a:rect b="b" l="l" r="r" t="t"/>
                <a:pathLst>
                  <a:path extrusionOk="0" h="2829" w="4033">
                    <a:moveTo>
                      <a:pt x="92" y="0"/>
                    </a:moveTo>
                    <a:lnTo>
                      <a:pt x="1" y="37"/>
                    </a:lnTo>
                    <a:cubicBezTo>
                      <a:pt x="1" y="37"/>
                      <a:pt x="43" y="487"/>
                      <a:pt x="55" y="895"/>
                    </a:cubicBezTo>
                    <a:cubicBezTo>
                      <a:pt x="62" y="1310"/>
                      <a:pt x="244" y="2065"/>
                      <a:pt x="604" y="2382"/>
                    </a:cubicBezTo>
                    <a:cubicBezTo>
                      <a:pt x="874" y="2620"/>
                      <a:pt x="1438" y="2829"/>
                      <a:pt x="2027" y="2829"/>
                    </a:cubicBezTo>
                    <a:cubicBezTo>
                      <a:pt x="2206" y="2829"/>
                      <a:pt x="2388" y="2809"/>
                      <a:pt x="2565" y="2765"/>
                    </a:cubicBezTo>
                    <a:cubicBezTo>
                      <a:pt x="3320" y="2570"/>
                      <a:pt x="3655" y="2071"/>
                      <a:pt x="3789" y="1596"/>
                    </a:cubicBezTo>
                    <a:cubicBezTo>
                      <a:pt x="3929" y="1127"/>
                      <a:pt x="4033" y="6"/>
                      <a:pt x="4033" y="6"/>
                    </a:cubicBezTo>
                    <a:cubicBezTo>
                      <a:pt x="4033" y="6"/>
                      <a:pt x="4031" y="6"/>
                      <a:pt x="4027" y="6"/>
                    </a:cubicBezTo>
                    <a:cubicBezTo>
                      <a:pt x="4008" y="6"/>
                      <a:pt x="3945" y="10"/>
                      <a:pt x="3929" y="67"/>
                    </a:cubicBezTo>
                    <a:cubicBezTo>
                      <a:pt x="3942" y="256"/>
                      <a:pt x="3783" y="828"/>
                      <a:pt x="3655" y="1072"/>
                    </a:cubicBezTo>
                    <a:cubicBezTo>
                      <a:pt x="3515" y="1316"/>
                      <a:pt x="3424" y="1310"/>
                      <a:pt x="3150" y="1425"/>
                    </a:cubicBezTo>
                    <a:cubicBezTo>
                      <a:pt x="2902" y="1529"/>
                      <a:pt x="2796" y="2070"/>
                      <a:pt x="2495" y="2070"/>
                    </a:cubicBezTo>
                    <a:cubicBezTo>
                      <a:pt x="2479" y="2070"/>
                      <a:pt x="2461" y="2068"/>
                      <a:pt x="2443" y="2065"/>
                    </a:cubicBezTo>
                    <a:cubicBezTo>
                      <a:pt x="2190" y="2008"/>
                      <a:pt x="1988" y="1990"/>
                      <a:pt x="1826" y="1990"/>
                    </a:cubicBezTo>
                    <a:cubicBezTo>
                      <a:pt x="1554" y="1990"/>
                      <a:pt x="1396" y="2041"/>
                      <a:pt x="1303" y="2041"/>
                    </a:cubicBezTo>
                    <a:cubicBezTo>
                      <a:pt x="1262" y="2041"/>
                      <a:pt x="1234" y="2031"/>
                      <a:pt x="1213" y="2004"/>
                    </a:cubicBezTo>
                    <a:cubicBezTo>
                      <a:pt x="1121" y="1870"/>
                      <a:pt x="866" y="1431"/>
                      <a:pt x="646" y="1401"/>
                    </a:cubicBezTo>
                    <a:cubicBezTo>
                      <a:pt x="421" y="1371"/>
                      <a:pt x="281" y="1255"/>
                      <a:pt x="214" y="1078"/>
                    </a:cubicBezTo>
                    <a:cubicBezTo>
                      <a:pt x="147" y="908"/>
                      <a:pt x="92" y="0"/>
                      <a:pt x="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6"/>
              <p:cNvSpPr/>
              <p:nvPr/>
            </p:nvSpPr>
            <p:spPr>
              <a:xfrm>
                <a:off x="12949215" y="1779385"/>
                <a:ext cx="250690" cy="128640"/>
              </a:xfrm>
              <a:custGeom>
                <a:rect b="b" l="l" r="r" t="t"/>
                <a:pathLst>
                  <a:path extrusionOk="0" h="1132" w="2206">
                    <a:moveTo>
                      <a:pt x="1346" y="0"/>
                    </a:moveTo>
                    <a:cubicBezTo>
                      <a:pt x="1271" y="0"/>
                      <a:pt x="1202" y="2"/>
                      <a:pt x="1146" y="7"/>
                    </a:cubicBezTo>
                    <a:cubicBezTo>
                      <a:pt x="1130" y="8"/>
                      <a:pt x="1111" y="8"/>
                      <a:pt x="1090" y="8"/>
                    </a:cubicBezTo>
                    <a:cubicBezTo>
                      <a:pt x="993" y="8"/>
                      <a:pt x="848" y="0"/>
                      <a:pt x="700" y="0"/>
                    </a:cubicBezTo>
                    <a:cubicBezTo>
                      <a:pt x="450" y="0"/>
                      <a:pt x="190" y="23"/>
                      <a:pt x="122" y="147"/>
                    </a:cubicBezTo>
                    <a:cubicBezTo>
                      <a:pt x="19" y="360"/>
                      <a:pt x="1" y="695"/>
                      <a:pt x="1" y="695"/>
                    </a:cubicBezTo>
                    <a:cubicBezTo>
                      <a:pt x="1" y="695"/>
                      <a:pt x="189" y="1132"/>
                      <a:pt x="266" y="1132"/>
                    </a:cubicBezTo>
                    <a:cubicBezTo>
                      <a:pt x="274" y="1132"/>
                      <a:pt x="282" y="1127"/>
                      <a:pt x="287" y="1116"/>
                    </a:cubicBezTo>
                    <a:cubicBezTo>
                      <a:pt x="217" y="759"/>
                      <a:pt x="203" y="266"/>
                      <a:pt x="445" y="266"/>
                    </a:cubicBezTo>
                    <a:cubicBezTo>
                      <a:pt x="455" y="266"/>
                      <a:pt x="465" y="267"/>
                      <a:pt x="476" y="269"/>
                    </a:cubicBezTo>
                    <a:cubicBezTo>
                      <a:pt x="592" y="290"/>
                      <a:pt x="677" y="304"/>
                      <a:pt x="756" y="304"/>
                    </a:cubicBezTo>
                    <a:cubicBezTo>
                      <a:pt x="862" y="304"/>
                      <a:pt x="959" y="278"/>
                      <a:pt x="1109" y="208"/>
                    </a:cubicBezTo>
                    <a:cubicBezTo>
                      <a:pt x="1267" y="366"/>
                      <a:pt x="1883" y="239"/>
                      <a:pt x="1937" y="427"/>
                    </a:cubicBezTo>
                    <a:cubicBezTo>
                      <a:pt x="1992" y="622"/>
                      <a:pt x="1944" y="1030"/>
                      <a:pt x="1944" y="1030"/>
                    </a:cubicBezTo>
                    <a:cubicBezTo>
                      <a:pt x="1944" y="1030"/>
                      <a:pt x="2205" y="927"/>
                      <a:pt x="2193" y="744"/>
                    </a:cubicBezTo>
                    <a:cubicBezTo>
                      <a:pt x="2187" y="561"/>
                      <a:pt x="2132" y="111"/>
                      <a:pt x="1962" y="56"/>
                    </a:cubicBezTo>
                    <a:cubicBezTo>
                      <a:pt x="1830" y="19"/>
                      <a:pt x="1564" y="0"/>
                      <a:pt x="13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6"/>
              <p:cNvSpPr/>
              <p:nvPr/>
            </p:nvSpPr>
            <p:spPr>
              <a:xfrm>
                <a:off x="12816370" y="1323348"/>
                <a:ext cx="489447" cy="355125"/>
              </a:xfrm>
              <a:custGeom>
                <a:rect b="b" l="l" r="r" t="t"/>
                <a:pathLst>
                  <a:path extrusionOk="0" h="3125" w="4307">
                    <a:moveTo>
                      <a:pt x="2221" y="1"/>
                    </a:moveTo>
                    <a:cubicBezTo>
                      <a:pt x="1778" y="1"/>
                      <a:pt x="1303" y="54"/>
                      <a:pt x="950" y="158"/>
                    </a:cubicBezTo>
                    <a:cubicBezTo>
                      <a:pt x="250" y="366"/>
                      <a:pt x="73" y="1438"/>
                      <a:pt x="37" y="1827"/>
                    </a:cubicBezTo>
                    <a:cubicBezTo>
                      <a:pt x="0" y="2211"/>
                      <a:pt x="274" y="3125"/>
                      <a:pt x="274" y="3125"/>
                    </a:cubicBezTo>
                    <a:cubicBezTo>
                      <a:pt x="274" y="3125"/>
                      <a:pt x="743" y="2394"/>
                      <a:pt x="670" y="1322"/>
                    </a:cubicBezTo>
                    <a:lnTo>
                      <a:pt x="670" y="1322"/>
                    </a:lnTo>
                    <a:cubicBezTo>
                      <a:pt x="670" y="1322"/>
                      <a:pt x="769" y="1343"/>
                      <a:pt x="932" y="1343"/>
                    </a:cubicBezTo>
                    <a:cubicBezTo>
                      <a:pt x="1171" y="1343"/>
                      <a:pt x="1547" y="1297"/>
                      <a:pt x="1943" y="1072"/>
                    </a:cubicBezTo>
                    <a:cubicBezTo>
                      <a:pt x="2228" y="906"/>
                      <a:pt x="2518" y="827"/>
                      <a:pt x="2786" y="827"/>
                    </a:cubicBezTo>
                    <a:cubicBezTo>
                      <a:pt x="3135" y="827"/>
                      <a:pt x="3447" y="961"/>
                      <a:pt x="3661" y="1206"/>
                    </a:cubicBezTo>
                    <a:cubicBezTo>
                      <a:pt x="3685" y="1328"/>
                      <a:pt x="3843" y="1998"/>
                      <a:pt x="4002" y="2345"/>
                    </a:cubicBezTo>
                    <a:cubicBezTo>
                      <a:pt x="4166" y="2686"/>
                      <a:pt x="4306" y="3046"/>
                      <a:pt x="4306" y="3046"/>
                    </a:cubicBezTo>
                    <a:cubicBezTo>
                      <a:pt x="4306" y="3046"/>
                      <a:pt x="4215" y="1377"/>
                      <a:pt x="4209" y="1127"/>
                    </a:cubicBezTo>
                    <a:cubicBezTo>
                      <a:pt x="4203" y="859"/>
                      <a:pt x="3740" y="372"/>
                      <a:pt x="3289" y="158"/>
                    </a:cubicBezTo>
                    <a:cubicBezTo>
                      <a:pt x="3062" y="53"/>
                      <a:pt x="2657" y="1"/>
                      <a:pt x="2221"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6"/>
              <p:cNvSpPr/>
              <p:nvPr/>
            </p:nvSpPr>
            <p:spPr>
              <a:xfrm>
                <a:off x="12757505" y="1245505"/>
                <a:ext cx="602974" cy="488311"/>
              </a:xfrm>
              <a:custGeom>
                <a:rect b="b" l="l" r="r" t="t"/>
                <a:pathLst>
                  <a:path extrusionOk="0" h="4297" w="5306">
                    <a:moveTo>
                      <a:pt x="2887" y="0"/>
                    </a:moveTo>
                    <a:cubicBezTo>
                      <a:pt x="1752" y="0"/>
                      <a:pt x="716" y="487"/>
                      <a:pt x="786" y="1014"/>
                    </a:cubicBezTo>
                    <a:cubicBezTo>
                      <a:pt x="0" y="1495"/>
                      <a:pt x="348" y="3140"/>
                      <a:pt x="408" y="3444"/>
                    </a:cubicBezTo>
                    <a:cubicBezTo>
                      <a:pt x="591" y="3469"/>
                      <a:pt x="817" y="3706"/>
                      <a:pt x="859" y="4236"/>
                    </a:cubicBezTo>
                    <a:cubicBezTo>
                      <a:pt x="981" y="3530"/>
                      <a:pt x="1066" y="1934"/>
                      <a:pt x="1066" y="1903"/>
                    </a:cubicBezTo>
                    <a:cubicBezTo>
                      <a:pt x="1066" y="1903"/>
                      <a:pt x="1736" y="1861"/>
                      <a:pt x="2449" y="1532"/>
                    </a:cubicBezTo>
                    <a:cubicBezTo>
                      <a:pt x="2748" y="1397"/>
                      <a:pt x="3039" y="1318"/>
                      <a:pt x="3309" y="1318"/>
                    </a:cubicBezTo>
                    <a:cubicBezTo>
                      <a:pt x="3689" y="1318"/>
                      <a:pt x="4028" y="1474"/>
                      <a:pt x="4294" y="1855"/>
                    </a:cubicBezTo>
                    <a:cubicBezTo>
                      <a:pt x="4294" y="1855"/>
                      <a:pt x="4410" y="2427"/>
                      <a:pt x="4477" y="2713"/>
                    </a:cubicBezTo>
                    <a:cubicBezTo>
                      <a:pt x="4550" y="2994"/>
                      <a:pt x="4824" y="3420"/>
                      <a:pt x="4727" y="4297"/>
                    </a:cubicBezTo>
                    <a:cubicBezTo>
                      <a:pt x="4849" y="3572"/>
                      <a:pt x="5086" y="3438"/>
                      <a:pt x="5086" y="3438"/>
                    </a:cubicBezTo>
                    <a:cubicBezTo>
                      <a:pt x="5086" y="3438"/>
                      <a:pt x="5306" y="2616"/>
                      <a:pt x="5178" y="1714"/>
                    </a:cubicBezTo>
                    <a:cubicBezTo>
                      <a:pt x="5050" y="819"/>
                      <a:pt x="4209" y="58"/>
                      <a:pt x="3028" y="3"/>
                    </a:cubicBezTo>
                    <a:cubicBezTo>
                      <a:pt x="2981" y="1"/>
                      <a:pt x="2934" y="0"/>
                      <a:pt x="28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6"/>
              <p:cNvSpPr/>
              <p:nvPr/>
            </p:nvSpPr>
            <p:spPr>
              <a:xfrm>
                <a:off x="12795574" y="1245050"/>
                <a:ext cx="104662" cy="124777"/>
              </a:xfrm>
              <a:custGeom>
                <a:rect b="b" l="l" r="r" t="t"/>
                <a:pathLst>
                  <a:path extrusionOk="0" h="1098" w="921">
                    <a:moveTo>
                      <a:pt x="817" y="1"/>
                    </a:moveTo>
                    <a:lnTo>
                      <a:pt x="817" y="1"/>
                    </a:lnTo>
                    <a:cubicBezTo>
                      <a:pt x="0" y="415"/>
                      <a:pt x="488" y="1097"/>
                      <a:pt x="488" y="1097"/>
                    </a:cubicBezTo>
                    <a:cubicBezTo>
                      <a:pt x="488" y="1097"/>
                      <a:pt x="920" y="726"/>
                      <a:pt x="817" y="683"/>
                    </a:cubicBezTo>
                    <a:cubicBezTo>
                      <a:pt x="707" y="646"/>
                      <a:pt x="713" y="397"/>
                      <a:pt x="817" y="147"/>
                    </a:cubicBezTo>
                    <a:lnTo>
                      <a:pt x="817" y="147"/>
                    </a:lnTo>
                    <a:cubicBezTo>
                      <a:pt x="573" y="305"/>
                      <a:pt x="530" y="445"/>
                      <a:pt x="542" y="707"/>
                    </a:cubicBezTo>
                    <a:cubicBezTo>
                      <a:pt x="396" y="397"/>
                      <a:pt x="542" y="232"/>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6"/>
              <p:cNvSpPr/>
              <p:nvPr/>
            </p:nvSpPr>
            <p:spPr>
              <a:xfrm>
                <a:off x="12850917" y="1392441"/>
                <a:ext cx="250008" cy="52843"/>
              </a:xfrm>
              <a:custGeom>
                <a:rect b="b" l="l" r="r" t="t"/>
                <a:pathLst>
                  <a:path extrusionOk="0" h="465" w="2200">
                    <a:moveTo>
                      <a:pt x="1976" y="1"/>
                    </a:moveTo>
                    <a:cubicBezTo>
                      <a:pt x="1725" y="1"/>
                      <a:pt x="1354" y="70"/>
                      <a:pt x="1121" y="214"/>
                    </a:cubicBezTo>
                    <a:cubicBezTo>
                      <a:pt x="1017" y="276"/>
                      <a:pt x="889" y="302"/>
                      <a:pt x="755" y="302"/>
                    </a:cubicBezTo>
                    <a:cubicBezTo>
                      <a:pt x="467" y="302"/>
                      <a:pt x="154" y="181"/>
                      <a:pt x="1" y="32"/>
                    </a:cubicBezTo>
                    <a:lnTo>
                      <a:pt x="1" y="32"/>
                    </a:lnTo>
                    <a:cubicBezTo>
                      <a:pt x="1" y="32"/>
                      <a:pt x="359" y="464"/>
                      <a:pt x="789" y="464"/>
                    </a:cubicBezTo>
                    <a:cubicBezTo>
                      <a:pt x="818" y="464"/>
                      <a:pt x="848" y="462"/>
                      <a:pt x="878" y="458"/>
                    </a:cubicBezTo>
                    <a:cubicBezTo>
                      <a:pt x="1333" y="386"/>
                      <a:pt x="1659" y="31"/>
                      <a:pt x="2174" y="31"/>
                    </a:cubicBezTo>
                    <a:cubicBezTo>
                      <a:pt x="2182" y="31"/>
                      <a:pt x="2191" y="31"/>
                      <a:pt x="2199" y="32"/>
                    </a:cubicBezTo>
                    <a:cubicBezTo>
                      <a:pt x="2153" y="11"/>
                      <a:pt x="2074" y="1"/>
                      <a:pt x="19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6"/>
              <p:cNvSpPr/>
              <p:nvPr/>
            </p:nvSpPr>
            <p:spPr>
              <a:xfrm>
                <a:off x="13129335" y="1572674"/>
                <a:ext cx="114208" cy="52047"/>
              </a:xfrm>
              <a:custGeom>
                <a:rect b="b" l="l" r="r" t="t"/>
                <a:pathLst>
                  <a:path extrusionOk="0" h="458" w="1005">
                    <a:moveTo>
                      <a:pt x="328" y="0"/>
                    </a:moveTo>
                    <a:cubicBezTo>
                      <a:pt x="169" y="0"/>
                      <a:pt x="72" y="54"/>
                      <a:pt x="42" y="102"/>
                    </a:cubicBezTo>
                    <a:cubicBezTo>
                      <a:pt x="0" y="179"/>
                      <a:pt x="40" y="285"/>
                      <a:pt x="115" y="285"/>
                    </a:cubicBezTo>
                    <a:cubicBezTo>
                      <a:pt x="117" y="285"/>
                      <a:pt x="119" y="285"/>
                      <a:pt x="121" y="285"/>
                    </a:cubicBezTo>
                    <a:cubicBezTo>
                      <a:pt x="121" y="285"/>
                      <a:pt x="220" y="262"/>
                      <a:pt x="349" y="262"/>
                    </a:cubicBezTo>
                    <a:cubicBezTo>
                      <a:pt x="477" y="262"/>
                      <a:pt x="636" y="285"/>
                      <a:pt x="754" y="376"/>
                    </a:cubicBezTo>
                    <a:cubicBezTo>
                      <a:pt x="802" y="409"/>
                      <a:pt x="889" y="457"/>
                      <a:pt x="940" y="457"/>
                    </a:cubicBezTo>
                    <a:cubicBezTo>
                      <a:pt x="955" y="457"/>
                      <a:pt x="967" y="453"/>
                      <a:pt x="974" y="443"/>
                    </a:cubicBezTo>
                    <a:cubicBezTo>
                      <a:pt x="1004" y="407"/>
                      <a:pt x="974" y="127"/>
                      <a:pt x="547" y="29"/>
                    </a:cubicBezTo>
                    <a:cubicBezTo>
                      <a:pt x="465" y="9"/>
                      <a:pt x="391" y="0"/>
                      <a:pt x="3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6"/>
              <p:cNvSpPr/>
              <p:nvPr/>
            </p:nvSpPr>
            <p:spPr>
              <a:xfrm>
                <a:off x="12904214" y="1573356"/>
                <a:ext cx="119777" cy="45342"/>
              </a:xfrm>
              <a:custGeom>
                <a:rect b="b" l="l" r="r" t="t"/>
                <a:pathLst>
                  <a:path extrusionOk="0" h="399" w="1054">
                    <a:moveTo>
                      <a:pt x="719" y="0"/>
                    </a:moveTo>
                    <a:cubicBezTo>
                      <a:pt x="656" y="0"/>
                      <a:pt x="583" y="9"/>
                      <a:pt x="500" y="29"/>
                    </a:cubicBezTo>
                    <a:cubicBezTo>
                      <a:pt x="86" y="127"/>
                      <a:pt x="1" y="328"/>
                      <a:pt x="31" y="370"/>
                    </a:cubicBezTo>
                    <a:cubicBezTo>
                      <a:pt x="44" y="386"/>
                      <a:pt x="66" y="399"/>
                      <a:pt x="106" y="399"/>
                    </a:cubicBezTo>
                    <a:cubicBezTo>
                      <a:pt x="158" y="399"/>
                      <a:pt x="243" y="378"/>
                      <a:pt x="384" y="316"/>
                    </a:cubicBezTo>
                    <a:cubicBezTo>
                      <a:pt x="485" y="272"/>
                      <a:pt x="605" y="260"/>
                      <a:pt x="708" y="260"/>
                    </a:cubicBezTo>
                    <a:cubicBezTo>
                      <a:pt x="837" y="260"/>
                      <a:pt x="939" y="279"/>
                      <a:pt x="939" y="279"/>
                    </a:cubicBezTo>
                    <a:cubicBezTo>
                      <a:pt x="941" y="279"/>
                      <a:pt x="943" y="279"/>
                      <a:pt x="945" y="279"/>
                    </a:cubicBezTo>
                    <a:cubicBezTo>
                      <a:pt x="1020" y="279"/>
                      <a:pt x="1053" y="174"/>
                      <a:pt x="1006" y="102"/>
                    </a:cubicBezTo>
                    <a:cubicBezTo>
                      <a:pt x="975" y="54"/>
                      <a:pt x="879" y="0"/>
                      <a:pt x="7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6"/>
              <p:cNvSpPr/>
              <p:nvPr/>
            </p:nvSpPr>
            <p:spPr>
              <a:xfrm>
                <a:off x="13143085" y="1636540"/>
                <a:ext cx="89321" cy="29433"/>
              </a:xfrm>
              <a:custGeom>
                <a:rect b="b" l="l" r="r" t="t"/>
                <a:pathLst>
                  <a:path extrusionOk="0" h="259" w="786">
                    <a:moveTo>
                      <a:pt x="363" y="0"/>
                    </a:moveTo>
                    <a:cubicBezTo>
                      <a:pt x="118" y="0"/>
                      <a:pt x="0" y="198"/>
                      <a:pt x="0" y="198"/>
                    </a:cubicBezTo>
                    <a:cubicBezTo>
                      <a:pt x="0" y="198"/>
                      <a:pt x="238" y="247"/>
                      <a:pt x="414" y="253"/>
                    </a:cubicBezTo>
                    <a:cubicBezTo>
                      <a:pt x="473" y="257"/>
                      <a:pt x="534" y="258"/>
                      <a:pt x="589" y="258"/>
                    </a:cubicBezTo>
                    <a:cubicBezTo>
                      <a:pt x="699" y="258"/>
                      <a:pt x="786" y="253"/>
                      <a:pt x="786" y="253"/>
                    </a:cubicBezTo>
                    <a:cubicBezTo>
                      <a:pt x="786" y="253"/>
                      <a:pt x="694" y="34"/>
                      <a:pt x="414" y="3"/>
                    </a:cubicBezTo>
                    <a:cubicBezTo>
                      <a:pt x="396" y="1"/>
                      <a:pt x="379" y="0"/>
                      <a:pt x="3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6"/>
              <p:cNvSpPr/>
              <p:nvPr/>
            </p:nvSpPr>
            <p:spPr>
              <a:xfrm>
                <a:off x="13146494" y="1625062"/>
                <a:ext cx="85230" cy="29205"/>
              </a:xfrm>
              <a:custGeom>
                <a:rect b="b" l="l" r="r" t="t"/>
                <a:pathLst>
                  <a:path extrusionOk="0" h="257" w="750">
                    <a:moveTo>
                      <a:pt x="390" y="1"/>
                    </a:moveTo>
                    <a:cubicBezTo>
                      <a:pt x="317" y="1"/>
                      <a:pt x="232" y="7"/>
                      <a:pt x="165" y="43"/>
                    </a:cubicBezTo>
                    <a:cubicBezTo>
                      <a:pt x="92" y="86"/>
                      <a:pt x="31" y="147"/>
                      <a:pt x="0" y="214"/>
                    </a:cubicBezTo>
                    <a:cubicBezTo>
                      <a:pt x="49" y="147"/>
                      <a:pt x="110" y="98"/>
                      <a:pt x="171" y="62"/>
                    </a:cubicBezTo>
                    <a:cubicBezTo>
                      <a:pt x="219" y="38"/>
                      <a:pt x="274" y="21"/>
                      <a:pt x="334" y="21"/>
                    </a:cubicBezTo>
                    <a:cubicBezTo>
                      <a:pt x="351" y="21"/>
                      <a:pt x="367" y="22"/>
                      <a:pt x="384" y="25"/>
                    </a:cubicBezTo>
                    <a:cubicBezTo>
                      <a:pt x="457" y="31"/>
                      <a:pt x="536" y="56"/>
                      <a:pt x="597" y="92"/>
                    </a:cubicBezTo>
                    <a:cubicBezTo>
                      <a:pt x="664" y="135"/>
                      <a:pt x="719" y="190"/>
                      <a:pt x="750" y="257"/>
                    </a:cubicBezTo>
                    <a:cubicBezTo>
                      <a:pt x="725" y="183"/>
                      <a:pt x="670" y="123"/>
                      <a:pt x="610" y="74"/>
                    </a:cubicBezTo>
                    <a:cubicBezTo>
                      <a:pt x="549" y="31"/>
                      <a:pt x="469" y="7"/>
                      <a:pt x="390"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6"/>
              <p:cNvSpPr/>
              <p:nvPr/>
            </p:nvSpPr>
            <p:spPr>
              <a:xfrm>
                <a:off x="12921487" y="1636540"/>
                <a:ext cx="89435" cy="29433"/>
              </a:xfrm>
              <a:custGeom>
                <a:rect b="b" l="l" r="r" t="t"/>
                <a:pathLst>
                  <a:path extrusionOk="0" h="259" w="787">
                    <a:moveTo>
                      <a:pt x="430" y="0"/>
                    </a:moveTo>
                    <a:cubicBezTo>
                      <a:pt x="413" y="0"/>
                      <a:pt x="396" y="1"/>
                      <a:pt x="379" y="3"/>
                    </a:cubicBezTo>
                    <a:cubicBezTo>
                      <a:pt x="92" y="34"/>
                      <a:pt x="1" y="253"/>
                      <a:pt x="1" y="253"/>
                    </a:cubicBezTo>
                    <a:cubicBezTo>
                      <a:pt x="1" y="253"/>
                      <a:pt x="90" y="258"/>
                      <a:pt x="202" y="258"/>
                    </a:cubicBezTo>
                    <a:cubicBezTo>
                      <a:pt x="258" y="258"/>
                      <a:pt x="320" y="257"/>
                      <a:pt x="379" y="253"/>
                    </a:cubicBezTo>
                    <a:cubicBezTo>
                      <a:pt x="549" y="247"/>
                      <a:pt x="787" y="198"/>
                      <a:pt x="787" y="198"/>
                    </a:cubicBezTo>
                    <a:cubicBezTo>
                      <a:pt x="787" y="198"/>
                      <a:pt x="674" y="0"/>
                      <a:pt x="43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6"/>
              <p:cNvSpPr/>
              <p:nvPr/>
            </p:nvSpPr>
            <p:spPr>
              <a:xfrm>
                <a:off x="12921487" y="1625062"/>
                <a:ext cx="85344" cy="29205"/>
              </a:xfrm>
              <a:custGeom>
                <a:rect b="b" l="l" r="r" t="t"/>
                <a:pathLst>
                  <a:path extrusionOk="0" h="257" w="751">
                    <a:moveTo>
                      <a:pt x="360" y="1"/>
                    </a:moveTo>
                    <a:cubicBezTo>
                      <a:pt x="287" y="7"/>
                      <a:pt x="202" y="31"/>
                      <a:pt x="141" y="74"/>
                    </a:cubicBezTo>
                    <a:cubicBezTo>
                      <a:pt x="80" y="123"/>
                      <a:pt x="25" y="183"/>
                      <a:pt x="1" y="257"/>
                    </a:cubicBezTo>
                    <a:cubicBezTo>
                      <a:pt x="31" y="190"/>
                      <a:pt x="86" y="135"/>
                      <a:pt x="153" y="92"/>
                    </a:cubicBezTo>
                    <a:cubicBezTo>
                      <a:pt x="214" y="56"/>
                      <a:pt x="293" y="31"/>
                      <a:pt x="366" y="25"/>
                    </a:cubicBezTo>
                    <a:cubicBezTo>
                      <a:pt x="383" y="22"/>
                      <a:pt x="400" y="21"/>
                      <a:pt x="416" y="21"/>
                    </a:cubicBezTo>
                    <a:cubicBezTo>
                      <a:pt x="476" y="21"/>
                      <a:pt x="532" y="38"/>
                      <a:pt x="580" y="62"/>
                    </a:cubicBezTo>
                    <a:cubicBezTo>
                      <a:pt x="653" y="98"/>
                      <a:pt x="714" y="147"/>
                      <a:pt x="750" y="214"/>
                    </a:cubicBezTo>
                    <a:cubicBezTo>
                      <a:pt x="720" y="147"/>
                      <a:pt x="659" y="86"/>
                      <a:pt x="592" y="43"/>
                    </a:cubicBezTo>
                    <a:cubicBezTo>
                      <a:pt x="519" y="7"/>
                      <a:pt x="439" y="1"/>
                      <a:pt x="360"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6"/>
              <p:cNvSpPr/>
              <p:nvPr/>
            </p:nvSpPr>
            <p:spPr>
              <a:xfrm>
                <a:off x="13044105" y="1877002"/>
                <a:ext cx="69320" cy="23864"/>
              </a:xfrm>
              <a:custGeom>
                <a:rect b="b" l="l" r="r" t="t"/>
                <a:pathLst>
                  <a:path extrusionOk="0" h="210" w="610">
                    <a:moveTo>
                      <a:pt x="609" y="1"/>
                    </a:moveTo>
                    <a:cubicBezTo>
                      <a:pt x="489" y="78"/>
                      <a:pt x="382" y="104"/>
                      <a:pt x="291" y="104"/>
                    </a:cubicBezTo>
                    <a:cubicBezTo>
                      <a:pt x="111" y="104"/>
                      <a:pt x="0" y="1"/>
                      <a:pt x="0" y="1"/>
                    </a:cubicBezTo>
                    <a:lnTo>
                      <a:pt x="0" y="1"/>
                    </a:lnTo>
                    <a:cubicBezTo>
                      <a:pt x="54" y="132"/>
                      <a:pt x="177" y="209"/>
                      <a:pt x="304" y="209"/>
                    </a:cubicBezTo>
                    <a:cubicBezTo>
                      <a:pt x="419" y="209"/>
                      <a:pt x="537" y="146"/>
                      <a:pt x="609"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6"/>
              <p:cNvSpPr/>
              <p:nvPr/>
            </p:nvSpPr>
            <p:spPr>
              <a:xfrm>
                <a:off x="13012854" y="1602221"/>
                <a:ext cx="91480" cy="181483"/>
              </a:xfrm>
              <a:custGeom>
                <a:rect b="b" l="l" r="r" t="t"/>
                <a:pathLst>
                  <a:path extrusionOk="0" h="1597" w="805">
                    <a:moveTo>
                      <a:pt x="159" y="1"/>
                    </a:moveTo>
                    <a:cubicBezTo>
                      <a:pt x="159" y="1"/>
                      <a:pt x="354" y="427"/>
                      <a:pt x="348" y="537"/>
                    </a:cubicBezTo>
                    <a:cubicBezTo>
                      <a:pt x="220" y="1085"/>
                      <a:pt x="1" y="1249"/>
                      <a:pt x="123" y="1432"/>
                    </a:cubicBezTo>
                    <a:cubicBezTo>
                      <a:pt x="196" y="1547"/>
                      <a:pt x="273" y="1597"/>
                      <a:pt x="430" y="1597"/>
                    </a:cubicBezTo>
                    <a:cubicBezTo>
                      <a:pt x="522" y="1597"/>
                      <a:pt x="642" y="1579"/>
                      <a:pt x="805" y="1548"/>
                    </a:cubicBezTo>
                    <a:lnTo>
                      <a:pt x="805" y="1548"/>
                    </a:lnTo>
                    <a:cubicBezTo>
                      <a:pt x="777" y="1551"/>
                      <a:pt x="748" y="1552"/>
                      <a:pt x="719" y="1552"/>
                    </a:cubicBezTo>
                    <a:cubicBezTo>
                      <a:pt x="465" y="1552"/>
                      <a:pt x="215" y="1438"/>
                      <a:pt x="220" y="1329"/>
                    </a:cubicBezTo>
                    <a:cubicBezTo>
                      <a:pt x="232" y="1207"/>
                      <a:pt x="415" y="659"/>
                      <a:pt x="409" y="476"/>
                    </a:cubicBezTo>
                    <a:cubicBezTo>
                      <a:pt x="391" y="293"/>
                      <a:pt x="159" y="1"/>
                      <a:pt x="159"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6"/>
              <p:cNvSpPr/>
              <p:nvPr/>
            </p:nvSpPr>
            <p:spPr>
              <a:xfrm>
                <a:off x="13045468" y="1733020"/>
                <a:ext cx="58866" cy="27842"/>
              </a:xfrm>
              <a:custGeom>
                <a:rect b="b" l="l" r="r" t="t"/>
                <a:pathLst>
                  <a:path extrusionOk="0" h="245" w="518">
                    <a:moveTo>
                      <a:pt x="256" y="1"/>
                    </a:moveTo>
                    <a:cubicBezTo>
                      <a:pt x="116" y="1"/>
                      <a:pt x="0" y="19"/>
                      <a:pt x="0" y="98"/>
                    </a:cubicBezTo>
                    <a:cubicBezTo>
                      <a:pt x="0" y="178"/>
                      <a:pt x="116" y="245"/>
                      <a:pt x="256" y="245"/>
                    </a:cubicBezTo>
                    <a:cubicBezTo>
                      <a:pt x="402" y="245"/>
                      <a:pt x="518" y="184"/>
                      <a:pt x="518" y="98"/>
                    </a:cubicBezTo>
                    <a:cubicBezTo>
                      <a:pt x="518" y="25"/>
                      <a:pt x="396" y="1"/>
                      <a:pt x="256" y="1"/>
                    </a:cubicBezTo>
                    <a:close/>
                  </a:path>
                </a:pathLst>
              </a:custGeom>
              <a:solidFill>
                <a:srgbClr val="FFFFFF">
                  <a:alpha val="24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6"/>
              <p:cNvSpPr/>
              <p:nvPr/>
            </p:nvSpPr>
            <p:spPr>
              <a:xfrm>
                <a:off x="13011490" y="1818250"/>
                <a:ext cx="135118" cy="56593"/>
              </a:xfrm>
              <a:custGeom>
                <a:rect b="b" l="l" r="r" t="t"/>
                <a:pathLst>
                  <a:path extrusionOk="0" h="498" w="1189">
                    <a:moveTo>
                      <a:pt x="1" y="0"/>
                    </a:moveTo>
                    <a:lnTo>
                      <a:pt x="1" y="0"/>
                    </a:lnTo>
                    <a:cubicBezTo>
                      <a:pt x="125" y="356"/>
                      <a:pt x="349" y="498"/>
                      <a:pt x="571" y="498"/>
                    </a:cubicBezTo>
                    <a:cubicBezTo>
                      <a:pt x="839" y="498"/>
                      <a:pt x="1105" y="290"/>
                      <a:pt x="1188" y="0"/>
                    </a:cubicBezTo>
                    <a:lnTo>
                      <a:pt x="1188" y="0"/>
                    </a:lnTo>
                    <a:cubicBezTo>
                      <a:pt x="1050" y="33"/>
                      <a:pt x="872" y="43"/>
                      <a:pt x="696" y="43"/>
                    </a:cubicBezTo>
                    <a:cubicBezTo>
                      <a:pt x="345" y="43"/>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6"/>
              <p:cNvSpPr/>
              <p:nvPr/>
            </p:nvSpPr>
            <p:spPr>
              <a:xfrm>
                <a:off x="13037855" y="1847001"/>
                <a:ext cx="83184" cy="27728"/>
              </a:xfrm>
              <a:custGeom>
                <a:rect b="b" l="l" r="r" t="t"/>
                <a:pathLst>
                  <a:path extrusionOk="0" h="244" w="732">
                    <a:moveTo>
                      <a:pt x="354" y="0"/>
                    </a:moveTo>
                    <a:cubicBezTo>
                      <a:pt x="180" y="0"/>
                      <a:pt x="61" y="67"/>
                      <a:pt x="0" y="113"/>
                    </a:cubicBezTo>
                    <a:cubicBezTo>
                      <a:pt x="105" y="203"/>
                      <a:pt x="223" y="243"/>
                      <a:pt x="342" y="243"/>
                    </a:cubicBezTo>
                    <a:cubicBezTo>
                      <a:pt x="480" y="243"/>
                      <a:pt x="617" y="189"/>
                      <a:pt x="731" y="94"/>
                    </a:cubicBezTo>
                    <a:cubicBezTo>
                      <a:pt x="586" y="25"/>
                      <a:pt x="460" y="0"/>
                      <a:pt x="3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6"/>
              <p:cNvSpPr/>
              <p:nvPr/>
            </p:nvSpPr>
            <p:spPr>
              <a:xfrm>
                <a:off x="13014331" y="1818250"/>
                <a:ext cx="130913" cy="14887"/>
              </a:xfrm>
              <a:custGeom>
                <a:rect b="b" l="l" r="r" t="t"/>
                <a:pathLst>
                  <a:path extrusionOk="0" h="131" w="1152">
                    <a:moveTo>
                      <a:pt x="0" y="0"/>
                    </a:moveTo>
                    <a:lnTo>
                      <a:pt x="0" y="0"/>
                    </a:lnTo>
                    <a:cubicBezTo>
                      <a:pt x="18" y="18"/>
                      <a:pt x="61" y="67"/>
                      <a:pt x="140" y="91"/>
                    </a:cubicBezTo>
                    <a:cubicBezTo>
                      <a:pt x="207" y="111"/>
                      <a:pt x="431" y="131"/>
                      <a:pt x="631" y="131"/>
                    </a:cubicBezTo>
                    <a:cubicBezTo>
                      <a:pt x="741" y="131"/>
                      <a:pt x="843" y="125"/>
                      <a:pt x="908" y="110"/>
                    </a:cubicBezTo>
                    <a:cubicBezTo>
                      <a:pt x="1060" y="91"/>
                      <a:pt x="1127" y="24"/>
                      <a:pt x="1151" y="0"/>
                    </a:cubicBezTo>
                    <a:lnTo>
                      <a:pt x="1151" y="0"/>
                    </a:lnTo>
                    <a:cubicBezTo>
                      <a:pt x="1018" y="29"/>
                      <a:pt x="849" y="38"/>
                      <a:pt x="682" y="38"/>
                    </a:cubicBezTo>
                    <a:cubicBezTo>
                      <a:pt x="384" y="38"/>
                      <a:pt x="90" y="8"/>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6"/>
              <p:cNvSpPr/>
              <p:nvPr/>
            </p:nvSpPr>
            <p:spPr>
              <a:xfrm>
                <a:off x="13170700" y="1631881"/>
                <a:ext cx="39547" cy="37615"/>
              </a:xfrm>
              <a:custGeom>
                <a:rect b="b" l="l" r="r" t="t"/>
                <a:pathLst>
                  <a:path extrusionOk="0" h="331" w="348">
                    <a:moveTo>
                      <a:pt x="185" y="0"/>
                    </a:moveTo>
                    <a:cubicBezTo>
                      <a:pt x="178" y="0"/>
                      <a:pt x="172" y="1"/>
                      <a:pt x="165" y="2"/>
                    </a:cubicBezTo>
                    <a:cubicBezTo>
                      <a:pt x="74" y="8"/>
                      <a:pt x="1" y="87"/>
                      <a:pt x="13" y="178"/>
                    </a:cubicBezTo>
                    <a:cubicBezTo>
                      <a:pt x="19" y="266"/>
                      <a:pt x="86" y="331"/>
                      <a:pt x="172" y="331"/>
                    </a:cubicBezTo>
                    <a:cubicBezTo>
                      <a:pt x="176" y="331"/>
                      <a:pt x="180" y="331"/>
                      <a:pt x="183" y="331"/>
                    </a:cubicBezTo>
                    <a:cubicBezTo>
                      <a:pt x="275" y="318"/>
                      <a:pt x="348" y="245"/>
                      <a:pt x="336" y="154"/>
                    </a:cubicBezTo>
                    <a:cubicBezTo>
                      <a:pt x="330" y="69"/>
                      <a:pt x="267" y="0"/>
                      <a:pt x="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6"/>
              <p:cNvSpPr/>
              <p:nvPr/>
            </p:nvSpPr>
            <p:spPr>
              <a:xfrm>
                <a:off x="13180359" y="1641654"/>
                <a:ext cx="18182" cy="18182"/>
              </a:xfrm>
              <a:custGeom>
                <a:rect b="b" l="l" r="r" t="t"/>
                <a:pathLst>
                  <a:path extrusionOk="0" h="160" w="160">
                    <a:moveTo>
                      <a:pt x="80" y="1"/>
                    </a:moveTo>
                    <a:cubicBezTo>
                      <a:pt x="31" y="1"/>
                      <a:pt x="1" y="37"/>
                      <a:pt x="1" y="80"/>
                    </a:cubicBezTo>
                    <a:cubicBezTo>
                      <a:pt x="1" y="129"/>
                      <a:pt x="37" y="159"/>
                      <a:pt x="86" y="159"/>
                    </a:cubicBezTo>
                    <a:cubicBezTo>
                      <a:pt x="129" y="159"/>
                      <a:pt x="159" y="117"/>
                      <a:pt x="159" y="74"/>
                    </a:cubicBezTo>
                    <a:cubicBezTo>
                      <a:pt x="159" y="31"/>
                      <a:pt x="123" y="1"/>
                      <a:pt x="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6"/>
              <p:cNvSpPr/>
              <p:nvPr/>
            </p:nvSpPr>
            <p:spPr>
              <a:xfrm>
                <a:off x="13143085" y="1632903"/>
                <a:ext cx="92162" cy="35910"/>
              </a:xfrm>
              <a:custGeom>
                <a:rect b="b" l="l" r="r" t="t"/>
                <a:pathLst>
                  <a:path extrusionOk="0" h="316" w="811">
                    <a:moveTo>
                      <a:pt x="373" y="0"/>
                    </a:moveTo>
                    <a:cubicBezTo>
                      <a:pt x="306" y="0"/>
                      <a:pt x="236" y="14"/>
                      <a:pt x="177" y="41"/>
                    </a:cubicBezTo>
                    <a:cubicBezTo>
                      <a:pt x="104" y="90"/>
                      <a:pt x="43" y="151"/>
                      <a:pt x="0" y="230"/>
                    </a:cubicBezTo>
                    <a:cubicBezTo>
                      <a:pt x="55" y="169"/>
                      <a:pt x="122" y="121"/>
                      <a:pt x="189" y="90"/>
                    </a:cubicBezTo>
                    <a:cubicBezTo>
                      <a:pt x="242" y="74"/>
                      <a:pt x="292" y="66"/>
                      <a:pt x="343" y="66"/>
                    </a:cubicBezTo>
                    <a:cubicBezTo>
                      <a:pt x="368" y="66"/>
                      <a:pt x="394" y="68"/>
                      <a:pt x="420" y="72"/>
                    </a:cubicBezTo>
                    <a:cubicBezTo>
                      <a:pt x="493" y="90"/>
                      <a:pt x="573" y="114"/>
                      <a:pt x="640" y="151"/>
                    </a:cubicBezTo>
                    <a:cubicBezTo>
                      <a:pt x="713" y="188"/>
                      <a:pt x="761" y="248"/>
                      <a:pt x="810" y="315"/>
                    </a:cubicBezTo>
                    <a:cubicBezTo>
                      <a:pt x="792" y="279"/>
                      <a:pt x="780" y="242"/>
                      <a:pt x="755" y="206"/>
                    </a:cubicBezTo>
                    <a:cubicBezTo>
                      <a:pt x="731" y="163"/>
                      <a:pt x="713" y="127"/>
                      <a:pt x="670" y="102"/>
                    </a:cubicBezTo>
                    <a:cubicBezTo>
                      <a:pt x="603" y="54"/>
                      <a:pt x="518" y="23"/>
                      <a:pt x="439" y="5"/>
                    </a:cubicBezTo>
                    <a:cubicBezTo>
                      <a:pt x="417" y="2"/>
                      <a:pt x="395" y="0"/>
                      <a:pt x="3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6"/>
              <p:cNvSpPr/>
              <p:nvPr/>
            </p:nvSpPr>
            <p:spPr>
              <a:xfrm>
                <a:off x="12944329" y="1631881"/>
                <a:ext cx="38979" cy="37615"/>
              </a:xfrm>
              <a:custGeom>
                <a:rect b="b" l="l" r="r" t="t"/>
                <a:pathLst>
                  <a:path extrusionOk="0" h="331" w="343">
                    <a:moveTo>
                      <a:pt x="164" y="0"/>
                    </a:moveTo>
                    <a:cubicBezTo>
                      <a:pt x="81" y="0"/>
                      <a:pt x="13" y="69"/>
                      <a:pt x="7" y="154"/>
                    </a:cubicBezTo>
                    <a:cubicBezTo>
                      <a:pt x="1" y="245"/>
                      <a:pt x="68" y="318"/>
                      <a:pt x="159" y="331"/>
                    </a:cubicBezTo>
                    <a:cubicBezTo>
                      <a:pt x="163" y="331"/>
                      <a:pt x="167" y="331"/>
                      <a:pt x="171" y="331"/>
                    </a:cubicBezTo>
                    <a:cubicBezTo>
                      <a:pt x="257" y="331"/>
                      <a:pt x="330" y="266"/>
                      <a:pt x="336" y="178"/>
                    </a:cubicBezTo>
                    <a:cubicBezTo>
                      <a:pt x="342" y="87"/>
                      <a:pt x="275" y="8"/>
                      <a:pt x="184" y="2"/>
                    </a:cubicBezTo>
                    <a:cubicBezTo>
                      <a:pt x="177" y="1"/>
                      <a:pt x="170"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6"/>
              <p:cNvSpPr/>
              <p:nvPr/>
            </p:nvSpPr>
            <p:spPr>
              <a:xfrm>
                <a:off x="12954784" y="1641654"/>
                <a:ext cx="18069" cy="18182"/>
              </a:xfrm>
              <a:custGeom>
                <a:rect b="b" l="l" r="r" t="t"/>
                <a:pathLst>
                  <a:path extrusionOk="0" h="160" w="159">
                    <a:moveTo>
                      <a:pt x="86" y="1"/>
                    </a:moveTo>
                    <a:cubicBezTo>
                      <a:pt x="37" y="1"/>
                      <a:pt x="6" y="31"/>
                      <a:pt x="0" y="74"/>
                    </a:cubicBezTo>
                    <a:cubicBezTo>
                      <a:pt x="0" y="117"/>
                      <a:pt x="31" y="159"/>
                      <a:pt x="73" y="159"/>
                    </a:cubicBezTo>
                    <a:cubicBezTo>
                      <a:pt x="122" y="159"/>
                      <a:pt x="159" y="129"/>
                      <a:pt x="159" y="80"/>
                    </a:cubicBezTo>
                    <a:cubicBezTo>
                      <a:pt x="159" y="37"/>
                      <a:pt x="128" y="1"/>
                      <a:pt x="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6"/>
              <p:cNvSpPr/>
              <p:nvPr/>
            </p:nvSpPr>
            <p:spPr>
              <a:xfrm>
                <a:off x="12919442" y="1632903"/>
                <a:ext cx="91480" cy="35910"/>
              </a:xfrm>
              <a:custGeom>
                <a:rect b="b" l="l" r="r" t="t"/>
                <a:pathLst>
                  <a:path extrusionOk="0" h="316" w="805">
                    <a:moveTo>
                      <a:pt x="438" y="0"/>
                    </a:moveTo>
                    <a:cubicBezTo>
                      <a:pt x="416" y="0"/>
                      <a:pt x="394" y="2"/>
                      <a:pt x="372" y="5"/>
                    </a:cubicBezTo>
                    <a:cubicBezTo>
                      <a:pt x="287" y="23"/>
                      <a:pt x="202" y="54"/>
                      <a:pt x="135" y="102"/>
                    </a:cubicBezTo>
                    <a:cubicBezTo>
                      <a:pt x="98" y="127"/>
                      <a:pt x="74" y="163"/>
                      <a:pt x="49" y="206"/>
                    </a:cubicBezTo>
                    <a:cubicBezTo>
                      <a:pt x="31" y="242"/>
                      <a:pt x="13" y="279"/>
                      <a:pt x="1" y="315"/>
                    </a:cubicBezTo>
                    <a:cubicBezTo>
                      <a:pt x="43" y="248"/>
                      <a:pt x="98" y="188"/>
                      <a:pt x="165" y="151"/>
                    </a:cubicBezTo>
                    <a:cubicBezTo>
                      <a:pt x="232" y="114"/>
                      <a:pt x="311" y="90"/>
                      <a:pt x="384" y="72"/>
                    </a:cubicBezTo>
                    <a:cubicBezTo>
                      <a:pt x="411" y="68"/>
                      <a:pt x="437" y="66"/>
                      <a:pt x="462" y="66"/>
                    </a:cubicBezTo>
                    <a:cubicBezTo>
                      <a:pt x="513" y="66"/>
                      <a:pt x="563" y="74"/>
                      <a:pt x="616" y="90"/>
                    </a:cubicBezTo>
                    <a:cubicBezTo>
                      <a:pt x="677" y="121"/>
                      <a:pt x="744" y="169"/>
                      <a:pt x="805" y="230"/>
                    </a:cubicBezTo>
                    <a:cubicBezTo>
                      <a:pt x="768" y="151"/>
                      <a:pt x="707" y="90"/>
                      <a:pt x="628" y="41"/>
                    </a:cubicBezTo>
                    <a:cubicBezTo>
                      <a:pt x="573" y="14"/>
                      <a:pt x="505"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6"/>
              <p:cNvSpPr/>
              <p:nvPr/>
            </p:nvSpPr>
            <p:spPr>
              <a:xfrm>
                <a:off x="13113312" y="1607334"/>
                <a:ext cx="182165" cy="123072"/>
              </a:xfrm>
              <a:custGeom>
                <a:rect b="b" l="l" r="r" t="t"/>
                <a:pathLst>
                  <a:path extrusionOk="0" h="1083" w="1603">
                    <a:moveTo>
                      <a:pt x="567" y="126"/>
                    </a:moveTo>
                    <a:cubicBezTo>
                      <a:pt x="902" y="126"/>
                      <a:pt x="1279" y="157"/>
                      <a:pt x="1383" y="248"/>
                    </a:cubicBezTo>
                    <a:cubicBezTo>
                      <a:pt x="1480" y="370"/>
                      <a:pt x="1401" y="583"/>
                      <a:pt x="1346" y="681"/>
                    </a:cubicBezTo>
                    <a:cubicBezTo>
                      <a:pt x="1208" y="919"/>
                      <a:pt x="937" y="950"/>
                      <a:pt x="800" y="950"/>
                    </a:cubicBezTo>
                    <a:cubicBezTo>
                      <a:pt x="780" y="950"/>
                      <a:pt x="763" y="949"/>
                      <a:pt x="749" y="949"/>
                    </a:cubicBezTo>
                    <a:cubicBezTo>
                      <a:pt x="554" y="936"/>
                      <a:pt x="317" y="827"/>
                      <a:pt x="232" y="711"/>
                    </a:cubicBezTo>
                    <a:cubicBezTo>
                      <a:pt x="128" y="559"/>
                      <a:pt x="128" y="358"/>
                      <a:pt x="128" y="285"/>
                    </a:cubicBezTo>
                    <a:lnTo>
                      <a:pt x="128" y="260"/>
                    </a:lnTo>
                    <a:cubicBezTo>
                      <a:pt x="128" y="224"/>
                      <a:pt x="134" y="193"/>
                      <a:pt x="158" y="169"/>
                    </a:cubicBezTo>
                    <a:cubicBezTo>
                      <a:pt x="189" y="132"/>
                      <a:pt x="250" y="132"/>
                      <a:pt x="250" y="132"/>
                    </a:cubicBezTo>
                    <a:lnTo>
                      <a:pt x="256" y="132"/>
                    </a:lnTo>
                    <a:cubicBezTo>
                      <a:pt x="347" y="126"/>
                      <a:pt x="457" y="126"/>
                      <a:pt x="567" y="126"/>
                    </a:cubicBezTo>
                    <a:close/>
                    <a:moveTo>
                      <a:pt x="594" y="0"/>
                    </a:moveTo>
                    <a:cubicBezTo>
                      <a:pt x="423" y="0"/>
                      <a:pt x="287" y="8"/>
                      <a:pt x="250" y="11"/>
                    </a:cubicBezTo>
                    <a:cubicBezTo>
                      <a:pt x="232" y="11"/>
                      <a:pt x="140" y="17"/>
                      <a:pt x="73" y="90"/>
                    </a:cubicBezTo>
                    <a:cubicBezTo>
                      <a:pt x="31" y="132"/>
                      <a:pt x="6" y="193"/>
                      <a:pt x="6" y="272"/>
                    </a:cubicBezTo>
                    <a:lnTo>
                      <a:pt x="6" y="291"/>
                    </a:lnTo>
                    <a:cubicBezTo>
                      <a:pt x="6" y="382"/>
                      <a:pt x="0" y="607"/>
                      <a:pt x="134" y="796"/>
                    </a:cubicBezTo>
                    <a:cubicBezTo>
                      <a:pt x="256" y="955"/>
                      <a:pt x="536" y="1070"/>
                      <a:pt x="743" y="1083"/>
                    </a:cubicBezTo>
                    <a:lnTo>
                      <a:pt x="804" y="1083"/>
                    </a:lnTo>
                    <a:cubicBezTo>
                      <a:pt x="962" y="1083"/>
                      <a:pt x="1285" y="1046"/>
                      <a:pt x="1450" y="754"/>
                    </a:cubicBezTo>
                    <a:cubicBezTo>
                      <a:pt x="1541" y="589"/>
                      <a:pt x="1602" y="339"/>
                      <a:pt x="1474" y="175"/>
                    </a:cubicBezTo>
                    <a:lnTo>
                      <a:pt x="1468" y="169"/>
                    </a:lnTo>
                    <a:cubicBezTo>
                      <a:pt x="1327" y="27"/>
                      <a:pt x="904" y="0"/>
                      <a:pt x="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6"/>
              <p:cNvSpPr/>
              <p:nvPr/>
            </p:nvSpPr>
            <p:spPr>
              <a:xfrm>
                <a:off x="12864781" y="1607448"/>
                <a:ext cx="182165" cy="122958"/>
              </a:xfrm>
              <a:custGeom>
                <a:rect b="b" l="l" r="r" t="t"/>
                <a:pathLst>
                  <a:path extrusionOk="0" h="1082" w="1603">
                    <a:moveTo>
                      <a:pt x="1013" y="125"/>
                    </a:moveTo>
                    <a:cubicBezTo>
                      <a:pt x="1133" y="125"/>
                      <a:pt x="1249" y="129"/>
                      <a:pt x="1347" y="137"/>
                    </a:cubicBezTo>
                    <a:lnTo>
                      <a:pt x="1353" y="137"/>
                    </a:lnTo>
                    <a:cubicBezTo>
                      <a:pt x="1353" y="137"/>
                      <a:pt x="1407" y="137"/>
                      <a:pt x="1444" y="180"/>
                    </a:cubicBezTo>
                    <a:cubicBezTo>
                      <a:pt x="1468" y="192"/>
                      <a:pt x="1474" y="223"/>
                      <a:pt x="1474" y="271"/>
                    </a:cubicBezTo>
                    <a:lnTo>
                      <a:pt x="1474" y="290"/>
                    </a:lnTo>
                    <a:cubicBezTo>
                      <a:pt x="1474" y="369"/>
                      <a:pt x="1487" y="564"/>
                      <a:pt x="1371" y="716"/>
                    </a:cubicBezTo>
                    <a:cubicBezTo>
                      <a:pt x="1286" y="832"/>
                      <a:pt x="1048" y="941"/>
                      <a:pt x="853" y="954"/>
                    </a:cubicBezTo>
                    <a:cubicBezTo>
                      <a:pt x="841" y="954"/>
                      <a:pt x="824" y="955"/>
                      <a:pt x="804" y="955"/>
                    </a:cubicBezTo>
                    <a:cubicBezTo>
                      <a:pt x="669" y="955"/>
                      <a:pt x="389" y="924"/>
                      <a:pt x="256" y="686"/>
                    </a:cubicBezTo>
                    <a:cubicBezTo>
                      <a:pt x="208" y="594"/>
                      <a:pt x="128" y="375"/>
                      <a:pt x="220" y="253"/>
                    </a:cubicBezTo>
                    <a:cubicBezTo>
                      <a:pt x="327" y="159"/>
                      <a:pt x="685" y="125"/>
                      <a:pt x="1013" y="125"/>
                    </a:cubicBezTo>
                    <a:close/>
                    <a:moveTo>
                      <a:pt x="1033" y="0"/>
                    </a:moveTo>
                    <a:cubicBezTo>
                      <a:pt x="722" y="0"/>
                      <a:pt x="283" y="27"/>
                      <a:pt x="134" y="168"/>
                    </a:cubicBezTo>
                    <a:lnTo>
                      <a:pt x="128" y="180"/>
                    </a:lnTo>
                    <a:cubicBezTo>
                      <a:pt x="0" y="345"/>
                      <a:pt x="61" y="588"/>
                      <a:pt x="153" y="759"/>
                    </a:cubicBezTo>
                    <a:cubicBezTo>
                      <a:pt x="311" y="1045"/>
                      <a:pt x="634" y="1082"/>
                      <a:pt x="792" y="1082"/>
                    </a:cubicBezTo>
                    <a:lnTo>
                      <a:pt x="859" y="1082"/>
                    </a:lnTo>
                    <a:cubicBezTo>
                      <a:pt x="1066" y="1069"/>
                      <a:pt x="1353" y="954"/>
                      <a:pt x="1468" y="795"/>
                    </a:cubicBezTo>
                    <a:cubicBezTo>
                      <a:pt x="1602" y="606"/>
                      <a:pt x="1596" y="375"/>
                      <a:pt x="1596" y="290"/>
                    </a:cubicBezTo>
                    <a:lnTo>
                      <a:pt x="1596" y="271"/>
                    </a:lnTo>
                    <a:cubicBezTo>
                      <a:pt x="1596" y="192"/>
                      <a:pt x="1572" y="131"/>
                      <a:pt x="1529" y="89"/>
                    </a:cubicBezTo>
                    <a:cubicBezTo>
                      <a:pt x="1468" y="16"/>
                      <a:pt x="1371" y="10"/>
                      <a:pt x="1353" y="10"/>
                    </a:cubicBezTo>
                    <a:cubicBezTo>
                      <a:pt x="1318" y="7"/>
                      <a:pt x="1192" y="0"/>
                      <a:pt x="1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6"/>
              <p:cNvSpPr/>
              <p:nvPr/>
            </p:nvSpPr>
            <p:spPr>
              <a:xfrm>
                <a:off x="13032286" y="1616085"/>
                <a:ext cx="90117" cy="22273"/>
              </a:xfrm>
              <a:custGeom>
                <a:rect b="b" l="l" r="r" t="t"/>
                <a:pathLst>
                  <a:path extrusionOk="0" h="196" w="793">
                    <a:moveTo>
                      <a:pt x="370" y="0"/>
                    </a:moveTo>
                    <a:cubicBezTo>
                      <a:pt x="253" y="0"/>
                      <a:pt x="124" y="22"/>
                      <a:pt x="0" y="86"/>
                    </a:cubicBezTo>
                    <a:lnTo>
                      <a:pt x="61" y="195"/>
                    </a:lnTo>
                    <a:cubicBezTo>
                      <a:pt x="165" y="139"/>
                      <a:pt x="276" y="120"/>
                      <a:pt x="378" y="120"/>
                    </a:cubicBezTo>
                    <a:cubicBezTo>
                      <a:pt x="582" y="120"/>
                      <a:pt x="750" y="195"/>
                      <a:pt x="750" y="195"/>
                    </a:cubicBezTo>
                    <a:lnTo>
                      <a:pt x="792" y="86"/>
                    </a:lnTo>
                    <a:cubicBezTo>
                      <a:pt x="780" y="82"/>
                      <a:pt x="598"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6"/>
              <p:cNvSpPr/>
              <p:nvPr/>
            </p:nvSpPr>
            <p:spPr>
              <a:xfrm>
                <a:off x="12280558" y="2969310"/>
                <a:ext cx="360125" cy="503539"/>
              </a:xfrm>
              <a:custGeom>
                <a:rect b="b" l="l" r="r" t="t"/>
                <a:pathLst>
                  <a:path extrusionOk="0" h="4431" w="3169">
                    <a:moveTo>
                      <a:pt x="799" y="0"/>
                    </a:moveTo>
                    <a:cubicBezTo>
                      <a:pt x="799" y="0"/>
                      <a:pt x="1" y="2631"/>
                      <a:pt x="190" y="3484"/>
                    </a:cubicBezTo>
                    <a:cubicBezTo>
                      <a:pt x="321" y="4060"/>
                      <a:pt x="1122" y="4430"/>
                      <a:pt x="1735" y="4430"/>
                    </a:cubicBezTo>
                    <a:cubicBezTo>
                      <a:pt x="2030" y="4430"/>
                      <a:pt x="2282" y="4344"/>
                      <a:pt x="2394" y="4154"/>
                    </a:cubicBezTo>
                    <a:cubicBezTo>
                      <a:pt x="2736" y="3576"/>
                      <a:pt x="3168" y="956"/>
                      <a:pt x="3168" y="956"/>
                    </a:cubicBezTo>
                    <a:lnTo>
                      <a:pt x="799" y="0"/>
                    </a:ln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6"/>
              <p:cNvSpPr/>
              <p:nvPr/>
            </p:nvSpPr>
            <p:spPr>
              <a:xfrm>
                <a:off x="12308286" y="2969310"/>
                <a:ext cx="332397" cy="263077"/>
              </a:xfrm>
              <a:custGeom>
                <a:rect b="b" l="l" r="r" t="t"/>
                <a:pathLst>
                  <a:path extrusionOk="0" h="2315" w="2925">
                    <a:moveTo>
                      <a:pt x="555" y="0"/>
                    </a:moveTo>
                    <a:cubicBezTo>
                      <a:pt x="555" y="0"/>
                      <a:pt x="177" y="1261"/>
                      <a:pt x="0" y="2315"/>
                    </a:cubicBezTo>
                    <a:cubicBezTo>
                      <a:pt x="368" y="1985"/>
                      <a:pt x="856" y="1773"/>
                      <a:pt x="1398" y="1773"/>
                    </a:cubicBezTo>
                    <a:cubicBezTo>
                      <a:pt x="1810" y="1773"/>
                      <a:pt x="2252" y="1895"/>
                      <a:pt x="2699" y="2181"/>
                    </a:cubicBezTo>
                    <a:cubicBezTo>
                      <a:pt x="2833" y="1517"/>
                      <a:pt x="2924" y="956"/>
                      <a:pt x="2924" y="956"/>
                    </a:cubicBezTo>
                    <a:lnTo>
                      <a:pt x="555" y="0"/>
                    </a:ln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6"/>
              <p:cNvSpPr/>
              <p:nvPr/>
            </p:nvSpPr>
            <p:spPr>
              <a:xfrm>
                <a:off x="13554235" y="2969310"/>
                <a:ext cx="360012" cy="503539"/>
              </a:xfrm>
              <a:custGeom>
                <a:rect b="b" l="l" r="r" t="t"/>
                <a:pathLst>
                  <a:path extrusionOk="0" h="4431" w="3168">
                    <a:moveTo>
                      <a:pt x="2369" y="0"/>
                    </a:moveTo>
                    <a:lnTo>
                      <a:pt x="0" y="956"/>
                    </a:lnTo>
                    <a:cubicBezTo>
                      <a:pt x="0" y="956"/>
                      <a:pt x="433" y="3576"/>
                      <a:pt x="774" y="4154"/>
                    </a:cubicBezTo>
                    <a:cubicBezTo>
                      <a:pt x="886" y="4344"/>
                      <a:pt x="1138" y="4430"/>
                      <a:pt x="1433" y="4430"/>
                    </a:cubicBezTo>
                    <a:cubicBezTo>
                      <a:pt x="2047" y="4430"/>
                      <a:pt x="2847" y="4060"/>
                      <a:pt x="2979" y="3484"/>
                    </a:cubicBezTo>
                    <a:cubicBezTo>
                      <a:pt x="3167" y="2631"/>
                      <a:pt x="2369" y="0"/>
                      <a:pt x="2369"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6"/>
              <p:cNvSpPr/>
              <p:nvPr/>
            </p:nvSpPr>
            <p:spPr>
              <a:xfrm>
                <a:off x="13554235" y="2969310"/>
                <a:ext cx="317737" cy="236144"/>
              </a:xfrm>
              <a:custGeom>
                <a:rect b="b" l="l" r="r" t="t"/>
                <a:pathLst>
                  <a:path extrusionOk="0" h="2078" w="2796">
                    <a:moveTo>
                      <a:pt x="2363" y="0"/>
                    </a:moveTo>
                    <a:lnTo>
                      <a:pt x="0" y="963"/>
                    </a:lnTo>
                    <a:cubicBezTo>
                      <a:pt x="0" y="963"/>
                      <a:pt x="85" y="1462"/>
                      <a:pt x="207" y="2077"/>
                    </a:cubicBezTo>
                    <a:cubicBezTo>
                      <a:pt x="763" y="1765"/>
                      <a:pt x="1433" y="1604"/>
                      <a:pt x="2103" y="1604"/>
                    </a:cubicBezTo>
                    <a:cubicBezTo>
                      <a:pt x="2336" y="1604"/>
                      <a:pt x="2568" y="1624"/>
                      <a:pt x="2796" y="1663"/>
                    </a:cubicBezTo>
                    <a:cubicBezTo>
                      <a:pt x="2607" y="804"/>
                      <a:pt x="2363" y="0"/>
                      <a:pt x="2363"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6"/>
              <p:cNvSpPr/>
              <p:nvPr/>
            </p:nvSpPr>
            <p:spPr>
              <a:xfrm>
                <a:off x="12479200" y="2109623"/>
                <a:ext cx="1216971" cy="1965858"/>
              </a:xfrm>
              <a:custGeom>
                <a:rect b="b" l="l" r="r" t="t"/>
                <a:pathLst>
                  <a:path extrusionOk="0" h="17299" w="10709">
                    <a:moveTo>
                      <a:pt x="3881" y="0"/>
                    </a:moveTo>
                    <a:cubicBezTo>
                      <a:pt x="2614" y="366"/>
                      <a:pt x="1" y="2266"/>
                      <a:pt x="1" y="2266"/>
                    </a:cubicBezTo>
                    <a:cubicBezTo>
                      <a:pt x="1" y="2266"/>
                      <a:pt x="512" y="6700"/>
                      <a:pt x="598" y="9271"/>
                    </a:cubicBezTo>
                    <a:cubicBezTo>
                      <a:pt x="640" y="10659"/>
                      <a:pt x="415" y="14381"/>
                      <a:pt x="196" y="16653"/>
                    </a:cubicBezTo>
                    <a:cubicBezTo>
                      <a:pt x="793" y="16909"/>
                      <a:pt x="1432" y="17061"/>
                      <a:pt x="2133" y="17152"/>
                    </a:cubicBezTo>
                    <a:cubicBezTo>
                      <a:pt x="3192" y="17244"/>
                      <a:pt x="4234" y="17298"/>
                      <a:pt x="5288" y="17298"/>
                    </a:cubicBezTo>
                    <a:lnTo>
                      <a:pt x="5751" y="17298"/>
                    </a:lnTo>
                    <a:cubicBezTo>
                      <a:pt x="5842" y="17298"/>
                      <a:pt x="5933" y="17298"/>
                      <a:pt x="6025" y="17292"/>
                    </a:cubicBezTo>
                    <a:lnTo>
                      <a:pt x="6165" y="17292"/>
                    </a:lnTo>
                    <a:cubicBezTo>
                      <a:pt x="6256" y="17292"/>
                      <a:pt x="6354" y="17280"/>
                      <a:pt x="6445" y="17280"/>
                    </a:cubicBezTo>
                    <a:cubicBezTo>
                      <a:pt x="6482" y="17280"/>
                      <a:pt x="6518" y="17280"/>
                      <a:pt x="6549" y="17274"/>
                    </a:cubicBezTo>
                    <a:cubicBezTo>
                      <a:pt x="6683" y="17268"/>
                      <a:pt x="6817" y="17268"/>
                      <a:pt x="6944" y="17262"/>
                    </a:cubicBezTo>
                    <a:lnTo>
                      <a:pt x="6975" y="17262"/>
                    </a:lnTo>
                    <a:cubicBezTo>
                      <a:pt x="7097" y="17250"/>
                      <a:pt x="7219" y="17244"/>
                      <a:pt x="7353" y="17238"/>
                    </a:cubicBezTo>
                    <a:cubicBezTo>
                      <a:pt x="7383" y="17238"/>
                      <a:pt x="7414" y="17231"/>
                      <a:pt x="7444" y="17231"/>
                    </a:cubicBezTo>
                    <a:lnTo>
                      <a:pt x="7785" y="17207"/>
                    </a:lnTo>
                    <a:cubicBezTo>
                      <a:pt x="7809" y="17207"/>
                      <a:pt x="7828" y="17207"/>
                      <a:pt x="7852" y="17201"/>
                    </a:cubicBezTo>
                    <a:cubicBezTo>
                      <a:pt x="8126" y="17177"/>
                      <a:pt x="8400" y="17146"/>
                      <a:pt x="8674" y="17116"/>
                    </a:cubicBezTo>
                    <a:cubicBezTo>
                      <a:pt x="8693" y="17116"/>
                      <a:pt x="8717" y="17110"/>
                      <a:pt x="8729" y="17110"/>
                    </a:cubicBezTo>
                    <a:cubicBezTo>
                      <a:pt x="8851" y="17091"/>
                      <a:pt x="8979" y="17079"/>
                      <a:pt x="9101" y="17061"/>
                    </a:cubicBezTo>
                    <a:lnTo>
                      <a:pt x="9131" y="17061"/>
                    </a:lnTo>
                    <a:cubicBezTo>
                      <a:pt x="9606" y="16994"/>
                      <a:pt x="10075" y="16915"/>
                      <a:pt x="10550" y="16823"/>
                    </a:cubicBezTo>
                    <a:cubicBezTo>
                      <a:pt x="10313" y="14509"/>
                      <a:pt x="10069" y="10696"/>
                      <a:pt x="10118" y="9271"/>
                    </a:cubicBezTo>
                    <a:cubicBezTo>
                      <a:pt x="10197" y="6700"/>
                      <a:pt x="10709" y="2266"/>
                      <a:pt x="10709" y="2266"/>
                    </a:cubicBezTo>
                    <a:cubicBezTo>
                      <a:pt x="10709" y="2266"/>
                      <a:pt x="8096" y="372"/>
                      <a:pt x="6835" y="0"/>
                    </a:cubicBezTo>
                    <a:lnTo>
                      <a:pt x="6835" y="0"/>
                    </a:lnTo>
                    <a:cubicBezTo>
                      <a:pt x="6841" y="73"/>
                      <a:pt x="6841" y="147"/>
                      <a:pt x="6841" y="220"/>
                    </a:cubicBezTo>
                    <a:cubicBezTo>
                      <a:pt x="6823" y="676"/>
                      <a:pt x="6713" y="2023"/>
                      <a:pt x="5355" y="2041"/>
                    </a:cubicBezTo>
                    <a:cubicBezTo>
                      <a:pt x="5350" y="2041"/>
                      <a:pt x="5346" y="2041"/>
                      <a:pt x="5341" y="2041"/>
                    </a:cubicBezTo>
                    <a:cubicBezTo>
                      <a:pt x="3838" y="2041"/>
                      <a:pt x="3881" y="0"/>
                      <a:pt x="38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6"/>
              <p:cNvSpPr/>
              <p:nvPr/>
            </p:nvSpPr>
            <p:spPr>
              <a:xfrm>
                <a:off x="13218429" y="2610662"/>
                <a:ext cx="324101" cy="358761"/>
              </a:xfrm>
              <a:custGeom>
                <a:rect b="b" l="l" r="r" t="t"/>
                <a:pathLst>
                  <a:path extrusionOk="0" h="3157" w="2852">
                    <a:moveTo>
                      <a:pt x="159" y="0"/>
                    </a:moveTo>
                    <a:cubicBezTo>
                      <a:pt x="69" y="0"/>
                      <a:pt x="12" y="2"/>
                      <a:pt x="1" y="7"/>
                    </a:cubicBezTo>
                    <a:lnTo>
                      <a:pt x="1" y="2699"/>
                    </a:lnTo>
                    <a:lnTo>
                      <a:pt x="385" y="3065"/>
                    </a:lnTo>
                    <a:lnTo>
                      <a:pt x="2230" y="3156"/>
                    </a:lnTo>
                    <a:cubicBezTo>
                      <a:pt x="2230" y="3156"/>
                      <a:pt x="2638" y="2876"/>
                      <a:pt x="2705" y="2712"/>
                    </a:cubicBezTo>
                    <a:cubicBezTo>
                      <a:pt x="2772" y="2541"/>
                      <a:pt x="2852" y="92"/>
                      <a:pt x="2852" y="92"/>
                    </a:cubicBezTo>
                    <a:cubicBezTo>
                      <a:pt x="2852" y="92"/>
                      <a:pt x="761" y="0"/>
                      <a:pt x="1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6"/>
              <p:cNvSpPr/>
              <p:nvPr/>
            </p:nvSpPr>
            <p:spPr>
              <a:xfrm>
                <a:off x="12509656" y="2936013"/>
                <a:ext cx="1137423" cy="955371"/>
              </a:xfrm>
              <a:custGeom>
                <a:rect b="b" l="l" r="r" t="t"/>
                <a:pathLst>
                  <a:path extrusionOk="0" h="8407" w="10009">
                    <a:moveTo>
                      <a:pt x="208" y="1"/>
                    </a:moveTo>
                    <a:lnTo>
                      <a:pt x="208" y="1"/>
                    </a:lnTo>
                    <a:cubicBezTo>
                      <a:pt x="263" y="713"/>
                      <a:pt x="299" y="1408"/>
                      <a:pt x="324" y="1999"/>
                    </a:cubicBezTo>
                    <a:cubicBezTo>
                      <a:pt x="360" y="3205"/>
                      <a:pt x="196" y="6159"/>
                      <a:pt x="1" y="8406"/>
                    </a:cubicBezTo>
                    <a:cubicBezTo>
                      <a:pt x="238" y="7286"/>
                      <a:pt x="695" y="6274"/>
                      <a:pt x="1694" y="5586"/>
                    </a:cubicBezTo>
                    <a:cubicBezTo>
                      <a:pt x="2642" y="4903"/>
                      <a:pt x="3702" y="4648"/>
                      <a:pt x="4788" y="4648"/>
                    </a:cubicBezTo>
                    <a:cubicBezTo>
                      <a:pt x="6228" y="4648"/>
                      <a:pt x="7713" y="5097"/>
                      <a:pt x="9040" y="5586"/>
                    </a:cubicBezTo>
                    <a:cubicBezTo>
                      <a:pt x="9387" y="5684"/>
                      <a:pt x="9704" y="5952"/>
                      <a:pt x="10008" y="6183"/>
                    </a:cubicBezTo>
                    <a:cubicBezTo>
                      <a:pt x="9929" y="4947"/>
                      <a:pt x="9868" y="3728"/>
                      <a:pt x="9856" y="2839"/>
                    </a:cubicBezTo>
                    <a:cubicBezTo>
                      <a:pt x="8973" y="2827"/>
                      <a:pt x="8090" y="2766"/>
                      <a:pt x="7213" y="2705"/>
                    </a:cubicBezTo>
                    <a:cubicBezTo>
                      <a:pt x="4673" y="2486"/>
                      <a:pt x="2315" y="1420"/>
                      <a:pt x="2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6"/>
              <p:cNvSpPr/>
              <p:nvPr/>
            </p:nvSpPr>
            <p:spPr>
              <a:xfrm>
                <a:off x="12601704" y="3501600"/>
                <a:ext cx="367739" cy="177278"/>
              </a:xfrm>
              <a:custGeom>
                <a:rect b="b" l="l" r="r" t="t"/>
                <a:pathLst>
                  <a:path extrusionOk="0" h="1560" w="3236">
                    <a:moveTo>
                      <a:pt x="3010" y="0"/>
                    </a:moveTo>
                    <a:cubicBezTo>
                      <a:pt x="2291" y="518"/>
                      <a:pt x="1" y="1121"/>
                      <a:pt x="1" y="1121"/>
                    </a:cubicBezTo>
                    <a:cubicBezTo>
                      <a:pt x="1" y="1121"/>
                      <a:pt x="37" y="1401"/>
                      <a:pt x="74" y="1559"/>
                    </a:cubicBezTo>
                    <a:cubicBezTo>
                      <a:pt x="1347" y="1559"/>
                      <a:pt x="3235" y="640"/>
                      <a:pt x="3235" y="640"/>
                    </a:cubicBezTo>
                    <a:cubicBezTo>
                      <a:pt x="3235" y="640"/>
                      <a:pt x="3205" y="463"/>
                      <a:pt x="30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6"/>
              <p:cNvSpPr/>
              <p:nvPr/>
            </p:nvSpPr>
            <p:spPr>
              <a:xfrm>
                <a:off x="12270216" y="2367132"/>
                <a:ext cx="318533" cy="796048"/>
              </a:xfrm>
              <a:custGeom>
                <a:rect b="b" l="l" r="r" t="t"/>
                <a:pathLst>
                  <a:path extrusionOk="0" h="7005" w="2803">
                    <a:moveTo>
                      <a:pt x="1834" y="0"/>
                    </a:moveTo>
                    <a:cubicBezTo>
                      <a:pt x="1834" y="0"/>
                      <a:pt x="457" y="2972"/>
                      <a:pt x="0" y="5811"/>
                    </a:cubicBezTo>
                    <a:cubicBezTo>
                      <a:pt x="1097" y="5908"/>
                      <a:pt x="2431" y="7005"/>
                      <a:pt x="2431" y="7005"/>
                    </a:cubicBezTo>
                    <a:lnTo>
                      <a:pt x="2662" y="5811"/>
                    </a:lnTo>
                    <a:cubicBezTo>
                      <a:pt x="2662" y="5811"/>
                      <a:pt x="2802" y="1767"/>
                      <a:pt x="18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6"/>
              <p:cNvSpPr/>
              <p:nvPr/>
            </p:nvSpPr>
            <p:spPr>
              <a:xfrm>
                <a:off x="12270216" y="2841124"/>
                <a:ext cx="305351" cy="322056"/>
              </a:xfrm>
              <a:custGeom>
                <a:rect b="b" l="l" r="r" t="t"/>
                <a:pathLst>
                  <a:path extrusionOk="0" h="2834" w="2687">
                    <a:moveTo>
                      <a:pt x="2113" y="0"/>
                    </a:moveTo>
                    <a:cubicBezTo>
                      <a:pt x="1218" y="0"/>
                      <a:pt x="423" y="519"/>
                      <a:pt x="61" y="1293"/>
                    </a:cubicBezTo>
                    <a:cubicBezTo>
                      <a:pt x="37" y="1402"/>
                      <a:pt x="19" y="1524"/>
                      <a:pt x="0" y="1640"/>
                    </a:cubicBezTo>
                    <a:cubicBezTo>
                      <a:pt x="1097" y="1737"/>
                      <a:pt x="2431" y="2834"/>
                      <a:pt x="2431" y="2834"/>
                    </a:cubicBezTo>
                    <a:lnTo>
                      <a:pt x="2668" y="1640"/>
                    </a:lnTo>
                    <a:cubicBezTo>
                      <a:pt x="2668" y="1640"/>
                      <a:pt x="2686" y="970"/>
                      <a:pt x="2650" y="62"/>
                    </a:cubicBezTo>
                    <a:cubicBezTo>
                      <a:pt x="2469" y="20"/>
                      <a:pt x="2289" y="0"/>
                      <a:pt x="21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6"/>
              <p:cNvSpPr/>
              <p:nvPr/>
            </p:nvSpPr>
            <p:spPr>
              <a:xfrm>
                <a:off x="12478519" y="2383723"/>
                <a:ext cx="112276" cy="644452"/>
              </a:xfrm>
              <a:custGeom>
                <a:rect b="b" l="l" r="r" t="t"/>
                <a:pathLst>
                  <a:path extrusionOk="0" h="5671" w="988">
                    <a:moveTo>
                      <a:pt x="1" y="0"/>
                    </a:moveTo>
                    <a:cubicBezTo>
                      <a:pt x="1" y="1"/>
                      <a:pt x="750" y="1846"/>
                      <a:pt x="543" y="5671"/>
                    </a:cubicBezTo>
                    <a:cubicBezTo>
                      <a:pt x="726" y="4782"/>
                      <a:pt x="987" y="118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6"/>
              <p:cNvSpPr/>
              <p:nvPr/>
            </p:nvSpPr>
            <p:spPr>
              <a:xfrm>
                <a:off x="13218429" y="3501600"/>
                <a:ext cx="367739" cy="177278"/>
              </a:xfrm>
              <a:custGeom>
                <a:rect b="b" l="l" r="r" t="t"/>
                <a:pathLst>
                  <a:path extrusionOk="0" h="1560" w="3236">
                    <a:moveTo>
                      <a:pt x="232" y="0"/>
                    </a:moveTo>
                    <a:cubicBezTo>
                      <a:pt x="31" y="463"/>
                      <a:pt x="1" y="640"/>
                      <a:pt x="1" y="640"/>
                    </a:cubicBezTo>
                    <a:cubicBezTo>
                      <a:pt x="1" y="640"/>
                      <a:pt x="1889" y="1559"/>
                      <a:pt x="3162" y="1559"/>
                    </a:cubicBezTo>
                    <a:cubicBezTo>
                      <a:pt x="3199" y="1401"/>
                      <a:pt x="3235" y="1121"/>
                      <a:pt x="3235" y="1121"/>
                    </a:cubicBezTo>
                    <a:cubicBezTo>
                      <a:pt x="3235" y="1121"/>
                      <a:pt x="945" y="518"/>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6"/>
              <p:cNvSpPr/>
              <p:nvPr/>
            </p:nvSpPr>
            <p:spPr>
              <a:xfrm>
                <a:off x="13574235" y="2368495"/>
                <a:ext cx="342056" cy="797526"/>
              </a:xfrm>
              <a:custGeom>
                <a:rect b="b" l="l" r="r" t="t"/>
                <a:pathLst>
                  <a:path extrusionOk="0" h="7018" w="3010">
                    <a:moveTo>
                      <a:pt x="1067" y="0"/>
                    </a:moveTo>
                    <a:cubicBezTo>
                      <a:pt x="1" y="1444"/>
                      <a:pt x="531" y="5805"/>
                      <a:pt x="531" y="5805"/>
                    </a:cubicBezTo>
                    <a:lnTo>
                      <a:pt x="348" y="7017"/>
                    </a:lnTo>
                    <a:cubicBezTo>
                      <a:pt x="348" y="7017"/>
                      <a:pt x="1913" y="6042"/>
                      <a:pt x="3010" y="5945"/>
                    </a:cubicBezTo>
                    <a:cubicBezTo>
                      <a:pt x="2254" y="2418"/>
                      <a:pt x="1067" y="0"/>
                      <a:pt x="10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6"/>
              <p:cNvSpPr/>
              <p:nvPr/>
            </p:nvSpPr>
            <p:spPr>
              <a:xfrm>
                <a:off x="13580486" y="2383723"/>
                <a:ext cx="115004" cy="779457"/>
              </a:xfrm>
              <a:custGeom>
                <a:rect b="b" l="l" r="r" t="t"/>
                <a:pathLst>
                  <a:path extrusionOk="0" h="6859" w="1012">
                    <a:moveTo>
                      <a:pt x="1012" y="0"/>
                    </a:moveTo>
                    <a:lnTo>
                      <a:pt x="1012" y="0"/>
                    </a:lnTo>
                    <a:cubicBezTo>
                      <a:pt x="19" y="1182"/>
                      <a:pt x="1" y="4709"/>
                      <a:pt x="427" y="6859"/>
                    </a:cubicBezTo>
                    <a:cubicBezTo>
                      <a:pt x="220" y="3040"/>
                      <a:pt x="1012" y="1"/>
                      <a:pt x="10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6"/>
              <p:cNvSpPr/>
              <p:nvPr/>
            </p:nvSpPr>
            <p:spPr>
              <a:xfrm>
                <a:off x="12810120" y="2039735"/>
                <a:ext cx="132277" cy="425809"/>
              </a:xfrm>
              <a:custGeom>
                <a:rect b="b" l="l" r="r" t="t"/>
                <a:pathLst>
                  <a:path extrusionOk="0" h="3747" w="1164">
                    <a:moveTo>
                      <a:pt x="1164" y="0"/>
                    </a:moveTo>
                    <a:cubicBezTo>
                      <a:pt x="853" y="250"/>
                      <a:pt x="427" y="731"/>
                      <a:pt x="207" y="1559"/>
                    </a:cubicBezTo>
                    <a:cubicBezTo>
                      <a:pt x="0" y="2357"/>
                      <a:pt x="177" y="3094"/>
                      <a:pt x="445" y="3746"/>
                    </a:cubicBezTo>
                    <a:cubicBezTo>
                      <a:pt x="457" y="3703"/>
                      <a:pt x="494" y="3685"/>
                      <a:pt x="536" y="3667"/>
                    </a:cubicBezTo>
                    <a:cubicBezTo>
                      <a:pt x="293" y="3046"/>
                      <a:pt x="122" y="2339"/>
                      <a:pt x="323" y="1590"/>
                    </a:cubicBezTo>
                    <a:cubicBezTo>
                      <a:pt x="506" y="883"/>
                      <a:pt x="859" y="433"/>
                      <a:pt x="1151" y="183"/>
                    </a:cubicBezTo>
                    <a:lnTo>
                      <a:pt x="11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6"/>
              <p:cNvSpPr/>
              <p:nvPr/>
            </p:nvSpPr>
            <p:spPr>
              <a:xfrm>
                <a:off x="12789324" y="2447702"/>
                <a:ext cx="225121" cy="485697"/>
              </a:xfrm>
              <a:custGeom>
                <a:rect b="b" l="l" r="r" t="t"/>
                <a:pathLst>
                  <a:path extrusionOk="0" h="4274" w="1981">
                    <a:moveTo>
                      <a:pt x="789" y="0"/>
                    </a:moveTo>
                    <a:cubicBezTo>
                      <a:pt x="630" y="0"/>
                      <a:pt x="488" y="56"/>
                      <a:pt x="360" y="162"/>
                    </a:cubicBezTo>
                    <a:cubicBezTo>
                      <a:pt x="159" y="327"/>
                      <a:pt x="37" y="613"/>
                      <a:pt x="25" y="954"/>
                    </a:cubicBezTo>
                    <a:cubicBezTo>
                      <a:pt x="1" y="1472"/>
                      <a:pt x="177" y="4024"/>
                      <a:pt x="299" y="4158"/>
                    </a:cubicBezTo>
                    <a:cubicBezTo>
                      <a:pt x="386" y="4265"/>
                      <a:pt x="628" y="4274"/>
                      <a:pt x="739" y="4274"/>
                    </a:cubicBezTo>
                    <a:cubicBezTo>
                      <a:pt x="760" y="4274"/>
                      <a:pt x="777" y="4273"/>
                      <a:pt x="786" y="4273"/>
                    </a:cubicBezTo>
                    <a:cubicBezTo>
                      <a:pt x="817" y="4267"/>
                      <a:pt x="835" y="4243"/>
                      <a:pt x="835" y="4213"/>
                    </a:cubicBezTo>
                    <a:cubicBezTo>
                      <a:pt x="835" y="4182"/>
                      <a:pt x="811" y="4158"/>
                      <a:pt x="780" y="4158"/>
                    </a:cubicBezTo>
                    <a:cubicBezTo>
                      <a:pt x="764" y="4159"/>
                      <a:pt x="747" y="4159"/>
                      <a:pt x="728" y="4159"/>
                    </a:cubicBezTo>
                    <a:cubicBezTo>
                      <a:pt x="597" y="4159"/>
                      <a:pt x="428" y="4139"/>
                      <a:pt x="390" y="4091"/>
                    </a:cubicBezTo>
                    <a:cubicBezTo>
                      <a:pt x="311" y="3945"/>
                      <a:pt x="116" y="1593"/>
                      <a:pt x="147" y="960"/>
                    </a:cubicBezTo>
                    <a:cubicBezTo>
                      <a:pt x="159" y="656"/>
                      <a:pt x="262" y="400"/>
                      <a:pt x="433" y="254"/>
                    </a:cubicBezTo>
                    <a:cubicBezTo>
                      <a:pt x="538" y="170"/>
                      <a:pt x="661" y="122"/>
                      <a:pt x="790" y="122"/>
                    </a:cubicBezTo>
                    <a:cubicBezTo>
                      <a:pt x="811" y="122"/>
                      <a:pt x="832" y="123"/>
                      <a:pt x="853" y="126"/>
                    </a:cubicBezTo>
                    <a:cubicBezTo>
                      <a:pt x="1280" y="168"/>
                      <a:pt x="1456" y="649"/>
                      <a:pt x="1529" y="1045"/>
                    </a:cubicBezTo>
                    <a:cubicBezTo>
                      <a:pt x="1633" y="1557"/>
                      <a:pt x="1877" y="3853"/>
                      <a:pt x="1877" y="3963"/>
                    </a:cubicBezTo>
                    <a:cubicBezTo>
                      <a:pt x="1864" y="3993"/>
                      <a:pt x="1712" y="4060"/>
                      <a:pt x="1529" y="4091"/>
                    </a:cubicBezTo>
                    <a:cubicBezTo>
                      <a:pt x="1499" y="4097"/>
                      <a:pt x="1481" y="4127"/>
                      <a:pt x="1487" y="4158"/>
                    </a:cubicBezTo>
                    <a:cubicBezTo>
                      <a:pt x="1487" y="4185"/>
                      <a:pt x="1511" y="4207"/>
                      <a:pt x="1538" y="4207"/>
                    </a:cubicBezTo>
                    <a:cubicBezTo>
                      <a:pt x="1541" y="4207"/>
                      <a:pt x="1544" y="4207"/>
                      <a:pt x="1548" y="4206"/>
                    </a:cubicBezTo>
                    <a:cubicBezTo>
                      <a:pt x="1676" y="4182"/>
                      <a:pt x="1980" y="4115"/>
                      <a:pt x="1980" y="3951"/>
                    </a:cubicBezTo>
                    <a:cubicBezTo>
                      <a:pt x="1980" y="3841"/>
                      <a:pt x="1736" y="1526"/>
                      <a:pt x="1639" y="1015"/>
                    </a:cubicBezTo>
                    <a:cubicBezTo>
                      <a:pt x="1523" y="388"/>
                      <a:pt x="1249" y="40"/>
                      <a:pt x="859" y="4"/>
                    </a:cubicBezTo>
                    <a:cubicBezTo>
                      <a:pt x="836" y="1"/>
                      <a:pt x="812" y="0"/>
                      <a:pt x="7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6"/>
              <p:cNvSpPr/>
              <p:nvPr/>
            </p:nvSpPr>
            <p:spPr>
              <a:xfrm>
                <a:off x="12859326" y="2917263"/>
                <a:ext cx="31137" cy="20342"/>
              </a:xfrm>
              <a:custGeom>
                <a:rect b="b" l="l" r="r" t="t"/>
                <a:pathLst>
                  <a:path extrusionOk="0" h="179" w="274">
                    <a:moveTo>
                      <a:pt x="118" y="1"/>
                    </a:moveTo>
                    <a:cubicBezTo>
                      <a:pt x="94" y="1"/>
                      <a:pt x="71" y="1"/>
                      <a:pt x="55" y="1"/>
                    </a:cubicBezTo>
                    <a:cubicBezTo>
                      <a:pt x="12" y="1"/>
                      <a:pt x="12" y="56"/>
                      <a:pt x="12" y="56"/>
                    </a:cubicBezTo>
                    <a:cubicBezTo>
                      <a:pt x="0" y="97"/>
                      <a:pt x="11" y="178"/>
                      <a:pt x="45" y="178"/>
                    </a:cubicBezTo>
                    <a:cubicBezTo>
                      <a:pt x="46" y="178"/>
                      <a:pt x="47" y="178"/>
                      <a:pt x="48" y="178"/>
                    </a:cubicBezTo>
                    <a:cubicBezTo>
                      <a:pt x="57" y="177"/>
                      <a:pt x="71" y="176"/>
                      <a:pt x="87" y="176"/>
                    </a:cubicBezTo>
                    <a:cubicBezTo>
                      <a:pt x="117" y="176"/>
                      <a:pt x="156" y="178"/>
                      <a:pt x="187" y="178"/>
                    </a:cubicBezTo>
                    <a:cubicBezTo>
                      <a:pt x="216" y="178"/>
                      <a:pt x="239" y="176"/>
                      <a:pt x="243" y="172"/>
                    </a:cubicBezTo>
                    <a:cubicBezTo>
                      <a:pt x="268" y="154"/>
                      <a:pt x="274" y="44"/>
                      <a:pt x="243" y="20"/>
                    </a:cubicBezTo>
                    <a:cubicBezTo>
                      <a:pt x="223" y="3"/>
                      <a:pt x="168" y="1"/>
                      <a:pt x="1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6"/>
              <p:cNvSpPr/>
              <p:nvPr/>
            </p:nvSpPr>
            <p:spPr>
              <a:xfrm>
                <a:off x="12952738" y="2906240"/>
                <a:ext cx="33297" cy="23864"/>
              </a:xfrm>
              <a:custGeom>
                <a:rect b="b" l="l" r="r" t="t"/>
                <a:pathLst>
                  <a:path extrusionOk="0" h="210" w="293">
                    <a:moveTo>
                      <a:pt x="215" y="0"/>
                    </a:moveTo>
                    <a:cubicBezTo>
                      <a:pt x="213" y="0"/>
                      <a:pt x="210" y="0"/>
                      <a:pt x="207" y="1"/>
                    </a:cubicBezTo>
                    <a:cubicBezTo>
                      <a:pt x="171" y="19"/>
                      <a:pt x="49" y="31"/>
                      <a:pt x="24" y="62"/>
                    </a:cubicBezTo>
                    <a:cubicBezTo>
                      <a:pt x="0" y="92"/>
                      <a:pt x="49" y="190"/>
                      <a:pt x="67" y="208"/>
                    </a:cubicBezTo>
                    <a:cubicBezTo>
                      <a:pt x="70" y="209"/>
                      <a:pt x="74" y="210"/>
                      <a:pt x="79" y="210"/>
                    </a:cubicBezTo>
                    <a:cubicBezTo>
                      <a:pt x="118" y="210"/>
                      <a:pt x="224" y="170"/>
                      <a:pt x="262" y="159"/>
                    </a:cubicBezTo>
                    <a:cubicBezTo>
                      <a:pt x="292" y="153"/>
                      <a:pt x="274" y="80"/>
                      <a:pt x="262" y="31"/>
                    </a:cubicBezTo>
                    <a:cubicBezTo>
                      <a:pt x="262" y="31"/>
                      <a:pt x="246" y="0"/>
                      <a:pt x="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6"/>
              <p:cNvSpPr/>
              <p:nvPr/>
            </p:nvSpPr>
            <p:spPr>
              <a:xfrm>
                <a:off x="12789324" y="2446339"/>
                <a:ext cx="187733" cy="127163"/>
              </a:xfrm>
              <a:custGeom>
                <a:rect b="b" l="l" r="r" t="t"/>
                <a:pathLst>
                  <a:path extrusionOk="0" h="1119" w="1652">
                    <a:moveTo>
                      <a:pt x="804" y="0"/>
                    </a:moveTo>
                    <a:cubicBezTo>
                      <a:pt x="634" y="0"/>
                      <a:pt x="476" y="60"/>
                      <a:pt x="342" y="168"/>
                    </a:cubicBezTo>
                    <a:cubicBezTo>
                      <a:pt x="135" y="339"/>
                      <a:pt x="25" y="631"/>
                      <a:pt x="1" y="972"/>
                    </a:cubicBezTo>
                    <a:lnTo>
                      <a:pt x="1" y="1118"/>
                    </a:lnTo>
                    <a:lnTo>
                      <a:pt x="171" y="1100"/>
                    </a:lnTo>
                    <a:lnTo>
                      <a:pt x="171" y="978"/>
                    </a:lnTo>
                    <a:cubicBezTo>
                      <a:pt x="183" y="674"/>
                      <a:pt x="281" y="430"/>
                      <a:pt x="451" y="290"/>
                    </a:cubicBezTo>
                    <a:cubicBezTo>
                      <a:pt x="548" y="203"/>
                      <a:pt x="658" y="164"/>
                      <a:pt x="776" y="164"/>
                    </a:cubicBezTo>
                    <a:cubicBezTo>
                      <a:pt x="800" y="164"/>
                      <a:pt x="823" y="165"/>
                      <a:pt x="847" y="168"/>
                    </a:cubicBezTo>
                    <a:cubicBezTo>
                      <a:pt x="1237" y="205"/>
                      <a:pt x="1401" y="625"/>
                      <a:pt x="1487" y="996"/>
                    </a:cubicBezTo>
                    <a:lnTo>
                      <a:pt x="1651" y="978"/>
                    </a:lnTo>
                    <a:cubicBezTo>
                      <a:pt x="1542" y="387"/>
                      <a:pt x="1267" y="46"/>
                      <a:pt x="872" y="4"/>
                    </a:cubicBezTo>
                    <a:cubicBezTo>
                      <a:pt x="849" y="1"/>
                      <a:pt x="826" y="0"/>
                      <a:pt x="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6"/>
              <p:cNvSpPr/>
              <p:nvPr/>
            </p:nvSpPr>
            <p:spPr>
              <a:xfrm>
                <a:off x="13228883" y="2034848"/>
                <a:ext cx="236144" cy="647293"/>
              </a:xfrm>
              <a:custGeom>
                <a:rect b="b" l="l" r="r" t="t"/>
                <a:pathLst>
                  <a:path extrusionOk="0" h="5696" w="2078">
                    <a:moveTo>
                      <a:pt x="0" y="1"/>
                    </a:moveTo>
                    <a:lnTo>
                      <a:pt x="19" y="122"/>
                    </a:lnTo>
                    <a:cubicBezTo>
                      <a:pt x="384" y="269"/>
                      <a:pt x="1103" y="817"/>
                      <a:pt x="1614" y="2851"/>
                    </a:cubicBezTo>
                    <a:cubicBezTo>
                      <a:pt x="1907" y="3996"/>
                      <a:pt x="1968" y="4959"/>
                      <a:pt x="1925" y="5695"/>
                    </a:cubicBezTo>
                    <a:lnTo>
                      <a:pt x="2041" y="5695"/>
                    </a:lnTo>
                    <a:cubicBezTo>
                      <a:pt x="2077" y="4946"/>
                      <a:pt x="2016" y="3978"/>
                      <a:pt x="1730" y="2821"/>
                    </a:cubicBezTo>
                    <a:cubicBezTo>
                      <a:pt x="1182" y="658"/>
                      <a:pt x="390" y="12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6"/>
              <p:cNvSpPr/>
              <p:nvPr/>
            </p:nvSpPr>
            <p:spPr>
              <a:xfrm>
                <a:off x="13381161" y="2611230"/>
                <a:ext cx="152391" cy="138868"/>
              </a:xfrm>
              <a:custGeom>
                <a:rect b="b" l="l" r="r" t="t"/>
                <a:pathLst>
                  <a:path extrusionOk="0" h="1222" w="1341">
                    <a:moveTo>
                      <a:pt x="673" y="1"/>
                    </a:moveTo>
                    <a:cubicBezTo>
                      <a:pt x="517" y="1"/>
                      <a:pt x="360" y="60"/>
                      <a:pt x="238" y="179"/>
                    </a:cubicBezTo>
                    <a:cubicBezTo>
                      <a:pt x="0" y="416"/>
                      <a:pt x="0" y="806"/>
                      <a:pt x="238" y="1044"/>
                    </a:cubicBezTo>
                    <a:cubicBezTo>
                      <a:pt x="360" y="1163"/>
                      <a:pt x="517" y="1222"/>
                      <a:pt x="673" y="1222"/>
                    </a:cubicBezTo>
                    <a:cubicBezTo>
                      <a:pt x="829" y="1222"/>
                      <a:pt x="984" y="1163"/>
                      <a:pt x="1103" y="1044"/>
                    </a:cubicBezTo>
                    <a:cubicBezTo>
                      <a:pt x="1340" y="806"/>
                      <a:pt x="1340" y="416"/>
                      <a:pt x="1103" y="179"/>
                    </a:cubicBezTo>
                    <a:cubicBezTo>
                      <a:pt x="984" y="60"/>
                      <a:pt x="829" y="1"/>
                      <a:pt x="6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6"/>
              <p:cNvSpPr/>
              <p:nvPr/>
            </p:nvSpPr>
            <p:spPr>
              <a:xfrm>
                <a:off x="13416389" y="2639754"/>
                <a:ext cx="81821" cy="81821"/>
              </a:xfrm>
              <a:custGeom>
                <a:rect b="b" l="l" r="r" t="t"/>
                <a:pathLst>
                  <a:path extrusionOk="0" h="720" w="720">
                    <a:moveTo>
                      <a:pt x="360" y="1"/>
                    </a:moveTo>
                    <a:cubicBezTo>
                      <a:pt x="159" y="1"/>
                      <a:pt x="1" y="159"/>
                      <a:pt x="1" y="360"/>
                    </a:cubicBezTo>
                    <a:cubicBezTo>
                      <a:pt x="1" y="555"/>
                      <a:pt x="165" y="720"/>
                      <a:pt x="360" y="720"/>
                    </a:cubicBezTo>
                    <a:cubicBezTo>
                      <a:pt x="561" y="720"/>
                      <a:pt x="720" y="555"/>
                      <a:pt x="720" y="360"/>
                    </a:cubicBezTo>
                    <a:cubicBezTo>
                      <a:pt x="720" y="159"/>
                      <a:pt x="561"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6"/>
              <p:cNvSpPr/>
              <p:nvPr/>
            </p:nvSpPr>
            <p:spPr>
              <a:xfrm>
                <a:off x="12602500" y="3078972"/>
                <a:ext cx="1297882" cy="420013"/>
              </a:xfrm>
              <a:custGeom>
                <a:rect b="b" l="l" r="r" t="t"/>
                <a:pathLst>
                  <a:path extrusionOk="0" h="3696" w="11421">
                    <a:moveTo>
                      <a:pt x="1030" y="0"/>
                    </a:moveTo>
                    <a:cubicBezTo>
                      <a:pt x="569" y="0"/>
                      <a:pt x="277" y="148"/>
                      <a:pt x="0" y="473"/>
                    </a:cubicBezTo>
                    <a:cubicBezTo>
                      <a:pt x="1791" y="1928"/>
                      <a:pt x="3380" y="2678"/>
                      <a:pt x="6024" y="3360"/>
                    </a:cubicBezTo>
                    <a:cubicBezTo>
                      <a:pt x="6959" y="3605"/>
                      <a:pt x="7750" y="3696"/>
                      <a:pt x="8410" y="3696"/>
                    </a:cubicBezTo>
                    <a:cubicBezTo>
                      <a:pt x="10292" y="3696"/>
                      <a:pt x="11104" y="2958"/>
                      <a:pt x="11104" y="2958"/>
                    </a:cubicBezTo>
                    <a:cubicBezTo>
                      <a:pt x="11421" y="1776"/>
                      <a:pt x="10574" y="1161"/>
                      <a:pt x="9660" y="1051"/>
                    </a:cubicBezTo>
                    <a:cubicBezTo>
                      <a:pt x="8741" y="960"/>
                      <a:pt x="5835" y="1204"/>
                      <a:pt x="3551" y="552"/>
                    </a:cubicBezTo>
                    <a:cubicBezTo>
                      <a:pt x="2325" y="199"/>
                      <a:pt x="1564" y="0"/>
                      <a:pt x="1030"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6"/>
              <p:cNvSpPr/>
              <p:nvPr/>
            </p:nvSpPr>
            <p:spPr>
              <a:xfrm>
                <a:off x="13431617" y="3193522"/>
                <a:ext cx="388422" cy="62388"/>
              </a:xfrm>
              <a:custGeom>
                <a:rect b="b" l="l" r="r" t="t"/>
                <a:pathLst>
                  <a:path extrusionOk="0" h="549" w="3418">
                    <a:moveTo>
                      <a:pt x="1503" y="0"/>
                    </a:moveTo>
                    <a:cubicBezTo>
                      <a:pt x="1066" y="0"/>
                      <a:pt x="564" y="52"/>
                      <a:pt x="1" y="177"/>
                    </a:cubicBezTo>
                    <a:cubicBezTo>
                      <a:pt x="1" y="213"/>
                      <a:pt x="74" y="223"/>
                      <a:pt x="155" y="223"/>
                    </a:cubicBezTo>
                    <a:cubicBezTo>
                      <a:pt x="255" y="223"/>
                      <a:pt x="366" y="208"/>
                      <a:pt x="366" y="208"/>
                    </a:cubicBezTo>
                    <a:cubicBezTo>
                      <a:pt x="366" y="208"/>
                      <a:pt x="752" y="118"/>
                      <a:pt x="1332" y="118"/>
                    </a:cubicBezTo>
                    <a:cubicBezTo>
                      <a:pt x="1901" y="118"/>
                      <a:pt x="2657" y="205"/>
                      <a:pt x="3418" y="549"/>
                    </a:cubicBezTo>
                    <a:cubicBezTo>
                      <a:pt x="3163" y="273"/>
                      <a:pt x="2506" y="0"/>
                      <a:pt x="1503"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6"/>
              <p:cNvSpPr/>
              <p:nvPr/>
            </p:nvSpPr>
            <p:spPr>
              <a:xfrm>
                <a:off x="12601704" y="3079995"/>
                <a:ext cx="941507" cy="363534"/>
              </a:xfrm>
              <a:custGeom>
                <a:rect b="b" l="l" r="r" t="t"/>
                <a:pathLst>
                  <a:path extrusionOk="0" h="3199" w="8285">
                    <a:moveTo>
                      <a:pt x="1026" y="0"/>
                    </a:moveTo>
                    <a:cubicBezTo>
                      <a:pt x="565" y="0"/>
                      <a:pt x="275" y="149"/>
                      <a:pt x="1" y="476"/>
                    </a:cubicBezTo>
                    <a:cubicBezTo>
                      <a:pt x="1658" y="1822"/>
                      <a:pt x="3144" y="2553"/>
                      <a:pt x="5458" y="3198"/>
                    </a:cubicBezTo>
                    <a:cubicBezTo>
                      <a:pt x="5574" y="2005"/>
                      <a:pt x="7164" y="1231"/>
                      <a:pt x="8285" y="1030"/>
                    </a:cubicBezTo>
                    <a:cubicBezTo>
                      <a:pt x="6975" y="1030"/>
                      <a:pt x="5117" y="1000"/>
                      <a:pt x="3546" y="549"/>
                    </a:cubicBezTo>
                    <a:cubicBezTo>
                      <a:pt x="2320" y="199"/>
                      <a:pt x="1559" y="0"/>
                      <a:pt x="1026" y="0"/>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6"/>
              <p:cNvSpPr/>
              <p:nvPr/>
            </p:nvSpPr>
            <p:spPr>
              <a:xfrm>
                <a:off x="12313741" y="2843056"/>
                <a:ext cx="783775" cy="349443"/>
              </a:xfrm>
              <a:custGeom>
                <a:rect b="b" l="l" r="r" t="t"/>
                <a:pathLst>
                  <a:path extrusionOk="0" h="3075" w="6897">
                    <a:moveTo>
                      <a:pt x="1486" y="0"/>
                    </a:moveTo>
                    <a:cubicBezTo>
                      <a:pt x="1145" y="0"/>
                      <a:pt x="826" y="40"/>
                      <a:pt x="720" y="88"/>
                    </a:cubicBezTo>
                    <a:cubicBezTo>
                      <a:pt x="653" y="118"/>
                      <a:pt x="677" y="246"/>
                      <a:pt x="769" y="289"/>
                    </a:cubicBezTo>
                    <a:cubicBezTo>
                      <a:pt x="836" y="319"/>
                      <a:pt x="951" y="307"/>
                      <a:pt x="1055" y="319"/>
                    </a:cubicBezTo>
                    <a:cubicBezTo>
                      <a:pt x="1317" y="350"/>
                      <a:pt x="2017" y="411"/>
                      <a:pt x="2328" y="807"/>
                    </a:cubicBezTo>
                    <a:cubicBezTo>
                      <a:pt x="1855" y="650"/>
                      <a:pt x="1558" y="599"/>
                      <a:pt x="1336" y="599"/>
                    </a:cubicBezTo>
                    <a:cubicBezTo>
                      <a:pt x="1203" y="599"/>
                      <a:pt x="1096" y="617"/>
                      <a:pt x="994" y="642"/>
                    </a:cubicBezTo>
                    <a:cubicBezTo>
                      <a:pt x="726" y="709"/>
                      <a:pt x="178" y="983"/>
                      <a:pt x="117" y="1038"/>
                    </a:cubicBezTo>
                    <a:cubicBezTo>
                      <a:pt x="53" y="1102"/>
                      <a:pt x="115" y="1268"/>
                      <a:pt x="355" y="1268"/>
                    </a:cubicBezTo>
                    <a:cubicBezTo>
                      <a:pt x="390" y="1268"/>
                      <a:pt x="428" y="1265"/>
                      <a:pt x="470" y="1257"/>
                    </a:cubicBezTo>
                    <a:cubicBezTo>
                      <a:pt x="689" y="1221"/>
                      <a:pt x="1134" y="1099"/>
                      <a:pt x="1298" y="1081"/>
                    </a:cubicBezTo>
                    <a:cubicBezTo>
                      <a:pt x="1308" y="1080"/>
                      <a:pt x="1317" y="1079"/>
                      <a:pt x="1328" y="1079"/>
                    </a:cubicBezTo>
                    <a:cubicBezTo>
                      <a:pt x="1517" y="1079"/>
                      <a:pt x="1940" y="1230"/>
                      <a:pt x="2090" y="1385"/>
                    </a:cubicBezTo>
                    <a:cubicBezTo>
                      <a:pt x="1732" y="1266"/>
                      <a:pt x="1530" y="1199"/>
                      <a:pt x="1343" y="1199"/>
                    </a:cubicBezTo>
                    <a:cubicBezTo>
                      <a:pt x="1281" y="1199"/>
                      <a:pt x="1222" y="1206"/>
                      <a:pt x="1158" y="1221"/>
                    </a:cubicBezTo>
                    <a:cubicBezTo>
                      <a:pt x="896" y="1282"/>
                      <a:pt x="172" y="1477"/>
                      <a:pt x="80" y="1580"/>
                    </a:cubicBezTo>
                    <a:cubicBezTo>
                      <a:pt x="0" y="1666"/>
                      <a:pt x="79" y="1802"/>
                      <a:pt x="370" y="1802"/>
                    </a:cubicBezTo>
                    <a:cubicBezTo>
                      <a:pt x="411" y="1802"/>
                      <a:pt x="457" y="1799"/>
                      <a:pt x="507" y="1793"/>
                    </a:cubicBezTo>
                    <a:cubicBezTo>
                      <a:pt x="782" y="1758"/>
                      <a:pt x="1131" y="1666"/>
                      <a:pt x="1358" y="1666"/>
                    </a:cubicBezTo>
                    <a:cubicBezTo>
                      <a:pt x="1402" y="1666"/>
                      <a:pt x="1442" y="1670"/>
                      <a:pt x="1475" y="1678"/>
                    </a:cubicBezTo>
                    <a:cubicBezTo>
                      <a:pt x="1682" y="1732"/>
                      <a:pt x="2090" y="1964"/>
                      <a:pt x="2127" y="2007"/>
                    </a:cubicBezTo>
                    <a:cubicBezTo>
                      <a:pt x="1566" y="2019"/>
                      <a:pt x="1359" y="2086"/>
                      <a:pt x="1122" y="2208"/>
                    </a:cubicBezTo>
                    <a:cubicBezTo>
                      <a:pt x="890" y="2329"/>
                      <a:pt x="574" y="2543"/>
                      <a:pt x="513" y="2658"/>
                    </a:cubicBezTo>
                    <a:cubicBezTo>
                      <a:pt x="475" y="2727"/>
                      <a:pt x="544" y="2784"/>
                      <a:pt x="667" y="2784"/>
                    </a:cubicBezTo>
                    <a:cubicBezTo>
                      <a:pt x="740" y="2784"/>
                      <a:pt x="833" y="2763"/>
                      <a:pt x="933" y="2713"/>
                    </a:cubicBezTo>
                    <a:cubicBezTo>
                      <a:pt x="1156" y="2597"/>
                      <a:pt x="1471" y="2535"/>
                      <a:pt x="1676" y="2535"/>
                    </a:cubicBezTo>
                    <a:cubicBezTo>
                      <a:pt x="1718" y="2535"/>
                      <a:pt x="1755" y="2537"/>
                      <a:pt x="1786" y="2543"/>
                    </a:cubicBezTo>
                    <a:cubicBezTo>
                      <a:pt x="1968" y="2567"/>
                      <a:pt x="2273" y="2603"/>
                      <a:pt x="2657" y="2920"/>
                    </a:cubicBezTo>
                    <a:cubicBezTo>
                      <a:pt x="2797" y="3036"/>
                      <a:pt x="3074" y="3075"/>
                      <a:pt x="3390" y="3075"/>
                    </a:cubicBezTo>
                    <a:cubicBezTo>
                      <a:pt x="3923" y="3075"/>
                      <a:pt x="4567" y="2965"/>
                      <a:pt x="4862" y="2926"/>
                    </a:cubicBezTo>
                    <a:cubicBezTo>
                      <a:pt x="5337" y="2865"/>
                      <a:pt x="6896" y="2719"/>
                      <a:pt x="6896" y="2719"/>
                    </a:cubicBezTo>
                    <a:cubicBezTo>
                      <a:pt x="6896" y="2719"/>
                      <a:pt x="4862" y="2043"/>
                      <a:pt x="3936" y="1111"/>
                    </a:cubicBezTo>
                    <a:cubicBezTo>
                      <a:pt x="3308" y="490"/>
                      <a:pt x="2736" y="301"/>
                      <a:pt x="2316" y="118"/>
                    </a:cubicBezTo>
                    <a:cubicBezTo>
                      <a:pt x="2114" y="32"/>
                      <a:pt x="1791" y="0"/>
                      <a:pt x="1486"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6"/>
              <p:cNvSpPr/>
              <p:nvPr/>
            </p:nvSpPr>
            <p:spPr>
              <a:xfrm>
                <a:off x="12394766" y="2845897"/>
                <a:ext cx="38183" cy="20682"/>
              </a:xfrm>
              <a:custGeom>
                <a:rect b="b" l="l" r="r" t="t"/>
                <a:pathLst>
                  <a:path extrusionOk="0" h="182" w="336">
                    <a:moveTo>
                      <a:pt x="304" y="0"/>
                    </a:moveTo>
                    <a:cubicBezTo>
                      <a:pt x="259" y="0"/>
                      <a:pt x="7" y="51"/>
                      <a:pt x="7" y="51"/>
                    </a:cubicBezTo>
                    <a:cubicBezTo>
                      <a:pt x="7" y="51"/>
                      <a:pt x="1" y="154"/>
                      <a:pt x="25" y="173"/>
                    </a:cubicBezTo>
                    <a:cubicBezTo>
                      <a:pt x="36" y="179"/>
                      <a:pt x="66" y="182"/>
                      <a:pt x="103" y="182"/>
                    </a:cubicBezTo>
                    <a:cubicBezTo>
                      <a:pt x="171" y="182"/>
                      <a:pt x="261" y="172"/>
                      <a:pt x="281" y="160"/>
                    </a:cubicBezTo>
                    <a:cubicBezTo>
                      <a:pt x="311" y="136"/>
                      <a:pt x="336" y="39"/>
                      <a:pt x="311" y="2"/>
                    </a:cubicBezTo>
                    <a:cubicBezTo>
                      <a:pt x="311" y="1"/>
                      <a:pt x="309" y="0"/>
                      <a:pt x="304" y="0"/>
                    </a:cubicBezTo>
                    <a:close/>
                  </a:path>
                </a:pathLst>
              </a:custGeom>
              <a:solidFill>
                <a:srgbClr val="FFC2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6"/>
              <p:cNvSpPr/>
              <p:nvPr/>
            </p:nvSpPr>
            <p:spPr>
              <a:xfrm>
                <a:off x="12327605" y="2943627"/>
                <a:ext cx="39660" cy="34206"/>
              </a:xfrm>
              <a:custGeom>
                <a:rect b="b" l="l" r="r" t="t"/>
                <a:pathLst>
                  <a:path extrusionOk="0" h="301" w="349">
                    <a:moveTo>
                      <a:pt x="280" y="1"/>
                    </a:moveTo>
                    <a:cubicBezTo>
                      <a:pt x="264" y="1"/>
                      <a:pt x="1" y="147"/>
                      <a:pt x="1" y="147"/>
                    </a:cubicBezTo>
                    <a:cubicBezTo>
                      <a:pt x="1" y="147"/>
                      <a:pt x="44" y="281"/>
                      <a:pt x="74" y="299"/>
                    </a:cubicBezTo>
                    <a:cubicBezTo>
                      <a:pt x="76" y="300"/>
                      <a:pt x="78" y="300"/>
                      <a:pt x="81" y="300"/>
                    </a:cubicBezTo>
                    <a:cubicBezTo>
                      <a:pt x="127" y="300"/>
                      <a:pt x="307" y="213"/>
                      <a:pt x="324" y="190"/>
                    </a:cubicBezTo>
                    <a:cubicBezTo>
                      <a:pt x="348" y="159"/>
                      <a:pt x="312" y="31"/>
                      <a:pt x="281" y="1"/>
                    </a:cubicBezTo>
                    <a:cubicBezTo>
                      <a:pt x="281" y="1"/>
                      <a:pt x="281" y="1"/>
                      <a:pt x="280" y="1"/>
                    </a:cubicBezTo>
                    <a:close/>
                  </a:path>
                </a:pathLst>
              </a:custGeom>
              <a:solidFill>
                <a:srgbClr val="FFC2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6"/>
              <p:cNvSpPr/>
              <p:nvPr/>
            </p:nvSpPr>
            <p:spPr>
              <a:xfrm>
                <a:off x="12322832" y="3007379"/>
                <a:ext cx="40229" cy="32728"/>
              </a:xfrm>
              <a:custGeom>
                <a:rect b="b" l="l" r="r" t="t"/>
                <a:pathLst>
                  <a:path extrusionOk="0" h="288" w="354">
                    <a:moveTo>
                      <a:pt x="295" y="0"/>
                    </a:moveTo>
                    <a:cubicBezTo>
                      <a:pt x="294" y="0"/>
                      <a:pt x="293" y="0"/>
                      <a:pt x="293" y="0"/>
                    </a:cubicBezTo>
                    <a:cubicBezTo>
                      <a:pt x="122" y="31"/>
                      <a:pt x="0" y="134"/>
                      <a:pt x="0" y="134"/>
                    </a:cubicBezTo>
                    <a:cubicBezTo>
                      <a:pt x="0" y="134"/>
                      <a:pt x="49" y="268"/>
                      <a:pt x="79" y="286"/>
                    </a:cubicBezTo>
                    <a:cubicBezTo>
                      <a:pt x="81" y="287"/>
                      <a:pt x="84" y="288"/>
                      <a:pt x="86" y="288"/>
                    </a:cubicBezTo>
                    <a:cubicBezTo>
                      <a:pt x="132" y="288"/>
                      <a:pt x="306" y="200"/>
                      <a:pt x="329" y="177"/>
                    </a:cubicBezTo>
                    <a:cubicBezTo>
                      <a:pt x="353" y="147"/>
                      <a:pt x="330" y="0"/>
                      <a:pt x="295" y="0"/>
                    </a:cubicBezTo>
                    <a:close/>
                  </a:path>
                </a:pathLst>
              </a:custGeom>
              <a:solidFill>
                <a:srgbClr val="FFC2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6"/>
              <p:cNvSpPr/>
              <p:nvPr/>
            </p:nvSpPr>
            <p:spPr>
              <a:xfrm>
                <a:off x="12374765" y="3119315"/>
                <a:ext cx="39433" cy="38297"/>
              </a:xfrm>
              <a:custGeom>
                <a:rect b="b" l="l" r="r" t="t"/>
                <a:pathLst>
                  <a:path extrusionOk="0" h="337" w="347">
                    <a:moveTo>
                      <a:pt x="249" y="0"/>
                    </a:moveTo>
                    <a:cubicBezTo>
                      <a:pt x="247" y="0"/>
                      <a:pt x="246" y="1"/>
                      <a:pt x="244" y="2"/>
                    </a:cubicBezTo>
                    <a:cubicBezTo>
                      <a:pt x="91" y="81"/>
                      <a:pt x="0" y="215"/>
                      <a:pt x="0" y="215"/>
                    </a:cubicBezTo>
                    <a:cubicBezTo>
                      <a:pt x="0" y="215"/>
                      <a:pt x="85" y="337"/>
                      <a:pt x="116" y="337"/>
                    </a:cubicBezTo>
                    <a:cubicBezTo>
                      <a:pt x="152" y="337"/>
                      <a:pt x="317" y="197"/>
                      <a:pt x="329" y="160"/>
                    </a:cubicBezTo>
                    <a:cubicBezTo>
                      <a:pt x="346" y="132"/>
                      <a:pt x="282" y="0"/>
                      <a:pt x="249" y="0"/>
                    </a:cubicBezTo>
                    <a:close/>
                  </a:path>
                </a:pathLst>
              </a:custGeom>
              <a:solidFill>
                <a:srgbClr val="FFC2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6"/>
              <p:cNvSpPr/>
              <p:nvPr/>
            </p:nvSpPr>
            <p:spPr>
              <a:xfrm>
                <a:off x="12599659" y="3041926"/>
                <a:ext cx="497857" cy="150573"/>
              </a:xfrm>
              <a:custGeom>
                <a:rect b="b" l="l" r="r" t="t"/>
                <a:pathLst>
                  <a:path extrusionOk="0" h="1325" w="4381">
                    <a:moveTo>
                      <a:pt x="2266" y="1"/>
                    </a:moveTo>
                    <a:cubicBezTo>
                      <a:pt x="2340" y="957"/>
                      <a:pt x="945" y="1006"/>
                      <a:pt x="1" y="1061"/>
                    </a:cubicBezTo>
                    <a:cubicBezTo>
                      <a:pt x="49" y="1091"/>
                      <a:pt x="104" y="1128"/>
                      <a:pt x="147" y="1170"/>
                    </a:cubicBezTo>
                    <a:cubicBezTo>
                      <a:pt x="290" y="1286"/>
                      <a:pt x="567" y="1325"/>
                      <a:pt x="883" y="1325"/>
                    </a:cubicBezTo>
                    <a:cubicBezTo>
                      <a:pt x="1416" y="1325"/>
                      <a:pt x="2060" y="1215"/>
                      <a:pt x="2358" y="1176"/>
                    </a:cubicBezTo>
                    <a:cubicBezTo>
                      <a:pt x="2827" y="1115"/>
                      <a:pt x="4380" y="969"/>
                      <a:pt x="4380" y="969"/>
                    </a:cubicBezTo>
                    <a:cubicBezTo>
                      <a:pt x="4380" y="969"/>
                      <a:pt x="3229" y="579"/>
                      <a:pt x="2266" y="1"/>
                    </a:cubicBezTo>
                    <a:close/>
                  </a:path>
                </a:pathLst>
              </a:custGeom>
              <a:solidFill>
                <a:srgbClr val="9860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6"/>
              <p:cNvSpPr/>
              <p:nvPr/>
            </p:nvSpPr>
            <p:spPr>
              <a:xfrm>
                <a:off x="12345901" y="3064540"/>
                <a:ext cx="1235380" cy="419445"/>
              </a:xfrm>
              <a:custGeom>
                <a:rect b="b" l="l" r="r" t="t"/>
                <a:pathLst>
                  <a:path extrusionOk="0" h="3691" w="10871">
                    <a:moveTo>
                      <a:pt x="8497" y="0"/>
                    </a:moveTo>
                    <a:cubicBezTo>
                      <a:pt x="7780" y="0"/>
                      <a:pt x="6992" y="144"/>
                      <a:pt x="6217" y="332"/>
                    </a:cubicBezTo>
                    <a:cubicBezTo>
                      <a:pt x="4292" y="799"/>
                      <a:pt x="3079" y="1008"/>
                      <a:pt x="1937" y="1008"/>
                    </a:cubicBezTo>
                    <a:cubicBezTo>
                      <a:pt x="1710" y="1008"/>
                      <a:pt x="1486" y="1000"/>
                      <a:pt x="1259" y="983"/>
                    </a:cubicBezTo>
                    <a:cubicBezTo>
                      <a:pt x="1234" y="981"/>
                      <a:pt x="1209" y="980"/>
                      <a:pt x="1185" y="980"/>
                    </a:cubicBezTo>
                    <a:cubicBezTo>
                      <a:pt x="315" y="980"/>
                      <a:pt x="1" y="2240"/>
                      <a:pt x="315" y="3395"/>
                    </a:cubicBezTo>
                    <a:cubicBezTo>
                      <a:pt x="315" y="3395"/>
                      <a:pt x="926" y="3690"/>
                      <a:pt x="1971" y="3690"/>
                    </a:cubicBezTo>
                    <a:cubicBezTo>
                      <a:pt x="2683" y="3690"/>
                      <a:pt x="3598" y="3553"/>
                      <a:pt x="4658" y="3091"/>
                    </a:cubicBezTo>
                    <a:cubicBezTo>
                      <a:pt x="7310" y="1946"/>
                      <a:pt x="9430" y="1171"/>
                      <a:pt x="10766" y="1171"/>
                    </a:cubicBezTo>
                    <a:cubicBezTo>
                      <a:pt x="10801" y="1171"/>
                      <a:pt x="10836" y="1171"/>
                      <a:pt x="10871" y="1172"/>
                    </a:cubicBezTo>
                    <a:cubicBezTo>
                      <a:pt x="10397" y="294"/>
                      <a:pt x="9521" y="0"/>
                      <a:pt x="8497" y="0"/>
                    </a:cubicBezTo>
                    <a:close/>
                  </a:path>
                </a:pathLst>
              </a:custGeom>
              <a:solidFill>
                <a:srgbClr val="C68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6"/>
              <p:cNvSpPr/>
              <p:nvPr/>
            </p:nvSpPr>
            <p:spPr>
              <a:xfrm>
                <a:off x="13193541" y="1642336"/>
                <a:ext cx="7728" cy="7728"/>
              </a:xfrm>
              <a:custGeom>
                <a:rect b="b" l="l" r="r" t="t"/>
                <a:pathLst>
                  <a:path extrusionOk="0" h="68" w="68">
                    <a:moveTo>
                      <a:pt x="31" y="1"/>
                    </a:moveTo>
                    <a:cubicBezTo>
                      <a:pt x="13" y="1"/>
                      <a:pt x="1" y="19"/>
                      <a:pt x="1" y="38"/>
                    </a:cubicBezTo>
                    <a:cubicBezTo>
                      <a:pt x="1" y="50"/>
                      <a:pt x="19" y="68"/>
                      <a:pt x="37" y="68"/>
                    </a:cubicBezTo>
                    <a:cubicBezTo>
                      <a:pt x="55" y="68"/>
                      <a:pt x="68" y="44"/>
                      <a:pt x="68" y="31"/>
                    </a:cubicBezTo>
                    <a:cubicBezTo>
                      <a:pt x="68" y="13"/>
                      <a:pt x="55" y="1"/>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6"/>
              <p:cNvSpPr/>
              <p:nvPr/>
            </p:nvSpPr>
            <p:spPr>
              <a:xfrm>
                <a:off x="12951943" y="1642336"/>
                <a:ext cx="7728" cy="7728"/>
              </a:xfrm>
              <a:custGeom>
                <a:rect b="b" l="l" r="r" t="t"/>
                <a:pathLst>
                  <a:path extrusionOk="0" h="68" w="68">
                    <a:moveTo>
                      <a:pt x="37" y="1"/>
                    </a:moveTo>
                    <a:cubicBezTo>
                      <a:pt x="19" y="1"/>
                      <a:pt x="1" y="13"/>
                      <a:pt x="1" y="31"/>
                    </a:cubicBezTo>
                    <a:cubicBezTo>
                      <a:pt x="1" y="44"/>
                      <a:pt x="19" y="68"/>
                      <a:pt x="31" y="68"/>
                    </a:cubicBezTo>
                    <a:cubicBezTo>
                      <a:pt x="50" y="68"/>
                      <a:pt x="68" y="50"/>
                      <a:pt x="68" y="38"/>
                    </a:cubicBezTo>
                    <a:cubicBezTo>
                      <a:pt x="68" y="19"/>
                      <a:pt x="56" y="1"/>
                      <a:pt x="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207" name="Google Shape;2207;p37"/>
          <p:cNvSpPr txBox="1"/>
          <p:nvPr>
            <p:ph idx="2" type="subTitle"/>
          </p:nvPr>
        </p:nvSpPr>
        <p:spPr>
          <a:xfrm>
            <a:off x="832500" y="1667625"/>
            <a:ext cx="7770000" cy="2323800"/>
          </a:xfrm>
          <a:prstGeom prst="rect">
            <a:avLst/>
          </a:prstGeom>
        </p:spPr>
        <p:txBody>
          <a:bodyPr anchorCtr="0" anchor="t" bIns="91425" lIns="91425" spcFirstLastPara="1" rIns="91425" wrap="square" tIns="91425">
            <a:noAutofit/>
          </a:bodyPr>
          <a:lstStyle/>
          <a:p>
            <a:pPr indent="-384175" lvl="0" marL="457200" rtl="0" algn="l">
              <a:spcBef>
                <a:spcPts val="0"/>
              </a:spcBef>
              <a:spcAft>
                <a:spcPts val="0"/>
              </a:spcAft>
              <a:buClr>
                <a:srgbClr val="000000"/>
              </a:buClr>
              <a:buSzPts val="2450"/>
              <a:buFont typeface="Times New Roman"/>
              <a:buChar char="●"/>
            </a:pPr>
            <a:r>
              <a:rPr lang="en" sz="2450">
                <a:solidFill>
                  <a:srgbClr val="000000"/>
                </a:solidFill>
                <a:highlight>
                  <a:schemeClr val="lt1"/>
                </a:highlight>
                <a:latin typeface="Times New Roman"/>
                <a:ea typeface="Times New Roman"/>
                <a:cs typeface="Times New Roman"/>
                <a:sym typeface="Times New Roman"/>
              </a:rPr>
              <a:t>Interpreting CT scans for abdominal trauma, however, can be a complex and time-consuming task, especially when multiple injuries or areas of subtle active bleeding are present. </a:t>
            </a:r>
            <a:endParaRPr sz="2450">
              <a:solidFill>
                <a:srgbClr val="000000"/>
              </a:solidFill>
              <a:highlight>
                <a:schemeClr val="lt1"/>
              </a:highlight>
              <a:latin typeface="Times New Roman"/>
              <a:ea typeface="Times New Roman"/>
              <a:cs typeface="Times New Roman"/>
              <a:sym typeface="Times New Roman"/>
            </a:endParaRPr>
          </a:p>
          <a:p>
            <a:pPr indent="-384175" lvl="0" marL="457200" rtl="0" algn="l">
              <a:spcBef>
                <a:spcPts val="0"/>
              </a:spcBef>
              <a:spcAft>
                <a:spcPts val="0"/>
              </a:spcAft>
              <a:buClr>
                <a:srgbClr val="000000"/>
              </a:buClr>
              <a:buSzPts val="2450"/>
              <a:buFont typeface="Times New Roman"/>
              <a:buChar char="●"/>
            </a:pPr>
            <a:r>
              <a:rPr lang="en" sz="2450">
                <a:solidFill>
                  <a:srgbClr val="000000"/>
                </a:solidFill>
                <a:highlight>
                  <a:schemeClr val="lt1"/>
                </a:highlight>
                <a:latin typeface="Times New Roman"/>
                <a:ea typeface="Times New Roman"/>
                <a:cs typeface="Times New Roman"/>
                <a:sym typeface="Times New Roman"/>
              </a:rPr>
              <a:t>This project aims at harnessing the power of machine learning to assist medical professionals in rapidly and precisely detecting injuries and grading their severity</a:t>
            </a:r>
            <a:endParaRPr sz="2800">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Understanding</a:t>
            </a:r>
            <a:endParaRPr/>
          </a:p>
        </p:txBody>
      </p:sp>
      <p:sp>
        <p:nvSpPr>
          <p:cNvPr id="2213" name="Google Shape;2213;p38"/>
          <p:cNvSpPr txBox="1"/>
          <p:nvPr>
            <p:ph idx="2" type="subTitle"/>
          </p:nvPr>
        </p:nvSpPr>
        <p:spPr>
          <a:xfrm>
            <a:off x="832500" y="1136350"/>
            <a:ext cx="7770000" cy="2855100"/>
          </a:xfrm>
          <a:prstGeom prst="rect">
            <a:avLst/>
          </a:prstGeom>
        </p:spPr>
        <p:txBody>
          <a:bodyPr anchorCtr="0" anchor="t" bIns="91425" lIns="91425" spcFirstLastPara="1" rIns="91425" wrap="square" tIns="91425">
            <a:noAutofit/>
          </a:bodyPr>
          <a:lstStyle/>
          <a:p>
            <a:pPr indent="-371475" lvl="0" marL="457200" rtl="0" algn="l">
              <a:spcBef>
                <a:spcPts val="0"/>
              </a:spcBef>
              <a:spcAft>
                <a:spcPts val="0"/>
              </a:spcAft>
              <a:buClr>
                <a:srgbClr val="000000"/>
              </a:buClr>
              <a:buSzPts val="2250"/>
              <a:buFont typeface="Arial"/>
              <a:buChar char="●"/>
            </a:pPr>
            <a:r>
              <a:rPr lang="en" sz="2250">
                <a:solidFill>
                  <a:srgbClr val="000000"/>
                </a:solidFill>
                <a:highlight>
                  <a:schemeClr val="lt1"/>
                </a:highlight>
                <a:latin typeface="Times New Roman"/>
                <a:ea typeface="Times New Roman"/>
                <a:cs typeface="Times New Roman"/>
                <a:sym typeface="Times New Roman"/>
              </a:rPr>
              <a:t>The dataset was obtained from Kaggle competition </a:t>
            </a:r>
            <a:r>
              <a:rPr b="1" lang="en" sz="2250">
                <a:solidFill>
                  <a:srgbClr val="000000"/>
                </a:solidFill>
                <a:highlight>
                  <a:schemeClr val="lt1"/>
                </a:highlight>
                <a:latin typeface="Times New Roman"/>
                <a:ea typeface="Times New Roman"/>
                <a:cs typeface="Times New Roman"/>
                <a:sym typeface="Times New Roman"/>
              </a:rPr>
              <a:t>RSNA 2023 Abdominal Trauma Detection</a:t>
            </a:r>
            <a:r>
              <a:rPr lang="en" sz="2250">
                <a:solidFill>
                  <a:srgbClr val="000000"/>
                </a:solidFill>
                <a:highlight>
                  <a:schemeClr val="lt1"/>
                </a:highlight>
                <a:latin typeface="Times New Roman"/>
                <a:ea typeface="Times New Roman"/>
                <a:cs typeface="Times New Roman"/>
                <a:sym typeface="Times New Roman"/>
              </a:rPr>
              <a:t>. </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The competition is composed of different datasets that contain columns that aid in training the models. </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The train.csv dataset contains the labels of the various injuries. </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The image_level_labels.csv dataset is composed of the specific images that contain either the bowel or extravasation injury.</a:t>
            </a:r>
            <a:endParaRPr sz="2250">
              <a:solidFill>
                <a:srgbClr val="000000"/>
              </a:solidFill>
              <a:highlight>
                <a:schemeClr val="lt1"/>
              </a:highlight>
              <a:latin typeface="Times New Roman"/>
              <a:ea typeface="Times New Roman"/>
              <a:cs typeface="Times New Roman"/>
              <a:sym typeface="Times New Roman"/>
            </a:endParaRPr>
          </a:p>
          <a:p>
            <a:pPr indent="-371475" lvl="0" marL="457200" rtl="0" algn="l">
              <a:spcBef>
                <a:spcPts val="0"/>
              </a:spcBef>
              <a:spcAft>
                <a:spcPts val="0"/>
              </a:spcAft>
              <a:buClr>
                <a:srgbClr val="000000"/>
              </a:buClr>
              <a:buSzPts val="2250"/>
              <a:buFont typeface="Times New Roman"/>
              <a:buChar char="●"/>
            </a:pPr>
            <a:r>
              <a:rPr lang="en" sz="2250">
                <a:solidFill>
                  <a:srgbClr val="000000"/>
                </a:solidFill>
                <a:highlight>
                  <a:schemeClr val="lt1"/>
                </a:highlight>
                <a:latin typeface="Times New Roman"/>
                <a:ea typeface="Times New Roman"/>
                <a:cs typeface="Times New Roman"/>
                <a:sym typeface="Times New Roman"/>
              </a:rPr>
              <a:t>All the datasets had no missing values or duplicates</a:t>
            </a:r>
            <a:endParaRPr sz="225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39"/>
          <p:cNvSpPr txBox="1"/>
          <p:nvPr>
            <p:ph type="title"/>
          </p:nvPr>
        </p:nvSpPr>
        <p:spPr>
          <a:xfrm>
            <a:off x="720000" y="0"/>
            <a:ext cx="7704000" cy="6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219" name="Google Shape;2219;p39"/>
          <p:cNvSpPr txBox="1"/>
          <p:nvPr>
            <p:ph idx="2" type="subTitle"/>
          </p:nvPr>
        </p:nvSpPr>
        <p:spPr>
          <a:xfrm>
            <a:off x="832500" y="1136350"/>
            <a:ext cx="7770000" cy="285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50">
              <a:solidFill>
                <a:srgbClr val="000000"/>
              </a:solidFill>
              <a:highlight>
                <a:schemeClr val="lt1"/>
              </a:highlight>
              <a:latin typeface="Times New Roman"/>
              <a:ea typeface="Times New Roman"/>
              <a:cs typeface="Times New Roman"/>
              <a:sym typeface="Times New Roman"/>
            </a:endParaRPr>
          </a:p>
        </p:txBody>
      </p:sp>
      <p:pic>
        <p:nvPicPr>
          <p:cNvPr id="2220" name="Google Shape;2220;p39"/>
          <p:cNvPicPr preferRelativeResize="0"/>
          <p:nvPr/>
        </p:nvPicPr>
        <p:blipFill>
          <a:blip r:embed="rId3">
            <a:alphaModFix/>
          </a:blip>
          <a:stretch>
            <a:fillRect/>
          </a:stretch>
        </p:blipFill>
        <p:spPr>
          <a:xfrm>
            <a:off x="468500" y="687900"/>
            <a:ext cx="8223625" cy="420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p40"/>
          <p:cNvSpPr txBox="1"/>
          <p:nvPr>
            <p:ph type="title"/>
          </p:nvPr>
        </p:nvSpPr>
        <p:spPr>
          <a:xfrm>
            <a:off x="720000" y="0"/>
            <a:ext cx="7704000" cy="6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226" name="Google Shape;2226;p40"/>
          <p:cNvSpPr txBox="1"/>
          <p:nvPr>
            <p:ph idx="2" type="subTitle"/>
          </p:nvPr>
        </p:nvSpPr>
        <p:spPr>
          <a:xfrm>
            <a:off x="832500" y="1136350"/>
            <a:ext cx="7770000" cy="285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50">
              <a:solidFill>
                <a:srgbClr val="000000"/>
              </a:solidFill>
              <a:highlight>
                <a:schemeClr val="lt1"/>
              </a:highlight>
              <a:latin typeface="Times New Roman"/>
              <a:ea typeface="Times New Roman"/>
              <a:cs typeface="Times New Roman"/>
              <a:sym typeface="Times New Roman"/>
            </a:endParaRPr>
          </a:p>
        </p:txBody>
      </p:sp>
      <p:pic>
        <p:nvPicPr>
          <p:cNvPr id="2227" name="Google Shape;2227;p40"/>
          <p:cNvPicPr preferRelativeResize="0"/>
          <p:nvPr/>
        </p:nvPicPr>
        <p:blipFill>
          <a:blip r:embed="rId3">
            <a:alphaModFix/>
          </a:blip>
          <a:stretch>
            <a:fillRect/>
          </a:stretch>
        </p:blipFill>
        <p:spPr>
          <a:xfrm>
            <a:off x="0" y="687900"/>
            <a:ext cx="9144000" cy="44276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41"/>
          <p:cNvSpPr txBox="1"/>
          <p:nvPr>
            <p:ph type="title"/>
          </p:nvPr>
        </p:nvSpPr>
        <p:spPr>
          <a:xfrm>
            <a:off x="720000" y="0"/>
            <a:ext cx="7704000" cy="6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t>Modeling</a:t>
            </a:r>
            <a:endParaRPr sz="5200"/>
          </a:p>
        </p:txBody>
      </p:sp>
      <p:sp>
        <p:nvSpPr>
          <p:cNvPr id="2233" name="Google Shape;2233;p41"/>
          <p:cNvSpPr txBox="1"/>
          <p:nvPr>
            <p:ph idx="2" type="subTitle"/>
          </p:nvPr>
        </p:nvSpPr>
        <p:spPr>
          <a:xfrm>
            <a:off x="832500" y="1136350"/>
            <a:ext cx="7770000" cy="2855100"/>
          </a:xfrm>
          <a:prstGeom prst="rect">
            <a:avLst/>
          </a:prstGeom>
        </p:spPr>
        <p:txBody>
          <a:bodyPr anchorCtr="0" anchor="t" bIns="91425" lIns="91425" spcFirstLastPara="1" rIns="91425" wrap="square" tIns="91425">
            <a:noAutofit/>
          </a:bodyPr>
          <a:lstStyle/>
          <a:p>
            <a:pPr indent="-428625" lvl="0" marL="914400" rtl="0" algn="l">
              <a:spcBef>
                <a:spcPts val="0"/>
              </a:spcBef>
              <a:spcAft>
                <a:spcPts val="0"/>
              </a:spcAft>
              <a:buClr>
                <a:srgbClr val="000000"/>
              </a:buClr>
              <a:buSzPts val="3150"/>
              <a:buFont typeface="Times New Roman"/>
              <a:buChar char="●"/>
            </a:pPr>
            <a:r>
              <a:rPr lang="en" sz="3150">
                <a:solidFill>
                  <a:srgbClr val="000000"/>
                </a:solidFill>
                <a:highlight>
                  <a:schemeClr val="lt1"/>
                </a:highlight>
                <a:latin typeface="Times New Roman"/>
                <a:ea typeface="Times New Roman"/>
                <a:cs typeface="Times New Roman"/>
                <a:sym typeface="Times New Roman"/>
              </a:rPr>
              <a:t>In this section the dataset was split into train, test and validation sets. </a:t>
            </a:r>
            <a:endParaRPr sz="3150">
              <a:solidFill>
                <a:srgbClr val="000000"/>
              </a:solidFill>
              <a:highlight>
                <a:schemeClr val="lt1"/>
              </a:highlight>
              <a:latin typeface="Times New Roman"/>
              <a:ea typeface="Times New Roman"/>
              <a:cs typeface="Times New Roman"/>
              <a:sym typeface="Times New Roman"/>
            </a:endParaRPr>
          </a:p>
          <a:p>
            <a:pPr indent="-428625" lvl="0" marL="914400" rtl="0" algn="l">
              <a:spcBef>
                <a:spcPts val="0"/>
              </a:spcBef>
              <a:spcAft>
                <a:spcPts val="0"/>
              </a:spcAft>
              <a:buClr>
                <a:srgbClr val="000000"/>
              </a:buClr>
              <a:buSzPts val="3150"/>
              <a:buFont typeface="Times New Roman"/>
              <a:buChar char="●"/>
            </a:pPr>
            <a:r>
              <a:rPr lang="en" sz="3150">
                <a:solidFill>
                  <a:srgbClr val="000000"/>
                </a:solidFill>
                <a:highlight>
                  <a:schemeClr val="lt1"/>
                </a:highlight>
                <a:latin typeface="Times New Roman"/>
                <a:ea typeface="Times New Roman"/>
                <a:cs typeface="Times New Roman"/>
                <a:sym typeface="Times New Roman"/>
              </a:rPr>
              <a:t>Convolutional Neural Networks were used to generate the first and second model. </a:t>
            </a:r>
            <a:endParaRPr sz="3150">
              <a:solidFill>
                <a:srgbClr val="000000"/>
              </a:solidFill>
              <a:highlight>
                <a:schemeClr val="lt1"/>
              </a:highlight>
              <a:latin typeface="Times New Roman"/>
              <a:ea typeface="Times New Roman"/>
              <a:cs typeface="Times New Roman"/>
              <a:sym typeface="Times New Roman"/>
            </a:endParaRPr>
          </a:p>
          <a:p>
            <a:pPr indent="-428625" lvl="0" marL="914400" rtl="0" algn="l">
              <a:spcBef>
                <a:spcPts val="0"/>
              </a:spcBef>
              <a:spcAft>
                <a:spcPts val="0"/>
              </a:spcAft>
              <a:buClr>
                <a:srgbClr val="000000"/>
              </a:buClr>
              <a:buSzPts val="3150"/>
              <a:buFont typeface="Times New Roman"/>
              <a:buChar char="●"/>
            </a:pPr>
            <a:r>
              <a:rPr lang="en" sz="3150">
                <a:solidFill>
                  <a:srgbClr val="000000"/>
                </a:solidFill>
                <a:highlight>
                  <a:schemeClr val="lt1"/>
                </a:highlight>
                <a:latin typeface="Times New Roman"/>
                <a:ea typeface="Times New Roman"/>
                <a:cs typeface="Times New Roman"/>
                <a:sym typeface="Times New Roman"/>
              </a:rPr>
              <a:t>Transfer learning models such as RESNET50 was also used to train the models.</a:t>
            </a:r>
            <a:endParaRPr sz="435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42"/>
          <p:cNvSpPr txBox="1"/>
          <p:nvPr>
            <p:ph type="title"/>
          </p:nvPr>
        </p:nvSpPr>
        <p:spPr>
          <a:xfrm>
            <a:off x="720000" y="0"/>
            <a:ext cx="7704000" cy="68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t>Modeling</a:t>
            </a:r>
            <a:endParaRPr sz="5200"/>
          </a:p>
        </p:txBody>
      </p:sp>
      <p:sp>
        <p:nvSpPr>
          <p:cNvPr id="2239" name="Google Shape;2239;p42"/>
          <p:cNvSpPr txBox="1"/>
          <p:nvPr>
            <p:ph idx="2" type="subTitle"/>
          </p:nvPr>
        </p:nvSpPr>
        <p:spPr>
          <a:xfrm>
            <a:off x="832500" y="1136350"/>
            <a:ext cx="7770000" cy="28551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t/>
            </a:r>
            <a:endParaRPr sz="4350">
              <a:solidFill>
                <a:srgbClr val="000000"/>
              </a:solidFill>
              <a:highlight>
                <a:schemeClr val="lt1"/>
              </a:highlight>
              <a:latin typeface="Times New Roman"/>
              <a:ea typeface="Times New Roman"/>
              <a:cs typeface="Times New Roman"/>
              <a:sym typeface="Times New Roman"/>
            </a:endParaRPr>
          </a:p>
        </p:txBody>
      </p:sp>
      <p:pic>
        <p:nvPicPr>
          <p:cNvPr id="2240" name="Google Shape;2240;p42"/>
          <p:cNvPicPr preferRelativeResize="0"/>
          <p:nvPr/>
        </p:nvPicPr>
        <p:blipFill>
          <a:blip r:embed="rId3">
            <a:alphaModFix/>
          </a:blip>
          <a:stretch>
            <a:fillRect/>
          </a:stretch>
        </p:blipFill>
        <p:spPr>
          <a:xfrm>
            <a:off x="0" y="917051"/>
            <a:ext cx="9143999" cy="3992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appy Doctors' Day in Mexico by Slidesgo">
  <a:themeElements>
    <a:clrScheme name="Simple Light">
      <a:dk1>
        <a:srgbClr val="07003D"/>
      </a:dk1>
      <a:lt1>
        <a:srgbClr val="BBE8F2"/>
      </a:lt1>
      <a:dk2>
        <a:srgbClr val="41ACC9"/>
      </a:dk2>
      <a:lt2>
        <a:srgbClr val="0778A5"/>
      </a:lt2>
      <a:accent1>
        <a:srgbClr val="00C1AA"/>
      </a:accent1>
      <a:accent2>
        <a:srgbClr val="EF4D8F"/>
      </a:accent2>
      <a:accent3>
        <a:srgbClr val="E59E00"/>
      </a:accent3>
      <a:accent4>
        <a:srgbClr val="CEE8EA"/>
      </a:accent4>
      <a:accent5>
        <a:srgbClr val="FFFFFF"/>
      </a:accent5>
      <a:accent6>
        <a:srgbClr val="FFFFFF"/>
      </a:accent6>
      <a:hlink>
        <a:srgbClr val="0700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