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159DE-7354-48F1-A619-4D9DBCB65BC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84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4CA7-2F17-44A9-B238-4710A7DA5D79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AE50-61E4-48D2-9FA9-78DE067B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0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7" r:id="rId6"/>
    <p:sldLayoutId id="2147483853" r:id="rId7"/>
    <p:sldLayoutId id="2147483854" r:id="rId8"/>
    <p:sldLayoutId id="2147483855" r:id="rId9"/>
    <p:sldLayoutId id="2147483856" r:id="rId10"/>
    <p:sldLayoutId id="214748385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6A88-170D-4B34-54D3-477843D8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43" y="4419598"/>
            <a:ext cx="9950103" cy="1507376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Olympic Hockey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C525A-1400-15F0-8F10-6F0AEB250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375" y="5926974"/>
            <a:ext cx="4942438" cy="556955"/>
          </a:xfrm>
        </p:spPr>
        <p:txBody>
          <a:bodyPr anchor="t">
            <a:normAutofit/>
          </a:bodyPr>
          <a:lstStyle/>
          <a:p>
            <a:pPr algn="ctr"/>
            <a:r>
              <a:rPr lang="en-US" sz="1600" dirty="0"/>
              <a:t>Diana Ospina</a:t>
            </a:r>
          </a:p>
        </p:txBody>
      </p:sp>
      <p:pic>
        <p:nvPicPr>
          <p:cNvPr id="1026" name="Picture 2" descr="How The Tokyo Olympics Were Effected By Corona Virus - The Garnette Report">
            <a:extLst>
              <a:ext uri="{FF2B5EF4-FFF2-40B4-BE49-F238E27FC236}">
                <a16:creationId xmlns:a16="http://schemas.microsoft.com/office/drawing/2014/main" id="{FA2AB60F-4335-7BCA-1F18-086A73A74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9" b="9925"/>
          <a:stretch/>
        </p:blipFill>
        <p:spPr bwMode="auto">
          <a:xfrm>
            <a:off x="-2" y="0"/>
            <a:ext cx="12192002" cy="51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1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F1ED-DBB8-6D5F-0E81-6C5AF355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681037"/>
            <a:ext cx="9950103" cy="1507376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</a:rPr>
              <a:t>Olympic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2B3-0E27-5DDF-2EEF-9C538CCC4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1" y="2227809"/>
            <a:ext cx="4450603" cy="3949154"/>
          </a:xfrm>
        </p:spPr>
        <p:txBody>
          <a:bodyPr/>
          <a:lstStyle/>
          <a:p>
            <a:r>
              <a:rPr lang="en-US" sz="1800" dirty="0">
                <a:effectLst/>
              </a:rPr>
              <a:t>Summer Olympics started in 1896 and have been held every 4 years since </a:t>
            </a:r>
          </a:p>
          <a:p>
            <a:r>
              <a:rPr lang="en-US" sz="1800" dirty="0">
                <a:effectLst/>
              </a:rPr>
              <a:t>Winter Olympics started in 1924 and have been held every 4 years since </a:t>
            </a:r>
          </a:p>
          <a:p>
            <a:r>
              <a:rPr lang="en-US" sz="1800" dirty="0">
                <a:effectLst/>
              </a:rPr>
              <a:t>No edition held in 1916, 1940 &amp; 1944 for either modality.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6974F-81D1-4B3A-7C36-478AE2A1C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746" y="2227809"/>
            <a:ext cx="5097720" cy="3949153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edition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edition_id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Olympic_Athlete_Event_Results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oaer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edition</a:t>
            </a:r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7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CC6F-5B38-F1FC-FAD3-633D86B6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872839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</a:rPr>
              <a:t>Hockey &amp; Ice Hockey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BD4D-12E6-093F-4F04-17BF600E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1753849"/>
            <a:ext cx="4325911" cy="4423114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7200" dirty="0"/>
              <a:t>Hockey was introduced to the Olympics in 1908 </a:t>
            </a:r>
            <a:r>
              <a:rPr lang="en-US" sz="7200" dirty="0">
                <a:effectLst/>
              </a:rPr>
              <a:t>and has been present every edition except 1912 &amp; 1924</a:t>
            </a:r>
          </a:p>
          <a:p>
            <a:endParaRPr lang="en-US" sz="7200" dirty="0">
              <a:effectLst/>
            </a:endParaRPr>
          </a:p>
          <a:p>
            <a:endParaRPr lang="en-US" sz="7200" dirty="0">
              <a:solidFill>
                <a:srgbClr val="669768"/>
              </a:solidFill>
              <a:latin typeface="Consolas" panose="020B0609020204030204" pitchFamily="49" charset="0"/>
            </a:endParaRPr>
          </a:p>
          <a:p>
            <a:endParaRPr lang="en-US" sz="72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200" dirty="0"/>
              <a:t>Ice Hockey was introduced to the Olympics in 1920 but as of 1924 moved to winter edition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5E94-FA24-0D34-5275-757604DE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0892" y="3965406"/>
            <a:ext cx="5521377" cy="2331652"/>
          </a:xfrm>
        </p:spPr>
        <p:txBody>
          <a:bodyPr numCol="2">
            <a:normAutofit fontScale="25000" lnSpcReduction="20000"/>
          </a:bodyPr>
          <a:lstStyle/>
          <a:p>
            <a:pPr marL="0" indent="0" algn="ctr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6400" dirty="0"/>
              <a:t>C</a:t>
            </a:r>
            <a:r>
              <a:rPr lang="en-US" sz="6400" dirty="0">
                <a:effectLst/>
              </a:rPr>
              <a:t>ountries that participated in Ice Hockey intro edition: 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BEL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TCH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CAN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 </a:t>
            </a:r>
          </a:p>
          <a:p>
            <a:pPr marL="0" indent="0" algn="ctr">
              <a:buNone/>
            </a:pPr>
            <a:endParaRPr lang="it-IT" sz="4900" dirty="0"/>
          </a:p>
          <a:p>
            <a:pPr marL="0" indent="0" algn="ctr">
              <a:buNone/>
            </a:pPr>
            <a:endParaRPr lang="it-IT" sz="4900" dirty="0">
              <a:effectLst/>
            </a:endParaRP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FRA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SUI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SWE</a:t>
            </a:r>
          </a:p>
          <a:p>
            <a:pPr marL="0" indent="0" algn="ctr">
              <a:buNone/>
            </a:pPr>
            <a:r>
              <a:rPr lang="it-IT" sz="5600" dirty="0">
                <a:effectLst/>
              </a:rPr>
              <a:t>USA</a:t>
            </a:r>
            <a:endParaRPr lang="en-US" sz="5600" dirty="0">
              <a:effectLst/>
            </a:endParaRPr>
          </a:p>
          <a:p>
            <a:pPr marL="0" indent="0" algn="ctr"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4D0FD-F813-3BF5-8EE0-28F34D5155C8}"/>
              </a:ext>
            </a:extLst>
          </p:cNvPr>
          <p:cNvSpPr txBox="1"/>
          <p:nvPr/>
        </p:nvSpPr>
        <p:spPr>
          <a:xfrm>
            <a:off x="6260892" y="1995611"/>
            <a:ext cx="3748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>
                <a:effectLst/>
              </a:rPr>
              <a:t>ountries that participated in Hockey intro edition:</a:t>
            </a:r>
          </a:p>
          <a:p>
            <a:r>
              <a:rPr lang="en-US" sz="1600" dirty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US" sz="1600" dirty="0">
                <a:effectLst/>
              </a:rPr>
              <a:t>GER</a:t>
            </a:r>
          </a:p>
          <a:p>
            <a:pPr marL="0" indent="0" algn="ctr">
              <a:buNone/>
            </a:pPr>
            <a:r>
              <a:rPr lang="en-US" sz="1600" dirty="0">
                <a:effectLst/>
              </a:rPr>
              <a:t>FRA</a:t>
            </a:r>
          </a:p>
          <a:p>
            <a:pPr marL="0" indent="0" algn="ctr">
              <a:buNone/>
            </a:pPr>
            <a:r>
              <a:rPr lang="en-US" sz="1600" dirty="0">
                <a:effectLst/>
              </a:rPr>
              <a:t>GBR</a:t>
            </a:r>
          </a:p>
        </p:txBody>
      </p:sp>
    </p:spTree>
    <p:extLst>
      <p:ext uri="{BB962C8B-B14F-4D97-AF65-F5344CB8AC3E}">
        <p14:creationId xmlns:p14="http://schemas.microsoft.com/office/powerpoint/2010/main" val="28235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697-32AB-5B8C-539B-AFBC8A3C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+mn-lt"/>
              </a:rPr>
              <a:t>Women in Hockey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1669-2DE2-BC06-882B-059B57B419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Women Hockey was introduced to the Olympics in 1980 </a:t>
            </a:r>
            <a:r>
              <a:rPr lang="en-US" sz="1800" dirty="0">
                <a:effectLst/>
              </a:rPr>
              <a:t>and has been present every edition</a:t>
            </a:r>
          </a:p>
          <a:p>
            <a:endParaRPr lang="en-US" sz="1800" dirty="0">
              <a:solidFill>
                <a:srgbClr val="669768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/>
              <a:t>Women Ice Hockey was introduced to the Olympics in 1998 </a:t>
            </a:r>
            <a:r>
              <a:rPr lang="en-US" sz="1800" dirty="0">
                <a:effectLst/>
              </a:rPr>
              <a:t>and has been present every edition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281B-1527-B1BD-B8F9-33B9DD980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5D04B1-E906-A338-6440-3D331F2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0"/>
            <a:ext cx="9106507" cy="856169"/>
          </a:xfrm>
        </p:spPr>
        <p:txBody>
          <a:bodyPr anchor="t">
            <a:noAutofit/>
          </a:bodyPr>
          <a:lstStyle/>
          <a:p>
            <a:pPr algn="ctr"/>
            <a:br>
              <a:rPr lang="en-US" sz="3200" dirty="0">
                <a:effectLst/>
                <a:latin typeface="Consolas" panose="020B0609020204030204" pitchFamily="49" charset="0"/>
              </a:rPr>
            </a:br>
            <a:r>
              <a:rPr lang="en-US" sz="3200" dirty="0">
                <a:effectLst/>
                <a:latin typeface="+mn-lt"/>
              </a:rPr>
              <a:t>Number of countries that have participated in </a:t>
            </a:r>
            <a:r>
              <a:rPr lang="en-US" sz="3200" dirty="0">
                <a:latin typeface="+mn-lt"/>
              </a:rPr>
              <a:t>men modality </a:t>
            </a:r>
            <a:r>
              <a:rPr lang="en-US" sz="3200" dirty="0">
                <a:effectLst/>
                <a:latin typeface="+mn-lt"/>
              </a:rPr>
              <a:t>per edition</a:t>
            </a:r>
            <a:endParaRPr lang="en-US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859895-D44A-E28D-08B8-2C437D45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1898074"/>
            <a:ext cx="8433347" cy="4558144"/>
          </a:xfrm>
        </p:spPr>
        <p:txBody>
          <a:bodyPr numCol="2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1908 Summer Olympics	82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1920 Summer Olympics	55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1928 Summer Olympics	173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1932 Summer Olympics	45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1936 Summer Olympics	214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1948 Summer Olympics	237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1952 Summer Olympics	177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1956 Summer Olympics	197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1960 Summer Olympics	280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1964 Summer Olympics	262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1968 Summer Olympics	278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1972 Summer Olympics	285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1976 Summer Olympics	176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1980 Summer Olympics	96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1984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1988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1992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1996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2000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2004 Summer Olympics	192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2008 Summer Olympics	216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2012 Summer Olympics	216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2016 Summer Olympics	217</a:t>
            </a:r>
          </a:p>
          <a:p>
            <a:r>
              <a:rPr lang="en-US" sz="1400" dirty="0">
                <a:solidFill>
                  <a:schemeClr val="tx1"/>
                </a:solidFill>
              </a:rPr>
              <a:t>2020 Summer Olympics	216</a:t>
            </a:r>
          </a:p>
        </p:txBody>
      </p:sp>
    </p:spTree>
    <p:extLst>
      <p:ext uri="{BB962C8B-B14F-4D97-AF65-F5344CB8AC3E}">
        <p14:creationId xmlns:p14="http://schemas.microsoft.com/office/powerpoint/2010/main" val="38290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4EF-9B8C-72FF-D609-62200C5B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+mn-lt"/>
              </a:rPr>
              <a:t>Number of countries that have </a:t>
            </a:r>
            <a:r>
              <a:rPr lang="en-US" sz="3600" dirty="0">
                <a:effectLst/>
                <a:latin typeface="+mn-lt"/>
              </a:rPr>
              <a:t>participated</a:t>
            </a:r>
            <a:r>
              <a:rPr lang="en-US" sz="3200" dirty="0">
                <a:effectLst/>
                <a:latin typeface="+mn-lt"/>
              </a:rPr>
              <a:t> in women modality per edition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7A2D-79B8-109D-2195-F572767E1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79" y="2624052"/>
            <a:ext cx="8606965" cy="3513514"/>
          </a:xfrm>
        </p:spPr>
        <p:txBody>
          <a:bodyPr numCol="2">
            <a:normAutofit/>
          </a:bodyPr>
          <a:lstStyle/>
          <a:p>
            <a:r>
              <a:rPr lang="en-US" dirty="0"/>
              <a:t>1980 Summer Olympics	96</a:t>
            </a:r>
          </a:p>
          <a:p>
            <a:r>
              <a:rPr lang="en-US" dirty="0"/>
              <a:t>1984 Summer Olympics	96</a:t>
            </a:r>
          </a:p>
          <a:p>
            <a:r>
              <a:rPr lang="en-US" dirty="0"/>
              <a:t>1988 Summer Olympics	128</a:t>
            </a:r>
          </a:p>
          <a:p>
            <a:r>
              <a:rPr lang="en-US" dirty="0"/>
              <a:t>1992 Summer Olympics	128</a:t>
            </a:r>
          </a:p>
          <a:p>
            <a:r>
              <a:rPr lang="en-US" dirty="0"/>
              <a:t>1996 Summer Olympics	128</a:t>
            </a:r>
          </a:p>
          <a:p>
            <a:r>
              <a:rPr lang="en-US" dirty="0"/>
              <a:t>2000 Summer Olympics	160</a:t>
            </a:r>
          </a:p>
          <a:p>
            <a:r>
              <a:rPr lang="en-US" dirty="0"/>
              <a:t>2004 Summer Olympics	160</a:t>
            </a:r>
          </a:p>
          <a:p>
            <a:r>
              <a:rPr lang="en-US" dirty="0"/>
              <a:t>2008 Summer Olympics	216</a:t>
            </a:r>
          </a:p>
          <a:p>
            <a:r>
              <a:rPr lang="en-US" dirty="0"/>
              <a:t>2012 Summer Olympics	216</a:t>
            </a:r>
          </a:p>
          <a:p>
            <a:r>
              <a:rPr lang="en-US" dirty="0"/>
              <a:t>2016 Summer Olympics	215</a:t>
            </a:r>
          </a:p>
          <a:p>
            <a:r>
              <a:rPr lang="en-US" dirty="0"/>
              <a:t>2020 Summer Olympics	216</a:t>
            </a:r>
          </a:p>
        </p:txBody>
      </p:sp>
    </p:spTree>
    <p:extLst>
      <p:ext uri="{BB962C8B-B14F-4D97-AF65-F5344CB8AC3E}">
        <p14:creationId xmlns:p14="http://schemas.microsoft.com/office/powerpoint/2010/main" val="13364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DA36-4BA4-B866-75DD-84B0552B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83" y="1073072"/>
            <a:ext cx="9942739" cy="1325563"/>
          </a:xfrm>
        </p:spPr>
        <p:txBody>
          <a:bodyPr>
            <a:noAutofit/>
          </a:bodyPr>
          <a:lstStyle/>
          <a:p>
            <a:br>
              <a:rPr lang="en-US" dirty="0">
                <a:effectLst/>
                <a:latin typeface="+mn-lt"/>
              </a:rPr>
            </a:br>
            <a:br>
              <a:rPr lang="en-US" dirty="0">
                <a:effectLst/>
                <a:latin typeface="+mn-lt"/>
              </a:rPr>
            </a:br>
            <a:br>
              <a:rPr lang="en-US" dirty="0">
                <a:effectLst/>
                <a:latin typeface="+mn-lt"/>
              </a:rPr>
            </a:br>
            <a:r>
              <a:rPr lang="en-US" dirty="0">
                <a:effectLst/>
                <a:latin typeface="+mn-lt"/>
              </a:rPr>
              <a:t>Which modality is more popu</a:t>
            </a:r>
            <a:r>
              <a:rPr lang="en-US" dirty="0">
                <a:latin typeface="+mn-lt"/>
              </a:rPr>
              <a:t>lar</a:t>
            </a:r>
            <a:r>
              <a:rPr lang="en-US" dirty="0">
                <a:effectLst/>
                <a:latin typeface="+mn-lt"/>
              </a:rPr>
              <a:t> by number of country participation</a:t>
            </a:r>
            <a:br>
              <a:rPr lang="en-US" sz="2800" dirty="0">
                <a:solidFill>
                  <a:srgbClr val="AAAAAA"/>
                </a:solidFill>
                <a:effectLst/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8E48-8650-FB61-0B0A-DE1C50CB6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3275" y="2505075"/>
            <a:ext cx="4912849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Men</a:t>
            </a:r>
          </a:p>
          <a:p>
            <a:pPr algn="ctr"/>
            <a:r>
              <a:rPr lang="en-US" dirty="0"/>
              <a:t>Hockey 42</a:t>
            </a:r>
          </a:p>
          <a:p>
            <a:pPr algn="ctr"/>
            <a:r>
              <a:rPr lang="en-US" dirty="0"/>
              <a:t>Ice Hockey 37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30210-7967-2174-6431-3345244AA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2653" y="2505075"/>
            <a:ext cx="4855265" cy="368458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Women</a:t>
            </a:r>
          </a:p>
          <a:p>
            <a:pPr algn="ctr"/>
            <a:r>
              <a:rPr lang="en-US" dirty="0"/>
              <a:t>Hockey 22</a:t>
            </a:r>
          </a:p>
          <a:p>
            <a:pPr algn="ctr"/>
            <a:r>
              <a:rPr lang="en-US" dirty="0"/>
              <a:t>Ice Hockey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B0D-6FEE-BDE9-1786-22A4584C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03909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+mn-lt"/>
              </a:rPr>
              <a:t>Countries that have won medals </a:t>
            </a:r>
            <a:br>
              <a:rPr lang="en-US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D65C-90A8-8196-9350-E8DC1C2B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51" y="1672243"/>
            <a:ext cx="1920240" cy="36576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a-DK" sz="1400" dirty="0"/>
              <a:t>Gold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IND	8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PAK	3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GER	3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GBR	3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NED	2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NZL	1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FRG	1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BEL	1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AUS	1</a:t>
            </a:r>
          </a:p>
          <a:p>
            <a:pPr>
              <a:lnSpc>
                <a:spcPct val="100000"/>
              </a:lnSpc>
            </a:pPr>
            <a:r>
              <a:rPr lang="da-DK" sz="1400" dirty="0"/>
              <a:t>ARG	1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F029-C743-3E2B-A680-576A692D90D6}"/>
              </a:ext>
            </a:extLst>
          </p:cNvPr>
          <p:cNvSpPr txBox="1"/>
          <p:nvPr/>
        </p:nvSpPr>
        <p:spPr>
          <a:xfrm>
            <a:off x="5090160" y="1695568"/>
            <a:ext cx="2011680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Silver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NED	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AUS	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PAK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ESP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GBR	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FRG	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KOR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JPN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IND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GER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DEN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400" dirty="0"/>
              <a:t>BEL	1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E1C44-C971-DF5A-30EE-B23D0EE3B0A9}"/>
              </a:ext>
            </a:extLst>
          </p:cNvPr>
          <p:cNvSpPr txBox="1"/>
          <p:nvPr/>
        </p:nvSpPr>
        <p:spPr>
          <a:xfrm>
            <a:off x="9107225" y="1672243"/>
            <a:ext cx="1920240" cy="350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Bronze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AUS	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GER	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NED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GBR	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PAK	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URS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ESP	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BEL	1</a:t>
            </a:r>
          </a:p>
        </p:txBody>
      </p:sp>
    </p:spTree>
    <p:extLst>
      <p:ext uri="{BB962C8B-B14F-4D97-AF65-F5344CB8AC3E}">
        <p14:creationId xmlns:p14="http://schemas.microsoft.com/office/powerpoint/2010/main" val="210760769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495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Consolas</vt:lpstr>
      <vt:lpstr>BlocksVTI</vt:lpstr>
      <vt:lpstr>Olympic Hockey</vt:lpstr>
      <vt:lpstr>Olympic Games</vt:lpstr>
      <vt:lpstr>Hockey &amp; Ice Hockey</vt:lpstr>
      <vt:lpstr>Women in Hockey</vt:lpstr>
      <vt:lpstr> Number of countries that have participated in men modality per edition</vt:lpstr>
      <vt:lpstr>Number of countries that have participated in women modality per edition</vt:lpstr>
      <vt:lpstr>   Which modality is more popular by number of country participation </vt:lpstr>
      <vt:lpstr>Countries that have won medals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Hockey</dc:title>
  <dc:creator>diana ospina</dc:creator>
  <cp:lastModifiedBy>diana ospina</cp:lastModifiedBy>
  <cp:revision>2</cp:revision>
  <dcterms:created xsi:type="dcterms:W3CDTF">2023-02-05T14:31:17Z</dcterms:created>
  <dcterms:modified xsi:type="dcterms:W3CDTF">2023-02-05T17:03:07Z</dcterms:modified>
</cp:coreProperties>
</file>