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4EEECE-510A-4DDC-8236-1E25A48B5543}" type="datetimeFigureOut">
              <a:rPr lang="es-MX" smtClean="0"/>
              <a:t>30/08/2016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42160F-D6AE-48E9-8C6F-CD60E1763B0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27201" y="1268760"/>
            <a:ext cx="5723468" cy="1728191"/>
          </a:xfrm>
        </p:spPr>
        <p:txBody>
          <a:bodyPr>
            <a:normAutofit/>
          </a:bodyPr>
          <a:lstStyle/>
          <a:p>
            <a:r>
              <a:rPr lang="es-MX" sz="5600" dirty="0" smtClean="0"/>
              <a:t>BIOELEMENTOS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27200" y="2996952"/>
            <a:ext cx="5725120" cy="2376264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Profesora: MD Y MCE. Nancy Selene Hernández</a:t>
            </a:r>
          </a:p>
          <a:p>
            <a:endParaRPr lang="es-MX" dirty="0"/>
          </a:p>
          <a:p>
            <a:r>
              <a:rPr lang="es-MX" dirty="0" smtClean="0"/>
              <a:t>Integrantes:</a:t>
            </a:r>
          </a:p>
          <a:p>
            <a:r>
              <a:rPr lang="es-MX" dirty="0" smtClean="0"/>
              <a:t>Fernanda de </a:t>
            </a:r>
            <a:r>
              <a:rPr lang="es-MX" dirty="0" err="1" smtClean="0"/>
              <a:t>Jesus</a:t>
            </a:r>
            <a:endParaRPr lang="es-MX" dirty="0" smtClean="0"/>
          </a:p>
          <a:p>
            <a:r>
              <a:rPr lang="es-MX" dirty="0" smtClean="0"/>
              <a:t>Alma Bautista </a:t>
            </a:r>
          </a:p>
          <a:p>
            <a:r>
              <a:rPr lang="es-MX" dirty="0" err="1" smtClean="0"/>
              <a:t>Izaac</a:t>
            </a:r>
            <a:r>
              <a:rPr lang="es-MX" dirty="0" smtClean="0"/>
              <a:t> Torres </a:t>
            </a:r>
          </a:p>
          <a:p>
            <a:r>
              <a:rPr lang="es-MX" dirty="0" err="1" smtClean="0"/>
              <a:t>Lizeth</a:t>
            </a:r>
            <a:r>
              <a:rPr lang="es-MX" dirty="0" smtClean="0"/>
              <a:t> Granados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34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son?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708919"/>
            <a:ext cx="6196405" cy="1944217"/>
          </a:xfrm>
        </p:spPr>
        <p:txBody>
          <a:bodyPr>
            <a:normAutofit/>
          </a:bodyPr>
          <a:lstStyle/>
          <a:p>
            <a:r>
              <a:rPr lang="es-MX" dirty="0"/>
              <a:t>Son los elementos químicos naturales que por </a:t>
            </a:r>
            <a:r>
              <a:rPr lang="es-MX" dirty="0" smtClean="0"/>
              <a:t>selección </a:t>
            </a:r>
            <a:r>
              <a:rPr lang="es-MX" dirty="0"/>
              <a:t>natural participan en la integración y </a:t>
            </a:r>
            <a:r>
              <a:rPr lang="es-MX" dirty="0" smtClean="0"/>
              <a:t> funcionamiento </a:t>
            </a:r>
            <a:r>
              <a:rPr lang="es-MX" dirty="0"/>
              <a:t>de los seres vivos.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0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36712"/>
            <a:ext cx="6965245" cy="2232248"/>
          </a:xfrm>
        </p:spPr>
        <p:txBody>
          <a:bodyPr>
            <a:normAutofit fontScale="90000"/>
          </a:bodyPr>
          <a:lstStyle/>
          <a:p>
            <a:r>
              <a:rPr lang="es-MX" dirty="0"/>
              <a:t>Gracias a la </a:t>
            </a:r>
            <a:br>
              <a:rPr lang="es-MX" dirty="0"/>
            </a:br>
            <a:r>
              <a:rPr lang="es-MX" dirty="0"/>
              <a:t>biología molecular se han clasificado 3 grupos: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924943"/>
            <a:ext cx="6196405" cy="2798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Bioelementos </a:t>
            </a:r>
            <a:r>
              <a:rPr lang="es-MX" dirty="0" smtClean="0"/>
              <a:t>Primarios: </a:t>
            </a:r>
            <a:r>
              <a:rPr lang="es-MX" dirty="0"/>
              <a:t>99% de la materia </a:t>
            </a:r>
            <a:r>
              <a:rPr lang="es-MX" dirty="0" smtClean="0"/>
              <a:t>viva </a:t>
            </a:r>
            <a:r>
              <a:rPr lang="es-MX" dirty="0"/>
              <a:t>está formado por estos 6 elementos.</a:t>
            </a:r>
          </a:p>
          <a:p>
            <a:endParaRPr lang="es-MX" dirty="0"/>
          </a:p>
          <a:p>
            <a:r>
              <a:rPr lang="es-MX" dirty="0"/>
              <a:t>Bioelementos </a:t>
            </a:r>
            <a:r>
              <a:rPr lang="es-MX" dirty="0" smtClean="0"/>
              <a:t>Secundarios: Se </a:t>
            </a:r>
            <a:r>
              <a:rPr lang="es-MX" dirty="0"/>
              <a:t>encuentran en </a:t>
            </a:r>
            <a:r>
              <a:rPr lang="es-MX" dirty="0" smtClean="0"/>
              <a:t>menor </a:t>
            </a:r>
            <a:r>
              <a:rPr lang="es-MX" dirty="0"/>
              <a:t>cantidad en la materia viva.</a:t>
            </a:r>
          </a:p>
          <a:p>
            <a:endParaRPr lang="es-MX" dirty="0"/>
          </a:p>
          <a:p>
            <a:r>
              <a:rPr lang="es-MX" dirty="0"/>
              <a:t>Oligoelementos: </a:t>
            </a:r>
            <a:r>
              <a:rPr lang="es-MX" dirty="0" smtClean="0"/>
              <a:t>Se </a:t>
            </a:r>
            <a:r>
              <a:rPr lang="es-MX" dirty="0"/>
              <a:t>encuentran en los seres </a:t>
            </a:r>
          </a:p>
          <a:p>
            <a:r>
              <a:rPr lang="es-MX" dirty="0"/>
              <a:t>vivos en cantidades insignificantes. Aprox. 0.1 %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1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692696"/>
            <a:ext cx="6965245" cy="1202485"/>
          </a:xfrm>
        </p:spPr>
        <p:txBody>
          <a:bodyPr/>
          <a:lstStyle/>
          <a:p>
            <a:r>
              <a:rPr lang="es-MX" dirty="0" smtClean="0"/>
              <a:t>Bioelementos Primarios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CARBONO (C</a:t>
            </a:r>
            <a:r>
              <a:rPr lang="es-MX" dirty="0" smtClean="0"/>
              <a:t>):</a:t>
            </a:r>
            <a:r>
              <a:rPr lang="es-MX" dirty="0"/>
              <a:t>Forma membranas plasmáticas, ribosomas, centriolos, </a:t>
            </a:r>
          </a:p>
          <a:p>
            <a:r>
              <a:rPr lang="es-MX" dirty="0"/>
              <a:t>etc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/>
              <a:t>HIDROGENO (H</a:t>
            </a:r>
            <a:r>
              <a:rPr lang="es-MX" dirty="0" smtClean="0"/>
              <a:t>):Indispensables </a:t>
            </a:r>
            <a:r>
              <a:rPr lang="es-MX" dirty="0"/>
              <a:t>para formar </a:t>
            </a:r>
            <a:r>
              <a:rPr lang="es-MX" dirty="0" smtClean="0"/>
              <a:t>materia </a:t>
            </a:r>
            <a:r>
              <a:rPr lang="es-MX" dirty="0"/>
              <a:t>orgánica </a:t>
            </a:r>
          </a:p>
          <a:p>
            <a:r>
              <a:rPr lang="es-MX" dirty="0"/>
              <a:t>OXIGENO (O</a:t>
            </a:r>
            <a:r>
              <a:rPr lang="es-MX" dirty="0" smtClean="0"/>
              <a:t>):</a:t>
            </a:r>
            <a:endParaRPr lang="es-MX" dirty="0"/>
          </a:p>
          <a:p>
            <a:r>
              <a:rPr lang="es-MX" dirty="0"/>
              <a:t>NITROGENO (N</a:t>
            </a:r>
            <a:r>
              <a:rPr lang="es-MX" dirty="0" smtClean="0"/>
              <a:t>):</a:t>
            </a:r>
            <a:r>
              <a:rPr lang="es-MX" dirty="0"/>
              <a:t>Forma aminoácidos y ácidos </a:t>
            </a:r>
          </a:p>
          <a:p>
            <a:r>
              <a:rPr lang="es-MX" dirty="0" smtClean="0"/>
              <a:t>nucleicos.</a:t>
            </a:r>
            <a:endParaRPr lang="es-MX" dirty="0"/>
          </a:p>
          <a:p>
            <a:r>
              <a:rPr lang="es-MX" dirty="0" smtClean="0"/>
              <a:t>FOSFORO(P): Forma parte</a:t>
            </a:r>
            <a:r>
              <a:rPr lang="es-MX" dirty="0"/>
              <a:t> </a:t>
            </a:r>
            <a:r>
              <a:rPr lang="es-MX" dirty="0" smtClean="0"/>
              <a:t> de</a:t>
            </a:r>
            <a:r>
              <a:rPr lang="es-MX" dirty="0"/>
              <a:t> </a:t>
            </a:r>
            <a:r>
              <a:rPr lang="es-MX" dirty="0" smtClean="0"/>
              <a:t> los</a:t>
            </a:r>
            <a:r>
              <a:rPr lang="es-MX" dirty="0"/>
              <a:t> </a:t>
            </a:r>
            <a:r>
              <a:rPr lang="es-MX" dirty="0" smtClean="0"/>
              <a:t>nucleótidos, compuestos</a:t>
            </a:r>
            <a:r>
              <a:rPr lang="es-MX" dirty="0"/>
              <a:t> </a:t>
            </a:r>
            <a:r>
              <a:rPr lang="es-MX" dirty="0" smtClean="0"/>
              <a:t>que</a:t>
            </a:r>
            <a:r>
              <a:rPr lang="es-MX" dirty="0"/>
              <a:t> </a:t>
            </a:r>
            <a:r>
              <a:rPr lang="es-MX" dirty="0" smtClean="0"/>
              <a:t> forman</a:t>
            </a:r>
            <a:r>
              <a:rPr lang="es-MX" dirty="0"/>
              <a:t> </a:t>
            </a:r>
            <a:r>
              <a:rPr lang="es-MX" dirty="0" smtClean="0"/>
              <a:t> los</a:t>
            </a:r>
            <a:r>
              <a:rPr lang="es-MX" dirty="0"/>
              <a:t> </a:t>
            </a:r>
            <a:r>
              <a:rPr lang="es-MX" dirty="0" smtClean="0"/>
              <a:t> ácidos</a:t>
            </a:r>
            <a:r>
              <a:rPr lang="es-MX" dirty="0"/>
              <a:t> </a:t>
            </a:r>
            <a:r>
              <a:rPr lang="es-MX" dirty="0" err="1" smtClean="0"/>
              <a:t>nucléicos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/>
              <a:t>AZUFRE(S)</a:t>
            </a:r>
            <a:r>
              <a:rPr lang="es-MX" dirty="0"/>
              <a:t> </a:t>
            </a:r>
            <a:r>
              <a:rPr lang="es-MX" dirty="0" smtClean="0"/>
              <a:t>presentes  en todas  las</a:t>
            </a:r>
            <a:r>
              <a:rPr lang="es-MX" dirty="0"/>
              <a:t> </a:t>
            </a:r>
            <a:r>
              <a:rPr lang="es-MX" dirty="0" smtClean="0"/>
              <a:t>proteínas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68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Bioelementos Secundarios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47664" y="2060848"/>
            <a:ext cx="5319693" cy="3675820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Sodio (</a:t>
            </a:r>
            <a:r>
              <a:rPr lang="es-MX" dirty="0" err="1" smtClean="0"/>
              <a:t>Na</a:t>
            </a:r>
            <a:r>
              <a:rPr lang="es-MX" dirty="0" smtClean="0"/>
              <a:t>)</a:t>
            </a:r>
          </a:p>
          <a:p>
            <a:r>
              <a:rPr lang="es-MX" dirty="0" smtClean="0"/>
              <a:t>Cloro (Cl)</a:t>
            </a:r>
          </a:p>
          <a:p>
            <a:r>
              <a:rPr lang="es-MX" dirty="0" smtClean="0"/>
              <a:t>Potasio(K)</a:t>
            </a:r>
          </a:p>
          <a:p>
            <a:r>
              <a:rPr lang="es-MX" dirty="0" smtClean="0"/>
              <a:t>Calcio (Ca)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45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Oligoelementos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Manganeso (Mg)</a:t>
            </a:r>
          </a:p>
          <a:p>
            <a:r>
              <a:rPr lang="es-MX" dirty="0" smtClean="0"/>
              <a:t>Molibdeno (Mo)</a:t>
            </a:r>
          </a:p>
          <a:p>
            <a:r>
              <a:rPr lang="es-MX" dirty="0" smtClean="0"/>
              <a:t>Cromo (Cr)</a:t>
            </a:r>
          </a:p>
          <a:p>
            <a:r>
              <a:rPr lang="es-MX" dirty="0" smtClean="0"/>
              <a:t>Hierro (Fe)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0000" dirty="0" smtClean="0"/>
              <a:t> GRACIAS</a:t>
            </a:r>
            <a:endParaRPr lang="es-MX" sz="10000" dirty="0"/>
          </a:p>
        </p:txBody>
      </p:sp>
    </p:spTree>
    <p:extLst>
      <p:ext uri="{BB962C8B-B14F-4D97-AF65-F5344CB8AC3E}">
        <p14:creationId xmlns:p14="http://schemas.microsoft.com/office/powerpoint/2010/main" val="29914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49</TotalTime>
  <Words>189</Words>
  <Application>Microsoft Office PowerPoint</Application>
  <PresentationFormat>Presentación en pantalla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Chincheta</vt:lpstr>
      <vt:lpstr>BIOELEMENTOS </vt:lpstr>
      <vt:lpstr>¿Qué son?</vt:lpstr>
      <vt:lpstr>Gracias a la  biología molecular se han clasificado 3 grupos: </vt:lpstr>
      <vt:lpstr>Bioelementos Primarios</vt:lpstr>
      <vt:lpstr>Bioelementos Secundarios</vt:lpstr>
      <vt:lpstr>Oligoelementos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</dc:creator>
  <cp:lastModifiedBy>fernanda</cp:lastModifiedBy>
  <cp:revision>5</cp:revision>
  <dcterms:created xsi:type="dcterms:W3CDTF">2016-08-30T22:16:28Z</dcterms:created>
  <dcterms:modified xsi:type="dcterms:W3CDTF">2016-08-30T23:06:28Z</dcterms:modified>
</cp:coreProperties>
</file>