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02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30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0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5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84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47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82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2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2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9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310D-F021-4F84-9D47-38217B82959A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D987-C055-4FB0-8A84-6DD84A68A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5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8100"/>
            <a:ext cx="104298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" y="205817"/>
            <a:ext cx="12085967" cy="45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19062"/>
            <a:ext cx="10077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809239"/>
            <a:ext cx="9477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65" y="365125"/>
            <a:ext cx="646092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97" y="365125"/>
            <a:ext cx="756114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24" y="823783"/>
            <a:ext cx="10544272" cy="49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90" y="365125"/>
            <a:ext cx="10945278" cy="56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3" y="365125"/>
            <a:ext cx="7768586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32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2020-09-22T07:02:48Z</dcterms:created>
  <dcterms:modified xsi:type="dcterms:W3CDTF">2020-09-22T07:19:56Z</dcterms:modified>
</cp:coreProperties>
</file>