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  <p:sldId id="266" r:id="rId12"/>
    <p:sldId id="268" r:id="rId13"/>
    <p:sldId id="267" r:id="rId14"/>
    <p:sldId id="269" r:id="rId15"/>
    <p:sldId id="270" r:id="rId16"/>
    <p:sldId id="278" r:id="rId17"/>
    <p:sldId id="272" r:id="rId18"/>
    <p:sldId id="275" r:id="rId19"/>
    <p:sldId id="273" r:id="rId20"/>
    <p:sldId id="274" r:id="rId21"/>
    <p:sldId id="271" r:id="rId22"/>
    <p:sldId id="277" r:id="rId23"/>
    <p:sldId id="281" r:id="rId24"/>
    <p:sldId id="279" r:id="rId25"/>
    <p:sldId id="280" r:id="rId26"/>
    <p:sldId id="276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D27A0-2839-4933-9D44-1149341EA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90FC96-A9DB-415C-B7D6-95CD3DF1B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8E376-9D27-4A09-9EC4-A55111C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81075-2389-4FD4-B760-25CF0E94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28CC3-C109-4FAB-AE73-ED888586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13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E9F23-6375-4881-8036-BE708A88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EBAFE6-91A7-431D-A159-DEEA3C117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5470D-8EA0-4AD7-A427-9608F9D0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F23AB-3EE9-4B33-B223-9B61B11C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5F471-F5DE-4E39-9023-7FEC9A43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1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1F0203-1494-444E-A6F2-37F4C2967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3F194-BB28-422D-A652-D1E694B51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552DC-6D91-4710-A699-9F11F48A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83DE6-1FA4-47C2-A06B-3E3CB0ED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773CC-995B-4E27-9843-7F4607D6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2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AE09F-D11F-403E-9142-1DB38D37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A2F6C-1C4F-48F5-A427-C0F14458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0EB72-6D43-4024-8915-CA0F8DD2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ED15B-4208-472C-A43D-BA8320D2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4ED1F-611E-4F03-B6B9-1B50D2B8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1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91AE7-182C-4A97-B95B-2BDE8681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4C02CE-6D81-48CE-88C7-5FE0C2CC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0CDA7B-26F3-4739-904C-9DE7AAE3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AEFC51-6219-4371-B0C2-B22B6421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96252-7928-4735-B0EB-0F32B220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05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4224E-A46F-42D7-B49A-FE6E6D15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B9BFC-4922-42A1-8743-0409E0E6F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DB67FB-8FAC-4CD4-A67D-9832E68CD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68DD5A-679E-4F95-94DE-0FEA180F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018022-9CE6-44DD-861D-24F63F97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BB5C79-DA6C-4E45-9364-82DA0C55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571AF-3467-4CB6-BE1D-838A2731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39B620-421C-4B1C-9240-B4A56D88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4FF2DE-20FA-4765-A310-ED1F1A15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2E497D-CA09-4ABA-8DE2-C3723781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C7F58D-7D86-4C72-941C-483C1255B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378801-CE43-4BF7-910F-3E2262F1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60F16A-4F99-488D-B918-8F70818F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20009F-7BFA-444A-AC65-67236FE8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5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2EDF8-7412-4D8E-AF91-D0DC6313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76B9A5-09BB-4BD0-BF83-15A8F99F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864EFD-CF16-4A88-A78F-F9620FB8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DD79A0-156F-4918-8BA5-A3CB76B6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6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841197-9F86-4417-8EA2-7778677E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77AB77-FF67-4C38-9C86-C2BCD694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F9DA08-7D7F-4450-9611-AD73FCB8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84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8E265-5EE4-417C-BD38-DD260D31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05CE0-4342-432E-8938-26BC5EE6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A32170-8988-4230-9BD7-FD0B86230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440FD-94E8-4E58-BCEE-887452D2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9F2545-F3C2-4592-B6B1-2A7E0296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0B9D94-57BF-4EB8-BC62-0FC0B5F1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94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A2C5E-9249-42F1-B5B6-0549EF30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7ADC38-8C1A-4991-B617-136E0073B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ED8D6F-C166-4321-8974-8B29ACE24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08B4FE-86A5-4A3E-B61B-617D1C26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981153-CEB0-4068-9421-E8FAEEF7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8FB3EB-AAD9-435B-843B-D149747D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00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CF5F7B-2E0D-4B8F-BB5F-208DE0C2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49D6FF-6C0F-4319-9B56-FE504CD33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29F38-2BC8-4643-9608-16850FD20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110C-0E48-4FDE-B7BA-CA63C13F5820}" type="datetimeFigureOut">
              <a:rPr lang="es-MX" smtClean="0"/>
              <a:t>12/04/2018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98038-0C76-40BD-8DE4-FD1C914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C6FEB-103D-4524-8280-9165C6ED7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2AA2-7147-47E9-8A28-4B749993C5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79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B2D2F-23E3-475B-9BEC-D5084BC3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89C7A6-BC69-4568-BE0B-2E763FF4A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49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6BEED-86DE-4BF4-B156-6B9182F3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F569FB1-F62A-44E7-8394-F22BCFA0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3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0A244-9020-4F4D-876A-D6B19EFB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3417D90-7027-4AD0-B48B-99DB776A0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8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1381A-07EF-4731-B493-0FCA216B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Compartido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F1CFF-EC68-498E-82AD-93B02860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50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CFBBA-4FB7-4C48-B68B-74A73EA5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3D8D58-89A0-423C-BAA7-9AD55DB7F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9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41BFD-8171-4C43-A272-A3EBDAE8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F8751BD-F6F5-49B9-9884-784CFB89A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4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A6BD2-2988-4668-9715-2D5DA9B4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DA98507-BB54-4236-AB31-D8C74C77C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4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C4FF5-F4CB-476A-86A0-62AEBB65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380A220-592C-4CD7-B178-1DE2C7625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4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33AF7-FD0F-45F9-A89F-44497246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5CEF6F-8CFD-4722-AAE6-A7E854618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DF97F-9B48-4719-9552-169EAC2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0B59510-A38F-4CB6-BDCC-7EA9735FA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10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78E8C-CB2E-44AA-AC2B-CEFF5F1D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36265E1-9C06-4D5C-A318-08E3E5FF8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6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AFAE4-9BAC-4599-A7A4-4D528DF0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4CD4B0E-3286-4598-B036-28DED4882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2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5C2E3-3CFC-4F9F-B084-39720D17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638DC24-41A4-4B63-8FA3-26404726F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9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1E940-A96F-4C20-AAFC-6DD04C3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74A2D2A-E88A-4FAA-B166-34376E85D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5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5BD9-E379-4C8A-91E0-B6357AA8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8806A68-3E8E-484C-9CBA-C8F6FC32C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3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68406-A6CC-428B-AE58-790F2ED4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5BBD4-8515-41C3-95B2-80CDED4E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Imágenes pantalla Motorola</a:t>
            </a:r>
          </a:p>
        </p:txBody>
      </p:sp>
    </p:spTree>
    <p:extLst>
      <p:ext uri="{BB962C8B-B14F-4D97-AF65-F5344CB8AC3E}">
        <p14:creationId xmlns:p14="http://schemas.microsoft.com/office/powerpoint/2010/main" val="39812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34717-81BD-4C82-9B0A-535249F6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FECAC5-3DF0-4DFE-84BD-74E226B8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9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553E789-C644-494C-A06B-BFCF291D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80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F0503-9602-43E7-B1A4-8D684E0A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92AAD6-DCE3-4A20-8770-FB9CD034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52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1EE5E-CB06-4D0E-91EB-6DEBD50D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2A81A82-E5C7-4E92-9729-C6007989A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49306-13AC-43EC-BB1C-3A25DCB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9586701-8349-48A6-90BF-612412F54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F56D0-B773-4799-AD7E-436E7AC3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D5D375-521D-43CF-ACD5-4BC78340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6E4C28-5479-45F1-80FB-A80FF583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6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51812-C76B-42EA-9C4D-5DAE42AA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A7B97B-EBF3-4E13-8ED3-AF6871C71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4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EC337-ED2A-4BB7-9ABC-2BB9C3C9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5DAB4A5-808F-440D-8D69-38CB6E18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2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968D4-DC5D-48A2-A714-E3B71E6E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D96A215-2A1E-463E-851C-04377A91F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1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02B35-CEEC-4A27-82B1-5A7C9B31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158C10A-011E-4814-861A-153032406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95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</Words>
  <Application>Microsoft Office PowerPoint</Application>
  <PresentationFormat>Panorámica</PresentationFormat>
  <Paragraphs>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iOS</vt:lpstr>
      <vt:lpstr>Presentación de PowerPoint</vt:lpstr>
      <vt:lpstr>Compartido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8</cp:revision>
  <dcterms:created xsi:type="dcterms:W3CDTF">2018-04-12T14:58:51Z</dcterms:created>
  <dcterms:modified xsi:type="dcterms:W3CDTF">2018-04-12T15:49:47Z</dcterms:modified>
</cp:coreProperties>
</file>