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91" r:id="rId2"/>
    <p:sldId id="292" r:id="rId3"/>
    <p:sldId id="293" r:id="rId4"/>
    <p:sldId id="290" r:id="rId5"/>
    <p:sldId id="270" r:id="rId6"/>
    <p:sldId id="286" r:id="rId7"/>
    <p:sldId id="28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7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etc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050824" cy="497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1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603448"/>
            <a:ext cx="6781800" cy="1600200"/>
          </a:xfrm>
          <a:scene3d>
            <a:camera prst="perspectiveFront"/>
            <a:lightRig rig="threePt" dir="t"/>
          </a:scene3d>
        </p:spPr>
        <p:txBody>
          <a:bodyPr/>
          <a:lstStyle/>
          <a:p>
            <a:r>
              <a:rPr lang="ru-RU" dirty="0" err="1">
                <a:hlinkClick r:id="rId2"/>
              </a:rPr>
              <a:t>Sketch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196752"/>
            <a:ext cx="754380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hlinkClick r:id="rId2"/>
              </a:rPr>
              <a:t>	</a:t>
            </a:r>
            <a:r>
              <a:rPr lang="ru-RU" dirty="0" err="1" smtClean="0">
                <a:hlinkClick r:id="rId2"/>
              </a:rPr>
              <a:t>Sketch</a:t>
            </a:r>
            <a:r>
              <a:rPr lang="ru-RU" dirty="0"/>
              <a:t> </a:t>
            </a:r>
            <a:r>
              <a:rPr lang="ru-RU" dirty="0" smtClean="0"/>
              <a:t>- </a:t>
            </a:r>
            <a:r>
              <a:rPr lang="ru-RU" dirty="0"/>
              <a:t>одна из наиболее широко используемых программ для создания пользовательского интерфейса и </a:t>
            </a:r>
            <a:r>
              <a:rPr lang="ru-RU" dirty="0" err="1"/>
              <a:t>прототипирования</a:t>
            </a:r>
            <a:r>
              <a:rPr lang="ru-RU" dirty="0"/>
              <a:t> среди миллионов программистов по всему миру. Это одно из лучших современных приложений для разработки всех форм пользовательского интерфейса. Платформа напоминает усложненную и широко поддерживаемую версию </a:t>
            </a:r>
            <a:r>
              <a:rPr lang="ru-RU" dirty="0" err="1"/>
              <a:t>Figma</a:t>
            </a:r>
            <a:r>
              <a:rPr lang="ru-RU" dirty="0"/>
              <a:t>. Однако программа доступна только для iOS.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0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Это </a:t>
            </a:r>
            <a:r>
              <a:rPr lang="ru-RU" dirty="0"/>
              <a:t>векторная платформа с элегантным графическим интерфейсом, которая позволяет управлять стилем, масштабированием и дизайнерскими шаблонами. Помимо этого, </a:t>
            </a:r>
            <a:r>
              <a:rPr lang="ru-RU" dirty="0" err="1"/>
              <a:t>Sketch</a:t>
            </a:r>
            <a:r>
              <a:rPr lang="ru-RU" dirty="0"/>
              <a:t> обладает широким спектром границ, градиентных заливок, режимов смешивания и т.д. Программа поддерживает целый производственный процесс, в котором дизайнеры разрабатывают высококачественные проекты.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72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/>
          <p:cNvSpPr>
            <a:spLocks noChangeShapeType="1"/>
          </p:cNvSpPr>
          <p:nvPr/>
        </p:nvSpPr>
        <p:spPr bwMode="black">
          <a:xfrm>
            <a:off x="3131840" y="2996952"/>
            <a:ext cx="5433012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gray">
          <a:xfrm>
            <a:off x="891240" y="5135712"/>
            <a:ext cx="6014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EFEFE"/>
                </a:solidFill>
              </a:rPr>
              <a:t>200</a:t>
            </a:r>
            <a:r>
              <a:rPr lang="ru-RU" sz="1600" dirty="0" smtClean="0">
                <a:solidFill>
                  <a:srgbClr val="FEFEFE"/>
                </a:solidFill>
              </a:rPr>
              <a:t>8</a:t>
            </a:r>
            <a:endParaRPr lang="en-US" sz="1600" dirty="0">
              <a:solidFill>
                <a:srgbClr val="FEFEFE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gray">
          <a:xfrm>
            <a:off x="1681815" y="5135712"/>
            <a:ext cx="6014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FEFEFE"/>
                </a:solidFill>
              </a:rPr>
              <a:t>200</a:t>
            </a:r>
            <a:r>
              <a:rPr lang="ru-RU" sz="1600" dirty="0" smtClean="0">
                <a:solidFill>
                  <a:srgbClr val="FEFEFE"/>
                </a:solidFill>
              </a:rPr>
              <a:t>9</a:t>
            </a:r>
            <a:endParaRPr lang="en-US" sz="1600" dirty="0">
              <a:solidFill>
                <a:srgbClr val="FEFEFE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548680"/>
            <a:ext cx="3600400" cy="19202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1565279" y="3365997"/>
            <a:ext cx="5725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2"/>
                </a:solidFill>
              </a:rPr>
              <a:t>   </a:t>
            </a:r>
            <a:r>
              <a:rPr lang="ru-RU" sz="2400" dirty="0" err="1">
                <a:solidFill>
                  <a:schemeClr val="tx2"/>
                </a:solidFill>
              </a:rPr>
              <a:t>Google</a:t>
            </a:r>
            <a:r>
              <a:rPr lang="ru-RU" sz="2400" dirty="0">
                <a:solidFill>
                  <a:schemeClr val="tx2"/>
                </a:solidFill>
              </a:rPr>
              <a:t> </a:t>
            </a:r>
            <a:r>
              <a:rPr lang="ru-RU" sz="2400" dirty="0" err="1">
                <a:solidFill>
                  <a:schemeClr val="tx2"/>
                </a:solidFill>
              </a:rPr>
              <a:t>SketchUp</a:t>
            </a:r>
            <a:r>
              <a:rPr lang="ru-RU" sz="2400" dirty="0">
                <a:solidFill>
                  <a:schemeClr val="tx2"/>
                </a:solidFill>
              </a:rPr>
              <a:t> – программа для моделирования относительно простых трёхмерных объектов — строений, мебели, интерьера и экстерьера </a:t>
            </a:r>
            <a:r>
              <a:rPr lang="ru-RU" sz="2400" dirty="0">
                <a:solidFill>
                  <a:schemeClr val="tx2"/>
                </a:solidFill>
              </a:rPr>
              <a:t>помещений</a:t>
            </a: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9932" y="188640"/>
            <a:ext cx="2838450" cy="1123950"/>
          </a:xfrm>
          <a:prstGeom prst="rect">
            <a:avLst/>
          </a:prstGeom>
          <a:noFill/>
          <a:ln w="635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orthographicFront"/>
            <a:lightRig rig="threePt" dir="t"/>
          </a:scene3d>
          <a:sp3d contourW="12700"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1570573"/>
            <a:ext cx="835292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SketchUp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  программа для быстрого создания и редактирования трёхмерной графики, 3D-редактор. </a:t>
            </a:r>
          </a:p>
          <a:p>
            <a:r>
              <a:rPr lang="ru-RU" dirty="0"/>
              <a:t> </a:t>
            </a:r>
            <a:endParaRPr lang="ru-RU" dirty="0" smtClean="0"/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варианты использования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Эскизное моделирование в архитектуре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Моделирование существующих зданий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Моделирование исчезнувших зданий —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виртуальная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археология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Дизайн интерьера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Ландшафтный дизайн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Дизайн наружной рекламы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Моделирование изделий для печати на 3D-принтере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Инженерное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620688"/>
            <a:ext cx="792088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SketchUp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 простой в использовании интерфейс.</a:t>
            </a: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Привычные с детства инструменты (линейка, карандаш, транспортир, ластик) в трех плоскостях.</a:t>
            </a: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и экспорт различных форматов двухмерной растровой и трехмерной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установки теней в соответствии с заданными широтой, долготой, временем суток и года.</a:t>
            </a: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загрузки и использования многочисленных готовых скриптов, созданных другими пользователями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размещать свои творения в общедоступных он-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лайн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коллекциях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ts val="3100"/>
              </a:lnSpc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интеграция с программой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GoogleEarth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3356" y="2204864"/>
            <a:ext cx="6659004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422" y="476672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Интерфейс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SketchUp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…и т.д. – типичная система панели главных текстовых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меню. Кнопки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панелях инструментов распределены по функциям в блоках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некоторые из них обозначены на рисунке ниже.</a:t>
            </a:r>
          </a:p>
        </p:txBody>
      </p:sp>
    </p:spTree>
    <p:extLst>
      <p:ext uri="{BB962C8B-B14F-4D97-AF65-F5344CB8AC3E}">
        <p14:creationId xmlns:p14="http://schemas.microsoft.com/office/powerpoint/2010/main" val="8259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571</TotalTime>
  <Words>151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NewsPrint</vt:lpstr>
      <vt:lpstr>Презентация PowerPoint</vt:lpstr>
      <vt:lpstr>Sketch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ITS</cp:lastModifiedBy>
  <cp:revision>101</cp:revision>
  <dcterms:created xsi:type="dcterms:W3CDTF">2016-12-23T15:47:08Z</dcterms:created>
  <dcterms:modified xsi:type="dcterms:W3CDTF">2023-01-10T20:30:53Z</dcterms:modified>
</cp:coreProperties>
</file>