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1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598D406-18CD-4745-A0E9-5C0B2C1C2A83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8DD099-5A0A-46E3-AC55-DA24B2A36F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7772400" cy="1470025"/>
          </a:xfrm>
        </p:spPr>
        <p:txBody>
          <a:bodyPr/>
          <a:lstStyle/>
          <a:p>
            <a:r>
              <a:rPr lang="ru-RU" b="1" dirty="0">
                <a:ln w="22225">
                  <a:solidFill>
                    <a:srgbClr val="231C5A"/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КОНКУРС «ИНТЕРНЕТ БЕЗ ГРАНИЦ»</a:t>
            </a:r>
            <a:endParaRPr lang="ru-RU" dirty="0">
              <a:ln w="22225">
                <a:solidFill>
                  <a:srgbClr val="231C5A"/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3861048"/>
            <a:ext cx="6512768" cy="17526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Автором проекта : 	</a:t>
            </a:r>
            <a:r>
              <a:rPr lang="ru-RU" dirty="0" err="1"/>
              <a:t>Хабаев</a:t>
            </a:r>
            <a:r>
              <a:rPr lang="ru-RU" dirty="0"/>
              <a:t> </a:t>
            </a:r>
            <a:r>
              <a:rPr lang="ru-RU" dirty="0" err="1"/>
              <a:t>Заур</a:t>
            </a:r>
            <a:r>
              <a:rPr lang="ru-RU" dirty="0"/>
              <a:t> </a:t>
            </a:r>
            <a:r>
              <a:rPr lang="ru-RU" dirty="0" err="1"/>
              <a:t>Ирбекович</a:t>
            </a:r>
            <a:endParaRPr lang="ru-RU" dirty="0"/>
          </a:p>
          <a:p>
            <a:pPr algn="l"/>
            <a:r>
              <a:rPr lang="ru-RU" dirty="0"/>
              <a:t>Состав команды: 	Санакоева Диана </a:t>
            </a:r>
            <a:r>
              <a:rPr lang="ru-RU" dirty="0" err="1"/>
              <a:t>Вадиковна</a:t>
            </a:r>
            <a:r>
              <a:rPr lang="ru-RU" dirty="0"/>
              <a:t>        			</a:t>
            </a:r>
            <a:r>
              <a:rPr lang="ru-RU" dirty="0" err="1"/>
              <a:t>Кайсинова</a:t>
            </a:r>
            <a:r>
              <a:rPr lang="ru-RU" dirty="0"/>
              <a:t> Альбина </a:t>
            </a:r>
            <a:r>
              <a:rPr lang="ru-RU" dirty="0" err="1"/>
              <a:t>Алановна</a:t>
            </a:r>
            <a:endParaRPr lang="ru-RU" dirty="0"/>
          </a:p>
          <a:p>
            <a:r>
              <a:rPr lang="ru-RU" dirty="0"/>
              <a:t>Консультант проект: 	Беликова Ирина </a:t>
            </a:r>
            <a:r>
              <a:rPr lang="ru-RU" dirty="0" err="1"/>
              <a:t>Казбековна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8" y="2065893"/>
            <a:ext cx="20193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44008" y="162880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Проект </a:t>
            </a:r>
            <a:endParaRPr lang="ru-RU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ru-RU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Мы все сможем вместе”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416824" cy="4203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Чтобы реализовать цели, мы намерены  разработать сайт социальной помощи людям с ограниченными возможностями.  Если у человека с ограниченными возможностями будут друзья, если он сможет адаптироваться, активно участвовать в общественной жизни и отдыхать среди людей, он будет счастлив. В противном случае, не имея друзей, отталкивая окружающих странным, инфантильным, агрессивным или неприятным поведением, он будет несчастен.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9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20382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Разработанный проект сайта позволит лицам с ОВЗ найти новых друзей (волонтеры), которые готовы ему помочь  в решении проблем ( помощь с выполнением домашней работы, редактированием документов, а также просто пообщаться). Важно чтобы время, которое лица с ОВЗ проводят с другими людьми было нормальной частью его жизни, тогда социальные контакты будут доставлять ему удовольствие, а не огорчение. Также на сайте мы предоставляем возможность выходить на реальный контакт с нашими волонтерами.</a:t>
            </a:r>
          </a:p>
          <a:p>
            <a:pPr marL="0" indent="0" algn="just">
              <a:buNone/>
            </a:pPr>
            <a:r>
              <a:rPr lang="ru-RU" dirty="0"/>
              <a:t>Проекта  представляет из себя </a:t>
            </a:r>
            <a:r>
              <a:rPr lang="en-US" dirty="0"/>
              <a:t>Web</a:t>
            </a:r>
            <a:r>
              <a:rPr lang="ru-RU" dirty="0"/>
              <a:t>-сайт социальной помощи людям с ОВЗ.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31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оказать социальную поддержку для людей с ограниченными возможностями здоровье.</a:t>
            </a:r>
          </a:p>
          <a:p>
            <a:r>
              <a:rPr lang="ru-RU" dirty="0"/>
              <a:t>улучшить жизнь и помочь адаптироваться в обществе.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262105" cy="3781840"/>
          </a:xfrm>
        </p:spPr>
      </p:pic>
    </p:spTree>
    <p:extLst>
      <p:ext uri="{BB962C8B-B14F-4D97-AF65-F5344CB8AC3E}">
        <p14:creationId xmlns:p14="http://schemas.microsoft.com/office/powerpoint/2010/main" val="21220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226455"/>
            <a:ext cx="6588224" cy="336930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17451"/>
            <a:ext cx="7128792" cy="32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1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7" y="2132856"/>
            <a:ext cx="8877493" cy="3961634"/>
          </a:xfrm>
        </p:spPr>
      </p:pic>
    </p:spTree>
    <p:extLst>
      <p:ext uri="{BB962C8B-B14F-4D97-AF65-F5344CB8AC3E}">
        <p14:creationId xmlns:p14="http://schemas.microsoft.com/office/powerpoint/2010/main" val="289100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83</TotalTime>
  <Words>197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КОНКУРС «ИНТЕРНЕТ БЕЗ ГРАНИЦ»</vt:lpstr>
      <vt:lpstr>Описание проекта</vt:lpstr>
      <vt:lpstr>Описание проекта</vt:lpstr>
      <vt:lpstr>Цель проекта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КОНКУРС «ИНТЕРНЕТ БЕЗ ГРАНИЦ»</dc:title>
  <dc:creator>student</dc:creator>
  <cp:lastModifiedBy>ITS</cp:lastModifiedBy>
  <cp:revision>8</cp:revision>
  <dcterms:created xsi:type="dcterms:W3CDTF">2019-04-01T12:13:20Z</dcterms:created>
  <dcterms:modified xsi:type="dcterms:W3CDTF">2023-01-10T18:44:35Z</dcterms:modified>
</cp:coreProperties>
</file>