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DF4F36-3355-4F6B-8B15-8DF697DDF25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BD5C1C-95AA-4F4D-920C-B9B5D20D246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 w="12700">
            <a:solidFill>
              <a:srgbClr val="C00000"/>
            </a:solidFill>
            <a:prstDash val="lgDashDotDot"/>
          </a:ln>
          <a:scene3d>
            <a:camera prst="obliqueBottomLeft"/>
            <a:lightRig rig="threePt" dir="t"/>
          </a:scene3d>
        </p:spPr>
        <p:txBody>
          <a:bodyPr/>
          <a:lstStyle/>
          <a:p>
            <a:r>
              <a:rPr lang="en-US" dirty="0" smtClean="0"/>
              <a:t>v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82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V-модель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продвинутый вариант классической каскадной модели. Он предусматривает глубокий контроль текущего процесса перед переходом на следующий этап. При использовании V-модели тестирование начинается еще со стадии написания требований.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741" y="15802"/>
            <a:ext cx="8873516" cy="221202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Под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тестированием подразумевается ранний контроль качества путём ряда обзоров и проверок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называемое статическое тестирование.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Этот метод позволяет выявить огрехи на самых ранних стадиях развития проекта и минимизировать ошибки в дальнейшем.</a:t>
            </a:r>
          </a:p>
          <a:p>
            <a:pPr marL="36576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960"/>
            <a:ext cx="7461650" cy="36934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1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7467600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Каждый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уровень тестирования имеет отдельный тест-план.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время тестирования текущего уровня мы строим стратегию для работы над каждым его элементом. При создании тест-планов — определяем ожидаемые результаты тестирования, а также указываем критерии входа и выхода для каждого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1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1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Преимущества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7467600" cy="4525963"/>
          </a:xfrm>
        </p:spPr>
        <p:txBody>
          <a:bodyPr>
            <a:noAutofit/>
          </a:bodyPr>
          <a:lstStyle/>
          <a:p>
            <a:pPr fontAlgn="base"/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Каждая 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стадия имеет конкретные результаты</a:t>
            </a:r>
          </a:p>
          <a:p>
            <a:pPr fontAlgn="base"/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высокие показатели по сравнению с каскадной моделью по причине того, что тестирование начинается на ранних этапах</a:t>
            </a:r>
          </a:p>
          <a:p>
            <a:pPr fontAlgn="base"/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Экономия времени по сравнению с каскадной моделью может достигать 50%</a:t>
            </a:r>
          </a:p>
          <a:p>
            <a:pPr fontAlgn="base"/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Отлично подходит для небольших проектов, где все требования к продукту очевидны сразу</a:t>
            </a:r>
          </a:p>
          <a:p>
            <a:pPr fontAlgn="base"/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Полноценная реализация доступных 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</a:t>
            </a:r>
            <a:endParaRPr lang="ru-RU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Недостатки</a:t>
            </a:r>
            <a:br>
              <a:rPr lang="ru-RU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endParaRPr lang="ru-RU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Отсутствие </a:t>
            </a:r>
            <a:r>
              <a:rPr lang="ru-RU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гибкости, как и в случае с каскадной моделью. Вносить изменения на поздних этапах будет трудно и дорого</a:t>
            </a:r>
          </a:p>
          <a:p>
            <a:pPr fontAlgn="base"/>
            <a:r>
              <a:rPr lang="ru-RU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Сама разработка начинается строго с началом соответствующей стадии, то есть, никаких прототипов на ранних этапах не разрабатывается</a:t>
            </a:r>
          </a:p>
          <a:p>
            <a:pPr fontAlgn="base"/>
            <a:r>
              <a:rPr lang="ru-RU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Контроль рисков затруднен: нет определённого способа решения критических проблем, обнаруженных на этапе тестирования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3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Когда использовать V-модель?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требуется тщательное тестирование продукта, то V-модель оправдает заложенную в себя идею: </a:t>
            </a:r>
            <a:r>
              <a:rPr lang="ru-RU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малых и средних проектов, где требования четко определены и фиксированы.</a:t>
            </a:r>
          </a:p>
          <a:p>
            <a:pPr fontAlgn="base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условиях доступности инженеров необходимой квалификации, особенно </a:t>
            </a:r>
            <a:r>
              <a:rPr lang="ru-RU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тестировщиков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832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Другая 4">
      <a:dk1>
        <a:srgbClr val="3A2C24"/>
      </a:dk1>
      <a:lt1>
        <a:srgbClr val="E2A200"/>
      </a:lt1>
      <a:dk2>
        <a:srgbClr val="E1D6CF"/>
      </a:dk2>
      <a:lt2>
        <a:srgbClr val="CBA092"/>
      </a:lt2>
      <a:accent1>
        <a:srgbClr val="E36363"/>
      </a:accent1>
      <a:accent2>
        <a:srgbClr val="560F0F"/>
      </a:accent2>
      <a:accent3>
        <a:srgbClr val="F0E7E5"/>
      </a:accent3>
      <a:accent4>
        <a:srgbClr val="EBC7A3"/>
      </a:accent4>
      <a:accent5>
        <a:srgbClr val="811717"/>
      </a:accent5>
      <a:accent6>
        <a:srgbClr val="EC9797"/>
      </a:accent6>
      <a:hlink>
        <a:srgbClr val="FFDB82"/>
      </a:hlink>
      <a:folHlink>
        <a:srgbClr val="D2B9B2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</TotalTime>
  <Words>154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v model</vt:lpstr>
      <vt:lpstr>Презентация PowerPoint</vt:lpstr>
      <vt:lpstr>Презентация PowerPoint</vt:lpstr>
      <vt:lpstr>Презентация PowerPoint</vt:lpstr>
      <vt:lpstr>Преимущества </vt:lpstr>
      <vt:lpstr>Недостатки </vt:lpstr>
      <vt:lpstr>Когда использовать V-модель?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model</dc:title>
  <dc:creator>ITS</dc:creator>
  <cp:lastModifiedBy>ITS</cp:lastModifiedBy>
  <cp:revision>2</cp:revision>
  <dcterms:created xsi:type="dcterms:W3CDTF">2023-01-10T20:43:03Z</dcterms:created>
  <dcterms:modified xsi:type="dcterms:W3CDTF">2023-01-10T20:54:59Z</dcterms:modified>
</cp:coreProperties>
</file>