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7163B-E459-4E17-A1F4-EB66328AC94C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E052F-FEFA-44F9-ADC5-8C806E5B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62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217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964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16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F0A2D-03EF-76B6-C2EC-479D85C9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3F803D-D299-DEDF-B6B4-E098487F9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E895C9-E7AB-1E89-E354-EC76679D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63F-1E50-4480-95F0-A92F7195EFCA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CEF521-650E-D7BD-3193-AA8576BB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B9AE0-BC5B-8A25-C12F-D63821D3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7AC5-EB44-4EC0-BBD0-4724A9F461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1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396AC-9FC2-131A-E1B1-48D2E294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0C0805-C727-AB24-80F2-7A8ACC70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905D1-D001-0FDD-D27D-9987CFB0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63F-1E50-4480-95F0-A92F7195EFCA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D4D3D8-3ABE-49FC-3B05-07675DD7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D309C-C11E-8D03-A842-8DE8AA97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7AC5-EB44-4EC0-BBD0-4724A9F461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9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514A57-DC8B-A0B8-EAEF-BE14AD023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3B707B-085C-BA94-DEA5-2FA7419F4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EFE79B-4E3C-6EB1-6853-F5EC7FC4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63F-1E50-4480-95F0-A92F7195EFCA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63B2C-D158-9F08-5576-165F474C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703A3-D910-C51D-D0B8-C5A1E049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7AC5-EB44-4EC0-BBD0-4724A9F461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27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90F7D-8925-593D-1D7D-35371EE3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326BF-EF0C-E57B-6924-F38FC0BE1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96A59-684A-8FF6-4D24-D184BFE4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63F-1E50-4480-95F0-A92F7195EFCA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D1315-29D5-9EA9-60F5-66A47BB8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F2502-B04F-188B-2280-B304CA3E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7AC5-EB44-4EC0-BBD0-4724A9F461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06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AFFFF-5C61-F3FC-0402-F4EE0C3F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6BD0E9-0AA1-E7E2-5863-86BBCF559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BC8601-3382-9276-2ED5-B297AFFF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63F-1E50-4480-95F0-A92F7195EFCA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C9EC3-5BBE-548D-DA4D-FEA4E06D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62F280-A23D-FD8A-74AC-2E8C4053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7AC5-EB44-4EC0-BBD0-4724A9F461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17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21020-66BC-F35B-07F4-D35C77DB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43C8A-484B-E2C9-B851-950864A00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1B5646-12D6-C1D2-479F-0915B6A90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62AEEF-123F-9C06-A547-71310F76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63F-1E50-4480-95F0-A92F7195EFCA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1FD572-DA61-2D44-7E30-4321F69A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87B3D8-CE4A-FCD6-3F0A-6956DE72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7AC5-EB44-4EC0-BBD0-4724A9F461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8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91D4B-59E6-5577-D0D8-1BA18673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5E934E-80A0-86E3-5824-5B1566B7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C034D0-DEE6-F103-E69D-C91CBC54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EFCB93-5B68-7CCE-A6E0-B899DAB00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5165A3-5843-7D1B-2301-47815CF82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0AC54A-240F-8C09-6DCD-811F8C79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63F-1E50-4480-95F0-A92F7195EFCA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24CAC7-EE76-C4AC-7E36-D5339B9B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B5BF6F-C2AE-6D25-BAB5-425D339C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7AC5-EB44-4EC0-BBD0-4724A9F461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49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A45BF-C8AF-15BE-3F79-055F6CE3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0DEC83-6066-F29A-B1BF-825AFF8D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63F-1E50-4480-95F0-A92F7195EFCA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8C6B32-CABC-EB29-E44B-E9D28C10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77E6DF-EE17-DED5-4B84-46A6EE88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7AC5-EB44-4EC0-BBD0-4724A9F461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69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DE4894-9E44-C4DB-8FAB-6BE1CB2A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63F-1E50-4480-95F0-A92F7195EFCA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152D81-154B-3AE7-CB11-2F3529EC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820A21-ECD1-7BAB-7E2B-13835303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7AC5-EB44-4EC0-BBD0-4724A9F461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70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67516-3D95-63BE-809E-12C9D151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B57E1-A348-3EA1-D80D-A71AF885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FA99B1-2E6D-1D8F-D8AB-9C81FCAB0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3D2ABF-45F4-067F-B216-ABF3DF3B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63F-1E50-4480-95F0-A92F7195EFCA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AC6D93-850A-2C9A-0629-C1BFCFB9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E5B305-8D09-7DFB-8530-0B38DBC3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7AC5-EB44-4EC0-BBD0-4724A9F461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3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5767D-9BE7-5EF3-7489-BD679001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A26FDD-97BA-D08F-FB37-51E8DC2C5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533D52-3442-3571-8F60-2C1717646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7C2B3-0C6C-9EE0-F83F-B369E1D5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63F-1E50-4480-95F0-A92F7195EFCA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D8660E-C670-F8D9-A4BA-A32175F2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47077C-1FED-A7F4-19A3-BC37AC9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7AC5-EB44-4EC0-BBD0-4724A9F461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24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848CF9-D1A3-A5FC-0B30-BD671C27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3121E8-C32F-F70D-F41F-4E5105A6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15A3E7-C264-6887-C1C6-8EE36B7C5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3663F-1E50-4480-95F0-A92F7195EFCA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4B1E0F-4A90-C3BD-D84C-91388F753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EB007-591F-2A9F-1F06-2438BCEF2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877AC5-EB44-4EC0-BBD0-4724A9F461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83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7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247" name="Google Shape;247;p17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8" name="Google Shape;248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249" name="Google Shape;249;p17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47171" y="1903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Sentencias DDL y DML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2E07C9-4AA2-4B51-4F40-96ABC38C33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50000" b="37011"/>
          <a:stretch/>
        </p:blipFill>
        <p:spPr>
          <a:xfrm>
            <a:off x="0" y="1757158"/>
            <a:ext cx="5678905" cy="47759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C8CF39-EDA1-0EA5-4F79-40A814B4FE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03" t="-24" r="28685" b="36689"/>
          <a:stretch/>
        </p:blipFill>
        <p:spPr>
          <a:xfrm>
            <a:off x="5779169" y="1871457"/>
            <a:ext cx="6412831" cy="45052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8DE05BB-8714-AB04-369B-BE09A688932C}"/>
              </a:ext>
            </a:extLst>
          </p:cNvPr>
          <p:cNvSpPr/>
          <p:nvPr/>
        </p:nvSpPr>
        <p:spPr>
          <a:xfrm>
            <a:off x="264695" y="3946358"/>
            <a:ext cx="1179094" cy="17927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67E414-737C-8911-129B-B14920CB7D91}"/>
              </a:ext>
            </a:extLst>
          </p:cNvPr>
          <p:cNvSpPr/>
          <p:nvPr/>
        </p:nvSpPr>
        <p:spPr>
          <a:xfrm>
            <a:off x="2454442" y="3681663"/>
            <a:ext cx="3068053" cy="17927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CECA1E9-2734-D670-2ACC-A1589D2A5CDA}"/>
              </a:ext>
            </a:extLst>
          </p:cNvPr>
          <p:cNvSpPr/>
          <p:nvPr/>
        </p:nvSpPr>
        <p:spPr>
          <a:xfrm>
            <a:off x="2454442" y="3260558"/>
            <a:ext cx="2358190" cy="2646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1C283BE-294D-6D48-B9CA-7EFFB2ED3BB2}"/>
              </a:ext>
            </a:extLst>
          </p:cNvPr>
          <p:cNvSpPr/>
          <p:nvPr/>
        </p:nvSpPr>
        <p:spPr>
          <a:xfrm>
            <a:off x="264695" y="3621505"/>
            <a:ext cx="1287379" cy="2045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726065-88B1-8FB4-C11B-DD7FBD18FE6C}"/>
              </a:ext>
            </a:extLst>
          </p:cNvPr>
          <p:cNvSpPr/>
          <p:nvPr/>
        </p:nvSpPr>
        <p:spPr>
          <a:xfrm>
            <a:off x="6773779" y="3681663"/>
            <a:ext cx="1840832" cy="2646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1D13078-F2A4-827C-D940-E5C5A1D58278}"/>
              </a:ext>
            </a:extLst>
          </p:cNvPr>
          <p:cNvSpPr/>
          <p:nvPr/>
        </p:nvSpPr>
        <p:spPr>
          <a:xfrm>
            <a:off x="6340642" y="5474368"/>
            <a:ext cx="5851358" cy="4331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86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7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247" name="Google Shape;247;p17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8" name="Google Shape;248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249" name="Google Shape;249;p17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47171" y="1903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Sentencias DDL y DML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DF99E3-4937-A1D4-0EB9-C93A2E0B14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57" b="38591"/>
          <a:stretch/>
        </p:blipFill>
        <p:spPr>
          <a:xfrm>
            <a:off x="300790" y="1655819"/>
            <a:ext cx="11526252" cy="458769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266D4BF-A3B1-4D72-676C-350D9DE0882D}"/>
              </a:ext>
            </a:extLst>
          </p:cNvPr>
          <p:cNvSpPr/>
          <p:nvPr/>
        </p:nvSpPr>
        <p:spPr>
          <a:xfrm>
            <a:off x="2755232" y="5678905"/>
            <a:ext cx="7351294" cy="324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21E875-3742-5E09-A1B1-D104622C9346}"/>
              </a:ext>
            </a:extLst>
          </p:cNvPr>
          <p:cNvSpPr/>
          <p:nvPr/>
        </p:nvSpPr>
        <p:spPr>
          <a:xfrm>
            <a:off x="3224463" y="3767889"/>
            <a:ext cx="847023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B0F67F-180E-E1BB-955A-26E344040C1A}"/>
              </a:ext>
            </a:extLst>
          </p:cNvPr>
          <p:cNvSpPr/>
          <p:nvPr/>
        </p:nvSpPr>
        <p:spPr>
          <a:xfrm>
            <a:off x="3224463" y="4186989"/>
            <a:ext cx="8666747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79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7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247" name="Google Shape;247;p17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8" name="Google Shape;248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249" name="Google Shape;249;p17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47171" y="1903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Sentencias DDL y DML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46921B-622E-789D-763F-A41D66473E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198" b="28060"/>
          <a:stretch/>
        </p:blipFill>
        <p:spPr>
          <a:xfrm>
            <a:off x="333253" y="1445789"/>
            <a:ext cx="10948737" cy="4931274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EFE3479D-D67A-54E1-CE66-31506178EF23}"/>
              </a:ext>
            </a:extLst>
          </p:cNvPr>
          <p:cNvSpPr/>
          <p:nvPr/>
        </p:nvSpPr>
        <p:spPr>
          <a:xfrm>
            <a:off x="4391526" y="5281863"/>
            <a:ext cx="661737" cy="156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7AFA68D-FD4E-DFA0-BBC9-D2762853880B}"/>
              </a:ext>
            </a:extLst>
          </p:cNvPr>
          <p:cNvSpPr/>
          <p:nvPr/>
        </p:nvSpPr>
        <p:spPr>
          <a:xfrm>
            <a:off x="2959768" y="3308684"/>
            <a:ext cx="6136106" cy="276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683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3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jesyka jeraldin palencia avila</dc:creator>
  <cp:lastModifiedBy>jesyka jeraldin palencia avila</cp:lastModifiedBy>
  <cp:revision>1</cp:revision>
  <dcterms:created xsi:type="dcterms:W3CDTF">2024-04-09T04:03:23Z</dcterms:created>
  <dcterms:modified xsi:type="dcterms:W3CDTF">2024-04-09T04:04:11Z</dcterms:modified>
</cp:coreProperties>
</file>