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ACD2-EEBB-472D-A75F-D2BC8E68CEE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76F05-DE21-4AB8-B6FD-A2766FCBBA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91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97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50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86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76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68CD9-EDA5-462A-FBB3-D8B2EEF4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09748-4B42-D3A8-2B0C-4CD2E2EBC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A2A25-E417-BC6F-9F8F-5355CD9F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C19E6-487D-8961-FE69-86AA16A9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52B2-CB2B-2DC8-EF1D-8FE80DF3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69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4A577-6C57-7FBC-A892-194310A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FC6F6C-94BF-C252-75C0-3AB5B699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DB9BE-34BB-8B0C-89DA-C75304ED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712F7-6F09-9583-2C21-3D66EE8D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5BA1A-0000-7D32-39BB-0E5B99B3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2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5047AD-4678-2DE1-4D33-64268C72E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1D0E21-2479-96B9-BA00-1E2C1C28A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4FD08-9DC6-7126-D449-E754A56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CC64F-4343-9348-9380-0C3F7737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2CFB3-33D9-68B9-5944-159776CD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24B1-C056-4DC5-9F97-358B71A8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E1DB-FC61-FF34-D9E1-7E5C6653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235A6-49C5-F7A1-3283-28B9330A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DB8ED-54AF-24BC-BC1D-484FEF6C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2A22A-FC29-6AC8-BF7B-775F7F61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1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46C4-9413-4AAB-5CF9-08B7BFD2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4F176-A58D-C7F3-6D09-FBFEAEBB9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69C79-8F4F-6BCF-DC74-9D157821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BC4281-121C-EBD2-ABDF-2CE1AF53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F9E52-3473-970C-B329-3BBB4F10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4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1981-1681-72DC-AB69-9D24444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A757B-0897-1816-DADB-93AAF7DB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8BCD96-069E-3BBC-2BD2-D477990E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9DCC69-438C-5600-7219-D68D3770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86C756-4E3E-F9CC-CBB8-0D3E8111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C7D220-CF0A-EF07-1498-CACF165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8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719C-795B-AD6F-5348-308691B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37496-F63F-E6C4-B693-D9949C23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CEB850-9553-9A7F-B4A5-A06627D4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3F4EDC-B5F6-DC94-1C08-59CF2F79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BD2819-5925-4C6B-77D3-B0CA5C08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10F5A3-0663-5AF0-AA76-FED015C5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341F80-0696-DEC7-52BC-36B029E1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BD62E1-E5A7-3456-B638-D7D4A7AB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9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6EF16-F814-B7FB-D58C-5DC5AD7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0F55FA-91A1-7347-16A4-7EB278A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EFE34-2CD3-EB49-677F-3A4C54AC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566950-AE05-3B3C-33DD-6CCD2D99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4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547400-5A40-03B0-EFAE-487B5222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E99F8B-10D2-6B4C-2E81-0CD3E02C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79FDA8-B05D-EC44-EA85-5532CC0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4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8A86A-F722-93E0-D0CB-C6ED4EE0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313FF-225A-4267-7EC1-B930954F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E26B1C-2E39-1006-C729-7C5170DAF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DBBF9-06A4-7CB5-B79A-82DA1BB1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52CBAF-4BCE-AB14-BAF2-74D8F295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EDE02-E3AF-D011-F562-15AB562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69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DB160-5516-A90A-4D33-83AB09BE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0910BE-7E09-4486-5BEB-6842B9913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C7844E-E124-37D5-419B-2CE3C1CA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CDBD7B-D8C0-EC15-0A32-944293F2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E9353E-9727-7F2D-609E-E9501C1A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17D8F-B8E0-C930-AED7-C2A85AF1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B13ACE-CDFC-147B-FAA6-3EA8BC3B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84E3BE-9C57-6786-1785-82D09D7F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0A457-6D46-A87E-D0DD-B15764C4F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E483B-C2D9-4212-8B85-6D3F9ACA7B45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7FF9C-80D6-6D1B-8C2D-B75C8C53F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A51DD-217E-68D8-1F82-5F97D55FA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BE927-63B6-4564-9EA8-453E3615F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6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249" name="Google Shape;249;p17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CRUD 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2787F5-7EDE-B796-B157-ED6A14EB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28" y="1355823"/>
            <a:ext cx="11057205" cy="55021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28F4262-B487-F1FE-E786-14764128EC44}"/>
              </a:ext>
            </a:extLst>
          </p:cNvPr>
          <p:cNvSpPr/>
          <p:nvPr/>
        </p:nvSpPr>
        <p:spPr>
          <a:xfrm>
            <a:off x="6471138" y="5064369"/>
            <a:ext cx="1631853" cy="3516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BE9864-272E-F4B9-30CE-F2ED43F2EF06}"/>
              </a:ext>
            </a:extLst>
          </p:cNvPr>
          <p:cNvSpPr/>
          <p:nvPr/>
        </p:nvSpPr>
        <p:spPr>
          <a:xfrm>
            <a:off x="2968283" y="5502177"/>
            <a:ext cx="1786597" cy="9408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00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249" name="Google Shape;249;p17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CRUD 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5F51D54-2962-F49F-DFD8-9FF9BA313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37" b="4279"/>
          <a:stretch/>
        </p:blipFill>
        <p:spPr>
          <a:xfrm>
            <a:off x="645019" y="1310185"/>
            <a:ext cx="10327781" cy="546139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B3D762F-61BB-3CAE-8FB6-7573C86D208E}"/>
              </a:ext>
            </a:extLst>
          </p:cNvPr>
          <p:cNvSpPr/>
          <p:nvPr/>
        </p:nvSpPr>
        <p:spPr>
          <a:xfrm>
            <a:off x="3524865" y="4572000"/>
            <a:ext cx="2448232" cy="250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C549155-A7D9-0A75-A286-FE7C94C051FB}"/>
              </a:ext>
            </a:extLst>
          </p:cNvPr>
          <p:cNvSpPr/>
          <p:nvPr/>
        </p:nvSpPr>
        <p:spPr>
          <a:xfrm>
            <a:off x="3524865" y="4822723"/>
            <a:ext cx="3937819" cy="619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4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249" name="Google Shape;249;p17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CRUD 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3A9CD9-1649-2C31-5A31-98EC563C5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69" t="8689" r="17137" b="10733"/>
          <a:stretch/>
        </p:blipFill>
        <p:spPr>
          <a:xfrm>
            <a:off x="0" y="1881511"/>
            <a:ext cx="6095999" cy="47861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73FADB-43F3-5562-D723-4CD1A9F14D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5" t="7764" r="19315" b="7936"/>
          <a:stretch/>
        </p:blipFill>
        <p:spPr>
          <a:xfrm>
            <a:off x="6223819" y="1936963"/>
            <a:ext cx="5968181" cy="467523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ABF2E81-CC91-86E5-81D5-0780B590E4E0}"/>
              </a:ext>
            </a:extLst>
          </p:cNvPr>
          <p:cNvSpPr/>
          <p:nvPr/>
        </p:nvSpPr>
        <p:spPr>
          <a:xfrm>
            <a:off x="206477" y="4911213"/>
            <a:ext cx="1769807" cy="2802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BAFCEC-45A2-974D-5A0D-EEDF94701D3D}"/>
              </a:ext>
            </a:extLst>
          </p:cNvPr>
          <p:cNvSpPr/>
          <p:nvPr/>
        </p:nvSpPr>
        <p:spPr>
          <a:xfrm>
            <a:off x="206477" y="5353665"/>
            <a:ext cx="1586839" cy="176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82409D-4AB6-DEEE-2A38-D45843BCD981}"/>
              </a:ext>
            </a:extLst>
          </p:cNvPr>
          <p:cNvSpPr/>
          <p:nvPr/>
        </p:nvSpPr>
        <p:spPr>
          <a:xfrm>
            <a:off x="6302476" y="4748980"/>
            <a:ext cx="1971369" cy="3244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6A419FF-602A-8ED4-31C7-0EFDD7D19B93}"/>
              </a:ext>
            </a:extLst>
          </p:cNvPr>
          <p:cNvSpPr/>
          <p:nvPr/>
        </p:nvSpPr>
        <p:spPr>
          <a:xfrm>
            <a:off x="6302476" y="5191432"/>
            <a:ext cx="1558414" cy="162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0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249" name="Google Shape;249;p17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CRUD 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01D39E-1B35-BED2-176C-AA4B8F37E8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61" t="14687" r="1461" b="5209"/>
          <a:stretch/>
        </p:blipFill>
        <p:spPr>
          <a:xfrm>
            <a:off x="1284251" y="1422929"/>
            <a:ext cx="9397219" cy="530051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D8CB064-ADB5-7B8D-1070-37522BDDF60F}"/>
              </a:ext>
            </a:extLst>
          </p:cNvPr>
          <p:cNvSpPr/>
          <p:nvPr/>
        </p:nvSpPr>
        <p:spPr>
          <a:xfrm>
            <a:off x="1519311" y="5739618"/>
            <a:ext cx="4107766" cy="8018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488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Panorámica</PresentationFormat>
  <Paragraphs>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jesyka jeraldin palencia avila</dc:creator>
  <cp:lastModifiedBy>jesyka jeraldin palencia avila</cp:lastModifiedBy>
  <cp:revision>1</cp:revision>
  <dcterms:created xsi:type="dcterms:W3CDTF">2024-04-10T02:15:01Z</dcterms:created>
  <dcterms:modified xsi:type="dcterms:W3CDTF">2024-04-10T02:17:12Z</dcterms:modified>
</cp:coreProperties>
</file>