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ED61C3-FB0D-42DE-9E70-0893C0CFF486}" v="1478" dt="2022-05-11T16:35:14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11.05.2022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11.05.2022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11.05.2022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11.05.2022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11.05.2022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11.05.2022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11.05.2022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11.05.2022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11.05.2022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11.05.2022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11.05.2022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11.05.2022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55C811-6FE0-DB64-FDDB-DE36150E3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ru-RU" dirty="0">
                <a:ea typeface="Calibri Light"/>
                <a:cs typeface="Calibri Light"/>
              </a:rPr>
              <a:t>Генератор пароля ТЗ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7A4C8B-8137-8339-4D09-1C86A0585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703822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2000" dirty="0">
                <a:ea typeface="Calibri"/>
                <a:cs typeface="Calibri"/>
              </a:rPr>
              <a:t>Реализовать генератор пароля.</a:t>
            </a:r>
          </a:p>
          <a:p>
            <a:pPr marL="0" indent="0">
              <a:buNone/>
            </a:pPr>
            <a:r>
              <a:rPr lang="ru-RU" sz="2000" dirty="0">
                <a:ea typeface="Calibri"/>
                <a:cs typeface="Calibri"/>
              </a:rPr>
              <a:t>Генерирующий пароль с учётом отмеченных позиций, и неповторяющийся с паролями записанными в базу данных ранее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1EF6B2A-4492-F82F-7569-62BC1C484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974500"/>
            <a:ext cx="6019331" cy="490575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137719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2B21AF-B861-E285-BE12-C8526C1D8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ru-RU" sz="3600" dirty="0">
                <a:ea typeface="Calibri Light"/>
                <a:cs typeface="Calibri Light"/>
              </a:rPr>
              <a:t>Дизайн формы</a:t>
            </a:r>
            <a:endParaRPr lang="ru-RU" sz="36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697B025-51CF-B35C-A2E3-A2095D13C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279781" cy="439398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1600" dirty="0">
                <a:ea typeface="Calibri" panose="020F0502020204030204"/>
                <a:cs typeface="Calibri" panose="020F0502020204030204"/>
              </a:rPr>
              <a:t>Содержание формы:</a:t>
            </a:r>
            <a:endParaRPr lang="ru-RU" sz="16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ru-RU" sz="1600" dirty="0">
                <a:ea typeface="Calibri" panose="020F0502020204030204"/>
                <a:cs typeface="Calibri" panose="020F0502020204030204"/>
              </a:rPr>
              <a:t>Форма размерами (</a:t>
            </a:r>
            <a:r>
              <a:rPr lang="ru-RU" sz="1600" dirty="0">
                <a:ea typeface="+mn-lt"/>
                <a:cs typeface="+mn-lt"/>
              </a:rPr>
              <a:t>970; 770</a:t>
            </a:r>
            <a:r>
              <a:rPr lang="ru-RU" sz="1600" dirty="0">
                <a:ea typeface="Calibri" panose="020F0502020204030204"/>
                <a:cs typeface="Calibri" panose="020F0502020204030204"/>
              </a:rPr>
              <a:t>)</a:t>
            </a:r>
            <a:endParaRPr lang="ru-RU" sz="16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ru-RU" sz="1600" dirty="0">
                <a:ea typeface="Calibri" panose="020F0502020204030204"/>
                <a:cs typeface="Calibri" panose="020F0502020204030204"/>
              </a:rPr>
              <a:t>Шрифт (</a:t>
            </a:r>
            <a:r>
              <a:rPr lang="ru-RU" sz="1600" dirty="0">
                <a:ea typeface="+mn-lt"/>
                <a:cs typeface="+mn-lt"/>
              </a:rPr>
              <a:t>Microsoft </a:t>
            </a:r>
            <a:r>
              <a:rPr lang="ru-RU" sz="1600" dirty="0" err="1">
                <a:ea typeface="+mn-lt"/>
                <a:cs typeface="+mn-lt"/>
              </a:rPr>
              <a:t>JhengHei</a:t>
            </a:r>
            <a:r>
              <a:rPr lang="ru-RU" sz="1600" dirty="0">
                <a:ea typeface="+mn-lt"/>
                <a:cs typeface="+mn-lt"/>
              </a:rPr>
              <a:t> UI; 10pt</a:t>
            </a:r>
            <a:r>
              <a:rPr lang="ru-RU" sz="1600" dirty="0">
                <a:ea typeface="Calibri" panose="020F0502020204030204"/>
                <a:cs typeface="Calibri" panose="020F0502020204030204"/>
              </a:rPr>
              <a:t>)</a:t>
            </a:r>
            <a:endParaRPr lang="ru-RU" sz="16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ru-RU" sz="1600" dirty="0">
                <a:ea typeface="Calibri" panose="020F0502020204030204"/>
                <a:cs typeface="Calibri" panose="020F0502020204030204"/>
              </a:rPr>
              <a:t>Шрифт ("</a:t>
            </a:r>
            <a:r>
              <a:rPr lang="ru-RU" sz="1600" dirty="0">
                <a:ea typeface="+mn-lt"/>
                <a:cs typeface="+mn-lt"/>
              </a:rPr>
              <a:t>Ваш сгенерированный пароль:" размер</a:t>
            </a:r>
            <a:r>
              <a:rPr lang="ru-RU" sz="1600" dirty="0">
                <a:ea typeface="Calibri" panose="020F0502020204030204"/>
                <a:cs typeface="Calibri" panose="020F0502020204030204"/>
              </a:rPr>
              <a:t> 12, Выделение)</a:t>
            </a:r>
            <a:endParaRPr lang="ru-RU" sz="1600" dirty="0">
              <a:ea typeface="+mn-lt"/>
              <a:cs typeface="+mn-lt"/>
            </a:endParaRPr>
          </a:p>
          <a:p>
            <a:pPr>
              <a:buNone/>
            </a:pPr>
            <a:r>
              <a:rPr lang="ru-RU" sz="1600" dirty="0">
                <a:ea typeface="Calibri" panose="020F0502020204030204"/>
                <a:cs typeface="Calibri" panose="020F0502020204030204"/>
              </a:rPr>
              <a:t>Шрифт ("Запомнить ваш пароль" размер 12)</a:t>
            </a:r>
            <a:endParaRPr lang="ru-RU" sz="1600" dirty="0">
              <a:ea typeface="+mn-lt"/>
              <a:cs typeface="+mn-lt"/>
            </a:endParaRPr>
          </a:p>
          <a:p>
            <a:pPr>
              <a:buNone/>
            </a:pPr>
            <a:r>
              <a:rPr lang="ru-RU" sz="1600" dirty="0">
                <a:ea typeface="+mn-lt"/>
                <a:cs typeface="+mn-lt"/>
              </a:rPr>
              <a:t>Шрифт под логином (размер 7,8)</a:t>
            </a:r>
          </a:p>
          <a:p>
            <a:pPr>
              <a:buNone/>
            </a:pPr>
            <a:r>
              <a:rPr lang="ru-RU" sz="1600" dirty="0">
                <a:ea typeface="Calibri" panose="020F0502020204030204"/>
                <a:cs typeface="Calibri" panose="020F0502020204030204"/>
              </a:rPr>
              <a:t>Значения по умолчанию:</a:t>
            </a:r>
            <a:endParaRPr lang="ru-RU" sz="1600" dirty="0">
              <a:ea typeface="+mn-lt"/>
              <a:cs typeface="+mn-lt"/>
            </a:endParaRPr>
          </a:p>
          <a:p>
            <a:pPr>
              <a:buNone/>
            </a:pPr>
            <a:r>
              <a:rPr lang="ru-RU" sz="1600" dirty="0">
                <a:ea typeface="Calibri" panose="020F0502020204030204"/>
                <a:cs typeface="Calibri" panose="020F0502020204030204"/>
              </a:rPr>
              <a:t>Длина пароля: 16</a:t>
            </a:r>
            <a:endParaRPr lang="ru-RU" sz="1600" dirty="0">
              <a:ea typeface="+mn-lt"/>
              <a:cs typeface="+mn-lt"/>
            </a:endParaRPr>
          </a:p>
          <a:p>
            <a:pPr>
              <a:buNone/>
            </a:pPr>
            <a:r>
              <a:rPr lang="ru-RU" sz="1600" dirty="0">
                <a:ea typeface="Calibri" panose="020F0502020204030204"/>
                <a:cs typeface="Calibri" panose="020F0502020204030204"/>
              </a:rPr>
              <a:t>Включить символы</a:t>
            </a:r>
            <a:endParaRPr lang="ru-RU" sz="1600" dirty="0">
              <a:ea typeface="+mn-lt"/>
              <a:cs typeface="+mn-lt"/>
            </a:endParaRPr>
          </a:p>
          <a:p>
            <a:pPr>
              <a:buNone/>
            </a:pPr>
            <a:r>
              <a:rPr lang="ru-RU" sz="1600" dirty="0">
                <a:ea typeface="Calibri" panose="020F0502020204030204"/>
                <a:cs typeface="Calibri" panose="020F0502020204030204"/>
              </a:rPr>
              <a:t>Включить числа</a:t>
            </a:r>
            <a:endParaRPr lang="ru-RU" sz="1600" dirty="0">
              <a:ea typeface="+mn-lt"/>
              <a:cs typeface="+mn-lt"/>
            </a:endParaRPr>
          </a:p>
          <a:p>
            <a:pPr>
              <a:buNone/>
            </a:pPr>
            <a:r>
              <a:rPr lang="ru-RU" sz="1600" dirty="0">
                <a:ea typeface="Calibri" panose="020F0502020204030204"/>
                <a:cs typeface="Calibri" panose="020F0502020204030204"/>
              </a:rPr>
              <a:t>Включить строчные символы</a:t>
            </a:r>
            <a:endParaRPr lang="ru-RU" dirty="0"/>
          </a:p>
          <a:p>
            <a:pPr marL="0" indent="0">
              <a:buNone/>
            </a:pPr>
            <a:endParaRPr lang="en-US" sz="1600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en-US" sz="2000" dirty="0">
              <a:ea typeface="Calibri" panose="020F0502020204030204"/>
              <a:cs typeface="Calibri" panose="020F0502020204030204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5003A7D5-A05D-7ADA-3353-E0A502265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0384" y="1709913"/>
            <a:ext cx="5352015" cy="4361892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29517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66E8C8-89B8-6DE4-0223-D1C69937B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ru-RU" sz="3600" dirty="0">
                <a:ea typeface="Calibri Light"/>
                <a:cs typeface="Calibri Light"/>
              </a:rPr>
              <a:t>Содержание работы формы</a:t>
            </a:r>
            <a:endParaRPr lang="ru-RU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43E2D7-76FD-9116-6E1D-1131E2777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895644" cy="43731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2000" dirty="0">
                <a:ea typeface="Calibri"/>
                <a:cs typeface="Calibri"/>
              </a:rPr>
              <a:t>При нажатии на кнопку "Сгенерировать" генерируется пароль с учётом выбранных позиций</a:t>
            </a:r>
            <a:endParaRPr lang="ru-RU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ru-RU" sz="2000" dirty="0">
                <a:ea typeface="Calibri"/>
                <a:cs typeface="Calibri"/>
              </a:rPr>
              <a:t>При нажатии на кнопку "Сохранить" пароль сохраняется в базу данных с указанным логином. Для сохранения использовать алгоритм шифрования "</a:t>
            </a:r>
            <a:r>
              <a:rPr lang="ru-RU" sz="2000" dirty="0">
                <a:ea typeface="+mn-lt"/>
                <a:cs typeface="+mn-lt"/>
              </a:rPr>
              <a:t>Sha256</a:t>
            </a:r>
            <a:r>
              <a:rPr lang="ru-RU" sz="2000" dirty="0">
                <a:ea typeface="Calibri"/>
                <a:cs typeface="Calibri"/>
              </a:rPr>
              <a:t>"</a:t>
            </a:r>
          </a:p>
          <a:p>
            <a:pPr marL="0" indent="0">
              <a:buNone/>
            </a:pPr>
            <a:r>
              <a:rPr lang="ru-RU" sz="2000" dirty="0">
                <a:ea typeface="Calibri"/>
                <a:cs typeface="Calibri"/>
              </a:rPr>
              <a:t>Если Логин не указан, то на месте логина, внизу формы, будет стоять "-".</a:t>
            </a:r>
          </a:p>
          <a:p>
            <a:pPr marL="0" indent="0">
              <a:buNone/>
            </a:pPr>
            <a:endParaRPr lang="ru-RU" sz="2000" dirty="0">
              <a:ea typeface="Calibri"/>
              <a:cs typeface="Calibri"/>
            </a:endParaRPr>
          </a:p>
          <a:p>
            <a:pPr marL="0" indent="0">
              <a:buNone/>
            </a:pPr>
            <a:endParaRPr lang="ru-RU" sz="2000" dirty="0">
              <a:ea typeface="Calibri"/>
              <a:cs typeface="Calibri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8E79F9D-C36E-8384-6AC1-A5D23F8DD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4329" y="1782981"/>
            <a:ext cx="5352015" cy="4361892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88396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655C36-F2FF-F938-1EAE-53B381CC0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a typeface="Calibri Light"/>
                <a:cs typeface="Calibri Light"/>
              </a:rPr>
              <a:t>Дополнительные сведения</a:t>
            </a: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79252C9-09A2-25C3-8832-7E52F645C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4412" y="1615967"/>
            <a:ext cx="5352015" cy="4361892"/>
          </a:xfrm>
          <a:prstGeom prst="rect">
            <a:avLst/>
          </a:prstGeom>
        </p:spPr>
      </p:pic>
      <p:pic>
        <p:nvPicPr>
          <p:cNvPr id="6" name="Рисунок 6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856435DD-D824-528A-5FAC-220E367321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563561" y="2616320"/>
            <a:ext cx="1181752" cy="2154085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5F21EEF-0F87-3D76-CB10-1B00B64188EB}"/>
              </a:ext>
            </a:extLst>
          </p:cNvPr>
          <p:cNvSpPr txBox="1"/>
          <p:nvPr/>
        </p:nvSpPr>
        <p:spPr>
          <a:xfrm>
            <a:off x="841331" y="1613770"/>
            <a:ext cx="4778678" cy="56323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ea typeface="Calibri"/>
                <a:cs typeface="Calibri"/>
              </a:rPr>
              <a:t>Для реализации "Длина пароля" использовать </a:t>
            </a:r>
            <a:r>
              <a:rPr lang="ru-RU" dirty="0" err="1">
                <a:ea typeface="Calibri"/>
                <a:cs typeface="Calibri"/>
              </a:rPr>
              <a:t>комбобокс</a:t>
            </a:r>
            <a:r>
              <a:rPr lang="ru-RU" dirty="0">
                <a:ea typeface="Calibri"/>
                <a:cs typeface="Calibri"/>
              </a:rPr>
              <a:t>, при нажатии на которую будет выпадать подобный список.</a:t>
            </a:r>
          </a:p>
          <a:p>
            <a:r>
              <a:rPr lang="ru-RU" dirty="0">
                <a:ea typeface="Calibri"/>
                <a:cs typeface="Calibri"/>
              </a:rPr>
              <a:t>Сгенерированный пароль вписывается в </a:t>
            </a:r>
            <a:r>
              <a:rPr lang="ru-RU" dirty="0" err="1">
                <a:ea typeface="Calibri"/>
                <a:cs typeface="Calibri"/>
              </a:rPr>
              <a:t>текстбокс</a:t>
            </a:r>
            <a:r>
              <a:rPr lang="ru-RU" dirty="0">
                <a:ea typeface="Calibri"/>
                <a:cs typeface="Calibri"/>
              </a:rPr>
              <a:t> в позицию "Ваш сгенерированный пароль".</a:t>
            </a:r>
          </a:p>
          <a:p>
            <a:r>
              <a:rPr lang="ru-RU" dirty="0">
                <a:ea typeface="Calibri"/>
                <a:cs typeface="Calibri"/>
              </a:rPr>
              <a:t>Если пользователь не отметил ни одну из позиций пароль будет сгенерирован с учётом позиций по умолчанию</a:t>
            </a:r>
          </a:p>
          <a:p>
            <a:r>
              <a:rPr lang="ru-RU" dirty="0">
                <a:ea typeface="Calibri"/>
                <a:cs typeface="Calibri"/>
              </a:rPr>
              <a:t>Цвет для "панель" RGB ( </a:t>
            </a:r>
            <a:r>
              <a:rPr lang="ru-RU" dirty="0">
                <a:ea typeface="+mn-lt"/>
                <a:cs typeface="+mn-lt"/>
              </a:rPr>
              <a:t>132; 206; 235</a:t>
            </a:r>
            <a:r>
              <a:rPr lang="ru-RU" dirty="0">
                <a:ea typeface="Calibri"/>
                <a:cs typeface="Calibri"/>
              </a:rPr>
              <a:t> )</a:t>
            </a:r>
          </a:p>
          <a:p>
            <a:r>
              <a:rPr lang="ru-RU" dirty="0">
                <a:ea typeface="Calibri"/>
                <a:cs typeface="Calibri"/>
              </a:rPr>
              <a:t>Цвет для "Логин(</a:t>
            </a:r>
            <a:r>
              <a:rPr lang="ru-RU" dirty="0" err="1">
                <a:ea typeface="Calibri"/>
                <a:cs typeface="Calibri"/>
              </a:rPr>
              <a:t>текстбокс</a:t>
            </a:r>
            <a:r>
              <a:rPr lang="ru-RU" dirty="0">
                <a:ea typeface="Calibri"/>
                <a:cs typeface="Calibri"/>
              </a:rPr>
              <a:t>)" RGB ( 86</a:t>
            </a:r>
            <a:r>
              <a:rPr lang="ru-RU" dirty="0">
                <a:ea typeface="+mn-lt"/>
                <a:cs typeface="+mn-lt"/>
              </a:rPr>
              <a:t>; 128; 233</a:t>
            </a:r>
            <a:r>
              <a:rPr lang="ru-RU" dirty="0">
                <a:ea typeface="Calibri"/>
                <a:cs typeface="Calibri"/>
              </a:rPr>
              <a:t> )</a:t>
            </a:r>
            <a:endParaRPr lang="ru-RU" dirty="0">
              <a:ea typeface="+mn-lt"/>
              <a:cs typeface="+mn-lt"/>
            </a:endParaRPr>
          </a:p>
          <a:p>
            <a:r>
              <a:rPr lang="ru-RU" dirty="0">
                <a:ea typeface="Calibri"/>
                <a:cs typeface="Calibri"/>
              </a:rPr>
              <a:t>Цвет для "Пароль (</a:t>
            </a:r>
            <a:r>
              <a:rPr lang="ru-RU" dirty="0" err="1">
                <a:ea typeface="Calibri"/>
                <a:cs typeface="Calibri"/>
              </a:rPr>
              <a:t>текстбокс</a:t>
            </a:r>
            <a:r>
              <a:rPr lang="ru-RU" dirty="0">
                <a:ea typeface="Calibri"/>
                <a:cs typeface="Calibri"/>
              </a:rPr>
              <a:t>)" RGB ( </a:t>
            </a:r>
            <a:r>
              <a:rPr lang="ru-RU" dirty="0">
                <a:ea typeface="+mn-lt"/>
                <a:cs typeface="+mn-lt"/>
              </a:rPr>
              <a:t>86; 128; 233</a:t>
            </a:r>
            <a:r>
              <a:rPr lang="ru-RU" dirty="0">
                <a:ea typeface="Calibri"/>
                <a:cs typeface="Calibri"/>
              </a:rPr>
              <a:t> )</a:t>
            </a:r>
            <a:endParaRPr lang="ru-RU" dirty="0">
              <a:ea typeface="+mn-lt"/>
              <a:cs typeface="+mn-lt"/>
            </a:endParaRPr>
          </a:p>
          <a:p>
            <a:r>
              <a:rPr lang="ru-RU" dirty="0">
                <a:ea typeface="Calibri"/>
                <a:cs typeface="Calibri"/>
              </a:rPr>
              <a:t>Цвет для "Запомнить ваш пароль (Логин и пароль)" RGB ( </a:t>
            </a:r>
            <a:r>
              <a:rPr lang="ru-RU" dirty="0">
                <a:ea typeface="+mn-lt"/>
                <a:cs typeface="+mn-lt"/>
              </a:rPr>
              <a:t>136; 96; 208</a:t>
            </a:r>
            <a:r>
              <a:rPr lang="ru-RU" dirty="0">
                <a:ea typeface="Calibri"/>
                <a:cs typeface="Calibri"/>
              </a:rPr>
              <a:t> )</a:t>
            </a:r>
            <a:endParaRPr lang="ru-RU" dirty="0">
              <a:ea typeface="+mn-lt"/>
              <a:cs typeface="+mn-lt"/>
            </a:endParaRPr>
          </a:p>
          <a:p>
            <a:r>
              <a:rPr lang="ru-RU" dirty="0">
                <a:ea typeface="Calibri"/>
                <a:cs typeface="Calibri"/>
              </a:rPr>
              <a:t>Цвет для "Кнопка" RGB ( </a:t>
            </a:r>
            <a:r>
              <a:rPr lang="ru-RU" dirty="0">
                <a:ea typeface="+mn-lt"/>
                <a:cs typeface="+mn-lt"/>
              </a:rPr>
              <a:t>136; 96; 208</a:t>
            </a:r>
            <a:r>
              <a:rPr lang="ru-RU" dirty="0">
                <a:ea typeface="Calibri"/>
                <a:cs typeface="Calibri"/>
              </a:rPr>
              <a:t> )</a:t>
            </a:r>
            <a:endParaRPr lang="ru-RU" dirty="0">
              <a:ea typeface="+mn-lt"/>
              <a:cs typeface="+mn-lt"/>
            </a:endParaRPr>
          </a:p>
          <a:p>
            <a:endParaRPr lang="ru-RU" dirty="0">
              <a:ea typeface="Calibri"/>
              <a:cs typeface="Calibri"/>
            </a:endParaRPr>
          </a:p>
          <a:p>
            <a:endParaRPr lang="ru-RU" dirty="0">
              <a:ea typeface="Calibri"/>
              <a:cs typeface="Calibri"/>
            </a:endParaRPr>
          </a:p>
          <a:p>
            <a:endParaRPr lang="ru-RU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33534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95F5C8-548B-4937-8D97-EA09F93F5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a typeface="Calibri Light"/>
                <a:cs typeface="Calibri Light"/>
              </a:rPr>
              <a:t>Особое задание 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74C037-D4D0-FEA8-0EC0-D5E7C49E1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ea typeface="Calibri" panose="020F0502020204030204"/>
                <a:cs typeface="Calibri" panose="020F0502020204030204"/>
              </a:rPr>
              <a:t>Пункт "Генерация уникального пароля".</a:t>
            </a:r>
          </a:p>
          <a:p>
            <a:pPr marL="0" indent="0">
              <a:buNone/>
            </a:pPr>
            <a:r>
              <a:rPr lang="ru-RU" dirty="0">
                <a:ea typeface="Calibri" panose="020F0502020204030204"/>
                <a:cs typeface="Calibri" panose="020F0502020204030204"/>
              </a:rPr>
              <a:t>Для реализации используется файл "</a:t>
            </a:r>
            <a:r>
              <a:rPr lang="ru-RU" dirty="0">
                <a:ea typeface="+mn-lt"/>
                <a:cs typeface="+mn-lt"/>
              </a:rPr>
              <a:t>rockyou.txt", в котором находится 10тыс. Часто встречающихся паролей.</a:t>
            </a:r>
          </a:p>
          <a:p>
            <a:pPr marL="0" indent="0">
              <a:buNone/>
            </a:pPr>
            <a:r>
              <a:rPr lang="ru-RU" dirty="0">
                <a:ea typeface="+mn-lt"/>
                <a:cs typeface="+mn-lt"/>
              </a:rPr>
              <a:t>При нажатии на этот пункт генерирующийся пароль должен быть отличным от находящихся в списке паролей.</a:t>
            </a:r>
          </a:p>
        </p:txBody>
      </p:sp>
    </p:spTree>
    <p:extLst>
      <p:ext uri="{BB962C8B-B14F-4D97-AF65-F5344CB8AC3E}">
        <p14:creationId xmlns:p14="http://schemas.microsoft.com/office/powerpoint/2010/main" val="177334175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 Office</vt:lpstr>
      <vt:lpstr>Генератор пароля ТЗ</vt:lpstr>
      <vt:lpstr>Дизайн формы</vt:lpstr>
      <vt:lpstr>Содержание работы формы</vt:lpstr>
      <vt:lpstr>Дополнительные сведения</vt:lpstr>
      <vt:lpstr>Особое задание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266</cp:revision>
  <dcterms:created xsi:type="dcterms:W3CDTF">2022-05-11T15:24:20Z</dcterms:created>
  <dcterms:modified xsi:type="dcterms:W3CDTF">2022-05-11T16:35:33Z</dcterms:modified>
</cp:coreProperties>
</file>