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AAE7F-244D-4BE9-B4BA-2A24DAB123D9}" v="69" dt="2020-10-13T21:02:0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4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Laura" userId="b90c1a013445f906" providerId="LiveId" clId="{7ACAAE7F-244D-4BE9-B4BA-2A24DAB123D9}"/>
    <pc:docChg chg="custSel addSld delSld modSld">
      <pc:chgData name="Diana Laura" userId="b90c1a013445f906" providerId="LiveId" clId="{7ACAAE7F-244D-4BE9-B4BA-2A24DAB123D9}" dt="2020-10-13T21:02:27.098" v="217" actId="14100"/>
      <pc:docMkLst>
        <pc:docMk/>
      </pc:docMkLst>
      <pc:sldChg chg="addSp delSp modSp add">
        <pc:chgData name="Diana Laura" userId="b90c1a013445f906" providerId="LiveId" clId="{7ACAAE7F-244D-4BE9-B4BA-2A24DAB123D9}" dt="2020-10-13T03:00:05.824" v="53" actId="1582"/>
        <pc:sldMkLst>
          <pc:docMk/>
          <pc:sldMk cId="4260227029" sldId="258"/>
        </pc:sldMkLst>
        <pc:spChg chg="del">
          <ac:chgData name="Diana Laura" userId="b90c1a013445f906" providerId="LiveId" clId="{7ACAAE7F-244D-4BE9-B4BA-2A24DAB123D9}" dt="2020-10-13T02:11:04.443" v="1" actId="478"/>
          <ac:spMkLst>
            <pc:docMk/>
            <pc:sldMk cId="4260227029" sldId="258"/>
            <ac:spMk id="2" creationId="{A254FA30-1DF9-4D39-AD2E-AF67973D9A11}"/>
          </ac:spMkLst>
        </pc:spChg>
        <pc:spChg chg="del">
          <ac:chgData name="Diana Laura" userId="b90c1a013445f906" providerId="LiveId" clId="{7ACAAE7F-244D-4BE9-B4BA-2A24DAB123D9}" dt="2020-10-13T02:11:06.547" v="2" actId="478"/>
          <ac:spMkLst>
            <pc:docMk/>
            <pc:sldMk cId="4260227029" sldId="258"/>
            <ac:spMk id="3" creationId="{044B927B-7D47-4FF2-8CFD-8CD0975B1DA0}"/>
          </ac:spMkLst>
        </pc:spChg>
        <pc:spChg chg="add mod">
          <ac:chgData name="Diana Laura" userId="b90c1a013445f906" providerId="LiveId" clId="{7ACAAE7F-244D-4BE9-B4BA-2A24DAB123D9}" dt="2020-10-13T02:47:50.788" v="9" actId="1582"/>
          <ac:spMkLst>
            <pc:docMk/>
            <pc:sldMk cId="4260227029" sldId="258"/>
            <ac:spMk id="5" creationId="{F87749A2-654A-4B6F-AC33-C879095A63BE}"/>
          </ac:spMkLst>
        </pc:spChg>
        <pc:spChg chg="add mod">
          <ac:chgData name="Diana Laura" userId="b90c1a013445f906" providerId="LiveId" clId="{7ACAAE7F-244D-4BE9-B4BA-2A24DAB123D9}" dt="2020-10-13T02:48:06.845" v="13" actId="1582"/>
          <ac:spMkLst>
            <pc:docMk/>
            <pc:sldMk cId="4260227029" sldId="258"/>
            <ac:spMk id="6" creationId="{B358F315-2F69-4614-9E51-9AB34982815A}"/>
          </ac:spMkLst>
        </pc:spChg>
        <pc:spChg chg="add mod">
          <ac:chgData name="Diana Laura" userId="b90c1a013445f906" providerId="LiveId" clId="{7ACAAE7F-244D-4BE9-B4BA-2A24DAB123D9}" dt="2020-10-13T02:49:58.497" v="17" actId="1582"/>
          <ac:spMkLst>
            <pc:docMk/>
            <pc:sldMk cId="4260227029" sldId="258"/>
            <ac:spMk id="7" creationId="{1C1ACF1D-4262-486F-B306-FA487C64F393}"/>
          </ac:spMkLst>
        </pc:spChg>
        <pc:spChg chg="add mod">
          <ac:chgData name="Diana Laura" userId="b90c1a013445f906" providerId="LiveId" clId="{7ACAAE7F-244D-4BE9-B4BA-2A24DAB123D9}" dt="2020-10-13T02:50:18.156" v="21" actId="14100"/>
          <ac:spMkLst>
            <pc:docMk/>
            <pc:sldMk cId="4260227029" sldId="258"/>
            <ac:spMk id="8" creationId="{CEDDA989-9CE6-4D50-8415-BE4C9D345A79}"/>
          </ac:spMkLst>
        </pc:spChg>
        <pc:spChg chg="add mod">
          <ac:chgData name="Diana Laura" userId="b90c1a013445f906" providerId="LiveId" clId="{7ACAAE7F-244D-4BE9-B4BA-2A24DAB123D9}" dt="2020-10-13T02:53:38.830" v="35" actId="14100"/>
          <ac:spMkLst>
            <pc:docMk/>
            <pc:sldMk cId="4260227029" sldId="258"/>
            <ac:spMk id="9" creationId="{8A6CA3D3-E04B-4750-B41D-04EB717837AF}"/>
          </ac:spMkLst>
        </pc:spChg>
        <pc:spChg chg="add mod">
          <ac:chgData name="Diana Laura" userId="b90c1a013445f906" providerId="LiveId" clId="{7ACAAE7F-244D-4BE9-B4BA-2A24DAB123D9}" dt="2020-10-13T02:53:35.162" v="34" actId="1076"/>
          <ac:spMkLst>
            <pc:docMk/>
            <pc:sldMk cId="4260227029" sldId="258"/>
            <ac:spMk id="10" creationId="{5ECC36EB-7EB5-42DC-BD2A-AD55F577EABF}"/>
          </ac:spMkLst>
        </pc:spChg>
        <pc:spChg chg="add mod">
          <ac:chgData name="Diana Laura" userId="b90c1a013445f906" providerId="LiveId" clId="{7ACAAE7F-244D-4BE9-B4BA-2A24DAB123D9}" dt="2020-10-13T02:56:05.904" v="40" actId="1582"/>
          <ac:spMkLst>
            <pc:docMk/>
            <pc:sldMk cId="4260227029" sldId="258"/>
            <ac:spMk id="11" creationId="{6EF9C8DD-828C-49A0-A6D8-344A57D407B5}"/>
          </ac:spMkLst>
        </pc:spChg>
        <pc:spChg chg="add mod">
          <ac:chgData name="Diana Laura" userId="b90c1a013445f906" providerId="LiveId" clId="{7ACAAE7F-244D-4BE9-B4BA-2A24DAB123D9}" dt="2020-10-13T02:56:26.816" v="44" actId="1582"/>
          <ac:spMkLst>
            <pc:docMk/>
            <pc:sldMk cId="4260227029" sldId="258"/>
            <ac:spMk id="12" creationId="{23411E15-92A6-47CF-B589-CBE405A69850}"/>
          </ac:spMkLst>
        </pc:spChg>
        <pc:spChg chg="add mod">
          <ac:chgData name="Diana Laura" userId="b90c1a013445f906" providerId="LiveId" clId="{7ACAAE7F-244D-4BE9-B4BA-2A24DAB123D9}" dt="2020-10-13T02:57:57.387" v="49" actId="1582"/>
          <ac:spMkLst>
            <pc:docMk/>
            <pc:sldMk cId="4260227029" sldId="258"/>
            <ac:spMk id="13" creationId="{F2539B10-F457-4F50-BED4-04924A4406A6}"/>
          </ac:spMkLst>
        </pc:spChg>
        <pc:spChg chg="add mod">
          <ac:chgData name="Diana Laura" userId="b90c1a013445f906" providerId="LiveId" clId="{7ACAAE7F-244D-4BE9-B4BA-2A24DAB123D9}" dt="2020-10-13T03:00:05.824" v="53" actId="1582"/>
          <ac:spMkLst>
            <pc:docMk/>
            <pc:sldMk cId="4260227029" sldId="258"/>
            <ac:spMk id="14" creationId="{A417146C-D195-43D7-8331-9EAF2BB0D508}"/>
          </ac:spMkLst>
        </pc:spChg>
        <pc:picChg chg="add mod">
          <ac:chgData name="Diana Laura" userId="b90c1a013445f906" providerId="LiveId" clId="{7ACAAE7F-244D-4BE9-B4BA-2A24DAB123D9}" dt="2020-10-13T02:42:32.183" v="6" actId="1076"/>
          <ac:picMkLst>
            <pc:docMk/>
            <pc:sldMk cId="4260227029" sldId="258"/>
            <ac:picMk id="4" creationId="{5F9CB3F9-92AF-42BC-876A-B72662DDC3C8}"/>
          </ac:picMkLst>
        </pc:picChg>
      </pc:sldChg>
      <pc:sldChg chg="addSp delSp modSp add">
        <pc:chgData name="Diana Laura" userId="b90c1a013445f906" providerId="LiveId" clId="{7ACAAE7F-244D-4BE9-B4BA-2A24DAB123D9}" dt="2020-10-13T05:11:45.431" v="66" actId="14100"/>
        <pc:sldMkLst>
          <pc:docMk/>
          <pc:sldMk cId="2213050387" sldId="259"/>
        </pc:sldMkLst>
        <pc:spChg chg="del">
          <ac:chgData name="Diana Laura" userId="b90c1a013445f906" providerId="LiveId" clId="{7ACAAE7F-244D-4BE9-B4BA-2A24DAB123D9}" dt="2020-10-13T03:07:58.132" v="56" actId="478"/>
          <ac:spMkLst>
            <pc:docMk/>
            <pc:sldMk cId="2213050387" sldId="259"/>
            <ac:spMk id="2" creationId="{073A1620-239C-4A07-987F-38B8A06C102E}"/>
          </ac:spMkLst>
        </pc:spChg>
        <pc:spChg chg="del">
          <ac:chgData name="Diana Laura" userId="b90c1a013445f906" providerId="LiveId" clId="{7ACAAE7F-244D-4BE9-B4BA-2A24DAB123D9}" dt="2020-10-13T03:07:55.838" v="55" actId="478"/>
          <ac:spMkLst>
            <pc:docMk/>
            <pc:sldMk cId="2213050387" sldId="259"/>
            <ac:spMk id="3" creationId="{38B2A95B-4584-4B24-8CEB-8862EC43068F}"/>
          </ac:spMkLst>
        </pc:spChg>
        <pc:spChg chg="add mod">
          <ac:chgData name="Diana Laura" userId="b90c1a013445f906" providerId="LiveId" clId="{7ACAAE7F-244D-4BE9-B4BA-2A24DAB123D9}" dt="2020-10-13T05:11:19.766" v="62" actId="1582"/>
          <ac:spMkLst>
            <pc:docMk/>
            <pc:sldMk cId="2213050387" sldId="259"/>
            <ac:spMk id="5" creationId="{AC4DFE45-C49E-4076-92CD-EED3542D1516}"/>
          </ac:spMkLst>
        </pc:spChg>
        <pc:spChg chg="add mod">
          <ac:chgData name="Diana Laura" userId="b90c1a013445f906" providerId="LiveId" clId="{7ACAAE7F-244D-4BE9-B4BA-2A24DAB123D9}" dt="2020-10-13T05:11:45.431" v="66" actId="14100"/>
          <ac:spMkLst>
            <pc:docMk/>
            <pc:sldMk cId="2213050387" sldId="259"/>
            <ac:spMk id="6" creationId="{B834EEF1-1BAD-49B6-A1DA-ACB643C79702}"/>
          </ac:spMkLst>
        </pc:spChg>
        <pc:picChg chg="add mod">
          <ac:chgData name="Diana Laura" userId="b90c1a013445f906" providerId="LiveId" clId="{7ACAAE7F-244D-4BE9-B4BA-2A24DAB123D9}" dt="2020-10-13T05:11:33.757" v="64" actId="1076"/>
          <ac:picMkLst>
            <pc:docMk/>
            <pc:sldMk cId="2213050387" sldId="259"/>
            <ac:picMk id="4" creationId="{CCFF43E5-0CF0-47AF-A3C8-60C441FC5513}"/>
          </ac:picMkLst>
        </pc:picChg>
      </pc:sldChg>
      <pc:sldChg chg="addSp delSp modSp add">
        <pc:chgData name="Diana Laura" userId="b90c1a013445f906" providerId="LiveId" clId="{7ACAAE7F-244D-4BE9-B4BA-2A24DAB123D9}" dt="2020-10-13T07:13:28.262" v="129" actId="1076"/>
        <pc:sldMkLst>
          <pc:docMk/>
          <pc:sldMk cId="4101358840" sldId="260"/>
        </pc:sldMkLst>
        <pc:spChg chg="del">
          <ac:chgData name="Diana Laura" userId="b90c1a013445f906" providerId="LiveId" clId="{7ACAAE7F-244D-4BE9-B4BA-2A24DAB123D9}" dt="2020-10-13T06:08:12.122" v="74" actId="478"/>
          <ac:spMkLst>
            <pc:docMk/>
            <pc:sldMk cId="4101358840" sldId="260"/>
            <ac:spMk id="2" creationId="{6A86E7E0-5E7F-4DC9-9A72-B3D896163346}"/>
          </ac:spMkLst>
        </pc:spChg>
        <pc:spChg chg="del">
          <ac:chgData name="Diana Laura" userId="b90c1a013445f906" providerId="LiveId" clId="{7ACAAE7F-244D-4BE9-B4BA-2A24DAB123D9}" dt="2020-10-13T05:41:21.407" v="68"/>
          <ac:spMkLst>
            <pc:docMk/>
            <pc:sldMk cId="4101358840" sldId="260"/>
            <ac:spMk id="3" creationId="{03DE6088-DB20-4C98-873D-4D214D9518EA}"/>
          </ac:spMkLst>
        </pc:spChg>
        <pc:spChg chg="add mod">
          <ac:chgData name="Diana Laura" userId="b90c1a013445f906" providerId="LiveId" clId="{7ACAAE7F-244D-4BE9-B4BA-2A24DAB123D9}" dt="2020-10-13T05:41:46.211" v="71" actId="208"/>
          <ac:spMkLst>
            <pc:docMk/>
            <pc:sldMk cId="4101358840" sldId="260"/>
            <ac:spMk id="5" creationId="{2E287A33-4AAC-46E9-BFEE-D9069C170089}"/>
          </ac:spMkLst>
        </pc:spChg>
        <pc:spChg chg="add del mod">
          <ac:chgData name="Diana Laura" userId="b90c1a013445f906" providerId="LiveId" clId="{7ACAAE7F-244D-4BE9-B4BA-2A24DAB123D9}" dt="2020-10-13T06:08:10.737" v="73" actId="478"/>
          <ac:spMkLst>
            <pc:docMk/>
            <pc:sldMk cId="4101358840" sldId="260"/>
            <ac:spMk id="7" creationId="{D5A4F25D-2E55-4BB4-83E1-C3530A7F7ED7}"/>
          </ac:spMkLst>
        </pc:spChg>
        <pc:spChg chg="add mod">
          <ac:chgData name="Diana Laura" userId="b90c1a013445f906" providerId="LiveId" clId="{7ACAAE7F-244D-4BE9-B4BA-2A24DAB123D9}" dt="2020-10-13T06:09:54.298" v="83" actId="1582"/>
          <ac:spMkLst>
            <pc:docMk/>
            <pc:sldMk cId="4101358840" sldId="260"/>
            <ac:spMk id="9" creationId="{F2456750-90E8-4E84-9DFA-5F246834E490}"/>
          </ac:spMkLst>
        </pc:spChg>
        <pc:spChg chg="add mod">
          <ac:chgData name="Diana Laura" userId="b90c1a013445f906" providerId="LiveId" clId="{7ACAAE7F-244D-4BE9-B4BA-2A24DAB123D9}" dt="2020-10-13T06:10:26.023" v="88" actId="14100"/>
          <ac:spMkLst>
            <pc:docMk/>
            <pc:sldMk cId="4101358840" sldId="260"/>
            <ac:spMk id="10" creationId="{C129BAC1-E691-41A5-AEE6-EEF533E73663}"/>
          </ac:spMkLst>
        </pc:spChg>
        <pc:spChg chg="add mod">
          <ac:chgData name="Diana Laura" userId="b90c1a013445f906" providerId="LiveId" clId="{7ACAAE7F-244D-4BE9-B4BA-2A24DAB123D9}" dt="2020-10-13T06:12:03.860" v="101" actId="14100"/>
          <ac:spMkLst>
            <pc:docMk/>
            <pc:sldMk cId="4101358840" sldId="260"/>
            <ac:spMk id="11" creationId="{E4511B43-6B5D-4877-A9D6-A255AE46C0B1}"/>
          </ac:spMkLst>
        </pc:spChg>
        <pc:spChg chg="add mod">
          <ac:chgData name="Diana Laura" userId="b90c1a013445f906" providerId="LiveId" clId="{7ACAAE7F-244D-4BE9-B4BA-2A24DAB123D9}" dt="2020-10-13T07:13:28.262" v="129" actId="1076"/>
          <ac:spMkLst>
            <pc:docMk/>
            <pc:sldMk cId="4101358840" sldId="260"/>
            <ac:spMk id="12" creationId="{F6CA4B0D-6196-43F1-B97C-B2FBB33C9226}"/>
          </ac:spMkLst>
        </pc:spChg>
        <pc:picChg chg="add del mod">
          <ac:chgData name="Diana Laura" userId="b90c1a013445f906" providerId="LiveId" clId="{7ACAAE7F-244D-4BE9-B4BA-2A24DAB123D9}" dt="2020-10-13T06:08:07.956" v="72" actId="478"/>
          <ac:picMkLst>
            <pc:docMk/>
            <pc:sldMk cId="4101358840" sldId="260"/>
            <ac:picMk id="4" creationId="{1B5990A7-778F-4EC8-B378-14705BC9881B}"/>
          </ac:picMkLst>
        </pc:picChg>
        <pc:picChg chg="add mod">
          <ac:chgData name="Diana Laura" userId="b90c1a013445f906" providerId="LiveId" clId="{7ACAAE7F-244D-4BE9-B4BA-2A24DAB123D9}" dt="2020-10-13T06:08:33.728" v="78" actId="1076"/>
          <ac:picMkLst>
            <pc:docMk/>
            <pc:sldMk cId="4101358840" sldId="260"/>
            <ac:picMk id="8" creationId="{964130B0-2191-4C49-87CF-2E046FE48C9F}"/>
          </ac:picMkLst>
        </pc:picChg>
        <pc:picChg chg="add del">
          <ac:chgData name="Diana Laura" userId="b90c1a013445f906" providerId="LiveId" clId="{7ACAAE7F-244D-4BE9-B4BA-2A24DAB123D9}" dt="2020-10-13T06:17:50.915" v="104"/>
          <ac:picMkLst>
            <pc:docMk/>
            <pc:sldMk cId="4101358840" sldId="260"/>
            <ac:picMk id="13" creationId="{9A27DB6A-A47C-44C3-999E-23B0C417EF85}"/>
          </ac:picMkLst>
        </pc:picChg>
      </pc:sldChg>
      <pc:sldChg chg="addSp delSp modSp add">
        <pc:chgData name="Diana Laura" userId="b90c1a013445f906" providerId="LiveId" clId="{7ACAAE7F-244D-4BE9-B4BA-2A24DAB123D9}" dt="2020-10-13T20:56:24.421" v="194" actId="1582"/>
        <pc:sldMkLst>
          <pc:docMk/>
          <pc:sldMk cId="4105625067" sldId="261"/>
        </pc:sldMkLst>
        <pc:spChg chg="del">
          <ac:chgData name="Diana Laura" userId="b90c1a013445f906" providerId="LiveId" clId="{7ACAAE7F-244D-4BE9-B4BA-2A24DAB123D9}" dt="2020-10-13T06:17:59.999" v="107" actId="478"/>
          <ac:spMkLst>
            <pc:docMk/>
            <pc:sldMk cId="4105625067" sldId="261"/>
            <ac:spMk id="2" creationId="{B1EAC8B5-EC72-4943-8F7D-05D261DA1191}"/>
          </ac:spMkLst>
        </pc:spChg>
        <pc:spChg chg="del">
          <ac:chgData name="Diana Laura" userId="b90c1a013445f906" providerId="LiveId" clId="{7ACAAE7F-244D-4BE9-B4BA-2A24DAB123D9}" dt="2020-10-13T06:17:55.051" v="106"/>
          <ac:spMkLst>
            <pc:docMk/>
            <pc:sldMk cId="4105625067" sldId="261"/>
            <ac:spMk id="3" creationId="{79F5622D-FB74-4A4E-8090-7AADBE80BDFB}"/>
          </ac:spMkLst>
        </pc:spChg>
        <pc:spChg chg="add del mod">
          <ac:chgData name="Diana Laura" userId="b90c1a013445f906" providerId="LiveId" clId="{7ACAAE7F-244D-4BE9-B4BA-2A24DAB123D9}" dt="2020-10-13T06:28:00.993" v="113" actId="478"/>
          <ac:spMkLst>
            <pc:docMk/>
            <pc:sldMk cId="4105625067" sldId="261"/>
            <ac:spMk id="6" creationId="{C887350F-2AE2-4223-82CF-61FC7E45D663}"/>
          </ac:spMkLst>
        </pc:spChg>
        <pc:spChg chg="add del">
          <ac:chgData name="Diana Laura" userId="b90c1a013445f906" providerId="LiveId" clId="{7ACAAE7F-244D-4BE9-B4BA-2A24DAB123D9}" dt="2020-10-13T06:27:53.930" v="112"/>
          <ac:spMkLst>
            <pc:docMk/>
            <pc:sldMk cId="4105625067" sldId="261"/>
            <ac:spMk id="7" creationId="{8B34F6C1-E210-40BA-9067-E40D74A30BC5}"/>
          </ac:spMkLst>
        </pc:spChg>
        <pc:spChg chg="add mod">
          <ac:chgData name="Diana Laura" userId="b90c1a013445f906" providerId="LiveId" clId="{7ACAAE7F-244D-4BE9-B4BA-2A24DAB123D9}" dt="2020-10-13T06:37:38.816" v="116" actId="14100"/>
          <ac:spMkLst>
            <pc:docMk/>
            <pc:sldMk cId="4105625067" sldId="261"/>
            <ac:spMk id="9" creationId="{78FFA352-3549-4C32-8BDD-3F6E2A28E704}"/>
          </ac:spMkLst>
        </pc:spChg>
        <pc:spChg chg="add mod">
          <ac:chgData name="Diana Laura" userId="b90c1a013445f906" providerId="LiveId" clId="{7ACAAE7F-244D-4BE9-B4BA-2A24DAB123D9}" dt="2020-10-13T20:56:24.421" v="194" actId="1582"/>
          <ac:spMkLst>
            <pc:docMk/>
            <pc:sldMk cId="4105625067" sldId="261"/>
            <ac:spMk id="11" creationId="{8CF1258D-4375-4300-8971-6673A5900BE0}"/>
          </ac:spMkLst>
        </pc:spChg>
        <pc:spChg chg="add mod">
          <ac:chgData name="Diana Laura" userId="b90c1a013445f906" providerId="LiveId" clId="{7ACAAE7F-244D-4BE9-B4BA-2A24DAB123D9}" dt="2020-10-13T07:05:03.449" v="128" actId="14100"/>
          <ac:spMkLst>
            <pc:docMk/>
            <pc:sldMk cId="4105625067" sldId="261"/>
            <ac:spMk id="12" creationId="{849D732B-240E-48C9-87AD-F3195D95CE4A}"/>
          </ac:spMkLst>
        </pc:spChg>
        <pc:picChg chg="add del mod">
          <ac:chgData name="Diana Laura" userId="b90c1a013445f906" providerId="LiveId" clId="{7ACAAE7F-244D-4BE9-B4BA-2A24DAB123D9}" dt="2020-10-13T06:18:09.305" v="110" actId="478"/>
          <ac:picMkLst>
            <pc:docMk/>
            <pc:sldMk cId="4105625067" sldId="261"/>
            <ac:picMk id="4" creationId="{655420CD-6DEA-4424-A571-96EB0898BC54}"/>
          </ac:picMkLst>
        </pc:picChg>
        <pc:picChg chg="add del">
          <ac:chgData name="Diana Laura" userId="b90c1a013445f906" providerId="LiveId" clId="{7ACAAE7F-244D-4BE9-B4BA-2A24DAB123D9}" dt="2020-10-13T07:03:16.194" v="117" actId="478"/>
          <ac:picMkLst>
            <pc:docMk/>
            <pc:sldMk cId="4105625067" sldId="261"/>
            <ac:picMk id="8" creationId="{6E837858-43A7-468B-90FD-57E999D1542D}"/>
          </ac:picMkLst>
        </pc:picChg>
        <pc:picChg chg="add mod">
          <ac:chgData name="Diana Laura" userId="b90c1a013445f906" providerId="LiveId" clId="{7ACAAE7F-244D-4BE9-B4BA-2A24DAB123D9}" dt="2020-10-13T07:24:40.516" v="130" actId="1076"/>
          <ac:picMkLst>
            <pc:docMk/>
            <pc:sldMk cId="4105625067" sldId="261"/>
            <ac:picMk id="10" creationId="{FDCC4F33-1145-4183-B9D3-65B70DA29240}"/>
          </ac:picMkLst>
        </pc:picChg>
        <pc:picChg chg="add del">
          <ac:chgData name="Diana Laura" userId="b90c1a013445f906" providerId="LiveId" clId="{7ACAAE7F-244D-4BE9-B4BA-2A24DAB123D9}" dt="2020-10-13T07:24:48.264" v="132"/>
          <ac:picMkLst>
            <pc:docMk/>
            <pc:sldMk cId="4105625067" sldId="261"/>
            <ac:picMk id="13" creationId="{1AB6AA65-864E-4168-B963-1B98BCAAF2C1}"/>
          </ac:picMkLst>
        </pc:picChg>
      </pc:sldChg>
      <pc:sldChg chg="addSp delSp add del">
        <pc:chgData name="Diana Laura" userId="b90c1a013445f906" providerId="LiveId" clId="{7ACAAE7F-244D-4BE9-B4BA-2A24DAB123D9}" dt="2020-10-13T07:25:34.031" v="137" actId="2696"/>
        <pc:sldMkLst>
          <pc:docMk/>
          <pc:sldMk cId="1107658210" sldId="262"/>
        </pc:sldMkLst>
        <pc:spChg chg="del">
          <ac:chgData name="Diana Laura" userId="b90c1a013445f906" providerId="LiveId" clId="{7ACAAE7F-244D-4BE9-B4BA-2A24DAB123D9}" dt="2020-10-13T07:24:54.441" v="135" actId="478"/>
          <ac:spMkLst>
            <pc:docMk/>
            <pc:sldMk cId="1107658210" sldId="262"/>
            <ac:spMk id="2" creationId="{C0870FF5-79CC-4241-A546-80587058C30C}"/>
          </ac:spMkLst>
        </pc:spChg>
        <pc:spChg chg="del">
          <ac:chgData name="Diana Laura" userId="b90c1a013445f906" providerId="LiveId" clId="{7ACAAE7F-244D-4BE9-B4BA-2A24DAB123D9}" dt="2020-10-13T07:24:52.733" v="134" actId="478"/>
          <ac:spMkLst>
            <pc:docMk/>
            <pc:sldMk cId="1107658210" sldId="262"/>
            <ac:spMk id="3" creationId="{120AF5B7-B49F-4CC9-9C3B-06B72DC84C44}"/>
          </ac:spMkLst>
        </pc:spChg>
        <pc:picChg chg="add">
          <ac:chgData name="Diana Laura" userId="b90c1a013445f906" providerId="LiveId" clId="{7ACAAE7F-244D-4BE9-B4BA-2A24DAB123D9}" dt="2020-10-13T07:24:55.234" v="136"/>
          <ac:picMkLst>
            <pc:docMk/>
            <pc:sldMk cId="1107658210" sldId="262"/>
            <ac:picMk id="4" creationId="{78F6C712-FFA9-43F2-AF2B-7FCAC09518DF}"/>
          </ac:picMkLst>
        </pc:picChg>
      </pc:sldChg>
      <pc:sldChg chg="delSp modSp add">
        <pc:chgData name="Diana Laura" userId="b90c1a013445f906" providerId="LiveId" clId="{7ACAAE7F-244D-4BE9-B4BA-2A24DAB123D9}" dt="2020-10-13T07:36:46.970" v="154" actId="14100"/>
        <pc:sldMkLst>
          <pc:docMk/>
          <pc:sldMk cId="2413318560" sldId="262"/>
        </pc:sldMkLst>
        <pc:spChg chg="mod">
          <ac:chgData name="Diana Laura" userId="b90c1a013445f906" providerId="LiveId" clId="{7ACAAE7F-244D-4BE9-B4BA-2A24DAB123D9}" dt="2020-10-13T07:36:36.861" v="152" actId="14100"/>
          <ac:spMkLst>
            <pc:docMk/>
            <pc:sldMk cId="2413318560" sldId="262"/>
            <ac:spMk id="9" creationId="{F2456750-90E8-4E84-9DFA-5F246834E490}"/>
          </ac:spMkLst>
        </pc:spChg>
        <pc:spChg chg="mod">
          <ac:chgData name="Diana Laura" userId="b90c1a013445f906" providerId="LiveId" clId="{7ACAAE7F-244D-4BE9-B4BA-2A24DAB123D9}" dt="2020-10-13T07:36:46.970" v="154" actId="14100"/>
          <ac:spMkLst>
            <pc:docMk/>
            <pc:sldMk cId="2413318560" sldId="262"/>
            <ac:spMk id="10" creationId="{C129BAC1-E691-41A5-AEE6-EEF533E73663}"/>
          </ac:spMkLst>
        </pc:spChg>
        <pc:spChg chg="del">
          <ac:chgData name="Diana Laura" userId="b90c1a013445f906" providerId="LiveId" clId="{7ACAAE7F-244D-4BE9-B4BA-2A24DAB123D9}" dt="2020-10-13T07:28:12.188" v="144" actId="478"/>
          <ac:spMkLst>
            <pc:docMk/>
            <pc:sldMk cId="2413318560" sldId="262"/>
            <ac:spMk id="11" creationId="{E4511B43-6B5D-4877-A9D6-A255AE46C0B1}"/>
          </ac:spMkLst>
        </pc:spChg>
        <pc:spChg chg="del mod">
          <ac:chgData name="Diana Laura" userId="b90c1a013445f906" providerId="LiveId" clId="{7ACAAE7F-244D-4BE9-B4BA-2A24DAB123D9}" dt="2020-10-13T07:28:14.677" v="145" actId="478"/>
          <ac:spMkLst>
            <pc:docMk/>
            <pc:sldMk cId="2413318560" sldId="262"/>
            <ac:spMk id="12" creationId="{F6CA4B0D-6196-43F1-B97C-B2FBB33C9226}"/>
          </ac:spMkLst>
        </pc:spChg>
        <pc:picChg chg="mod">
          <ac:chgData name="Diana Laura" userId="b90c1a013445f906" providerId="LiveId" clId="{7ACAAE7F-244D-4BE9-B4BA-2A24DAB123D9}" dt="2020-10-13T07:36:28.812" v="150" actId="1076"/>
          <ac:picMkLst>
            <pc:docMk/>
            <pc:sldMk cId="2413318560" sldId="262"/>
            <ac:picMk id="8" creationId="{964130B0-2191-4C49-87CF-2E046FE48C9F}"/>
          </ac:picMkLst>
        </pc:picChg>
      </pc:sldChg>
      <pc:sldChg chg="addSp delSp modSp add">
        <pc:chgData name="Diana Laura" userId="b90c1a013445f906" providerId="LiveId" clId="{7ACAAE7F-244D-4BE9-B4BA-2A24DAB123D9}" dt="2020-10-13T20:52:11.854" v="186" actId="14100"/>
        <pc:sldMkLst>
          <pc:docMk/>
          <pc:sldMk cId="3511387105" sldId="263"/>
        </pc:sldMkLst>
        <pc:spChg chg="del mod">
          <ac:chgData name="Diana Laura" userId="b90c1a013445f906" providerId="LiveId" clId="{7ACAAE7F-244D-4BE9-B4BA-2A24DAB123D9}" dt="2020-10-13T20:49:48.339" v="158" actId="478"/>
          <ac:spMkLst>
            <pc:docMk/>
            <pc:sldMk cId="3511387105" sldId="263"/>
            <ac:spMk id="2" creationId="{1BF567FE-B419-4DBB-A90A-D309D136BB40}"/>
          </ac:spMkLst>
        </pc:spChg>
        <pc:spChg chg="del">
          <ac:chgData name="Diana Laura" userId="b90c1a013445f906" providerId="LiveId" clId="{7ACAAE7F-244D-4BE9-B4BA-2A24DAB123D9}" dt="2020-10-13T20:49:46.526" v="156" actId="478"/>
          <ac:spMkLst>
            <pc:docMk/>
            <pc:sldMk cId="3511387105" sldId="263"/>
            <ac:spMk id="3" creationId="{D5F016FB-CAAD-4DFD-AA1A-503B22C6A7A1}"/>
          </ac:spMkLst>
        </pc:spChg>
        <pc:spChg chg="add mod">
          <ac:chgData name="Diana Laura" userId="b90c1a013445f906" providerId="LiveId" clId="{7ACAAE7F-244D-4BE9-B4BA-2A24DAB123D9}" dt="2020-10-13T20:51:34.947" v="171" actId="1582"/>
          <ac:spMkLst>
            <pc:docMk/>
            <pc:sldMk cId="3511387105" sldId="263"/>
            <ac:spMk id="5" creationId="{10EB0104-56C4-4C74-8F60-1C9791237D9C}"/>
          </ac:spMkLst>
        </pc:spChg>
        <pc:spChg chg="add mod">
          <ac:chgData name="Diana Laura" userId="b90c1a013445f906" providerId="LiveId" clId="{7ACAAE7F-244D-4BE9-B4BA-2A24DAB123D9}" dt="2020-10-13T20:52:11.854" v="186" actId="14100"/>
          <ac:spMkLst>
            <pc:docMk/>
            <pc:sldMk cId="3511387105" sldId="263"/>
            <ac:spMk id="6" creationId="{CA8C037D-8431-4027-9DD8-BC133B3218D9}"/>
          </ac:spMkLst>
        </pc:spChg>
        <pc:picChg chg="add mod">
          <ac:chgData name="Diana Laura" userId="b90c1a013445f906" providerId="LiveId" clId="{7ACAAE7F-244D-4BE9-B4BA-2A24DAB123D9}" dt="2020-10-13T20:52:03.556" v="184" actId="1036"/>
          <ac:picMkLst>
            <pc:docMk/>
            <pc:sldMk cId="3511387105" sldId="263"/>
            <ac:picMk id="4" creationId="{2D62321D-0578-41E9-97B4-EDCDEA70A1A5}"/>
          </ac:picMkLst>
        </pc:picChg>
      </pc:sldChg>
      <pc:sldChg chg="addSp delSp modSp add">
        <pc:chgData name="Diana Laura" userId="b90c1a013445f906" providerId="LiveId" clId="{7ACAAE7F-244D-4BE9-B4BA-2A24DAB123D9}" dt="2020-10-13T20:57:06.301" v="204" actId="14100"/>
        <pc:sldMkLst>
          <pc:docMk/>
          <pc:sldMk cId="2764862480" sldId="264"/>
        </pc:sldMkLst>
        <pc:spChg chg="del">
          <ac:chgData name="Diana Laura" userId="b90c1a013445f906" providerId="LiveId" clId="{7ACAAE7F-244D-4BE9-B4BA-2A24DAB123D9}" dt="2020-10-13T20:54:15.388" v="189" actId="478"/>
          <ac:spMkLst>
            <pc:docMk/>
            <pc:sldMk cId="2764862480" sldId="264"/>
            <ac:spMk id="2" creationId="{2B30D87D-D585-4342-B661-F18EB96B579D}"/>
          </ac:spMkLst>
        </pc:spChg>
        <pc:spChg chg="del">
          <ac:chgData name="Diana Laura" userId="b90c1a013445f906" providerId="LiveId" clId="{7ACAAE7F-244D-4BE9-B4BA-2A24DAB123D9}" dt="2020-10-13T20:54:14.003" v="188" actId="478"/>
          <ac:spMkLst>
            <pc:docMk/>
            <pc:sldMk cId="2764862480" sldId="264"/>
            <ac:spMk id="3" creationId="{111C8FBA-4712-462F-A81F-F2DD3C9496FB}"/>
          </ac:spMkLst>
        </pc:spChg>
        <pc:spChg chg="add mod">
          <ac:chgData name="Diana Laura" userId="b90c1a013445f906" providerId="LiveId" clId="{7ACAAE7F-244D-4BE9-B4BA-2A24DAB123D9}" dt="2020-10-13T20:56:43.694" v="198" actId="14100"/>
          <ac:spMkLst>
            <pc:docMk/>
            <pc:sldMk cId="2764862480" sldId="264"/>
            <ac:spMk id="6" creationId="{1AD4A444-F8FC-4055-A45E-032965A7B8D7}"/>
          </ac:spMkLst>
        </pc:spChg>
        <pc:spChg chg="add mod">
          <ac:chgData name="Diana Laura" userId="b90c1a013445f906" providerId="LiveId" clId="{7ACAAE7F-244D-4BE9-B4BA-2A24DAB123D9}" dt="2020-10-13T20:57:06.301" v="204" actId="14100"/>
          <ac:spMkLst>
            <pc:docMk/>
            <pc:sldMk cId="2764862480" sldId="264"/>
            <ac:spMk id="7" creationId="{949CA0A1-FC27-4445-8F92-62886CE318B0}"/>
          </ac:spMkLst>
        </pc:spChg>
        <pc:picChg chg="add del">
          <ac:chgData name="Diana Laura" userId="b90c1a013445f906" providerId="LiveId" clId="{7ACAAE7F-244D-4BE9-B4BA-2A24DAB123D9}" dt="2020-10-13T20:55:02.563" v="191" actId="478"/>
          <ac:picMkLst>
            <pc:docMk/>
            <pc:sldMk cId="2764862480" sldId="264"/>
            <ac:picMk id="4" creationId="{A69848F0-031E-477D-8F19-660A0575F099}"/>
          </ac:picMkLst>
        </pc:picChg>
        <pc:picChg chg="add mod">
          <ac:chgData name="Diana Laura" userId="b90c1a013445f906" providerId="LiveId" clId="{7ACAAE7F-244D-4BE9-B4BA-2A24DAB123D9}" dt="2020-10-13T20:56:34.872" v="196" actId="1076"/>
          <ac:picMkLst>
            <pc:docMk/>
            <pc:sldMk cId="2764862480" sldId="264"/>
            <ac:picMk id="5" creationId="{FC102A2A-3497-463F-B31E-073CB6FBAFBC}"/>
          </ac:picMkLst>
        </pc:picChg>
      </pc:sldChg>
      <pc:sldChg chg="addSp delSp modSp add">
        <pc:chgData name="Diana Laura" userId="b90c1a013445f906" providerId="LiveId" clId="{7ACAAE7F-244D-4BE9-B4BA-2A24DAB123D9}" dt="2020-10-13T21:02:27.098" v="217" actId="14100"/>
        <pc:sldMkLst>
          <pc:docMk/>
          <pc:sldMk cId="629308974" sldId="265"/>
        </pc:sldMkLst>
        <pc:spChg chg="del">
          <ac:chgData name="Diana Laura" userId="b90c1a013445f906" providerId="LiveId" clId="{7ACAAE7F-244D-4BE9-B4BA-2A24DAB123D9}" dt="2020-10-13T21:01:04.933" v="206" actId="478"/>
          <ac:spMkLst>
            <pc:docMk/>
            <pc:sldMk cId="629308974" sldId="265"/>
            <ac:spMk id="2" creationId="{51C30B95-7558-4471-9D11-C8E008993348}"/>
          </ac:spMkLst>
        </pc:spChg>
        <pc:spChg chg="del">
          <ac:chgData name="Diana Laura" userId="b90c1a013445f906" providerId="LiveId" clId="{7ACAAE7F-244D-4BE9-B4BA-2A24DAB123D9}" dt="2020-10-13T21:01:09.438" v="207" actId="478"/>
          <ac:spMkLst>
            <pc:docMk/>
            <pc:sldMk cId="629308974" sldId="265"/>
            <ac:spMk id="3" creationId="{A2EE65C5-39D0-4560-A0B8-CC845DBBE058}"/>
          </ac:spMkLst>
        </pc:spChg>
        <pc:spChg chg="add mod">
          <ac:chgData name="Diana Laura" userId="b90c1a013445f906" providerId="LiveId" clId="{7ACAAE7F-244D-4BE9-B4BA-2A24DAB123D9}" dt="2020-10-13T21:02:27.098" v="217" actId="14100"/>
          <ac:spMkLst>
            <pc:docMk/>
            <pc:sldMk cId="629308974" sldId="265"/>
            <ac:spMk id="5" creationId="{FA025A02-F55E-48DB-AF1B-61B24CE441BE}"/>
          </ac:spMkLst>
        </pc:spChg>
        <pc:spChg chg="add mod">
          <ac:chgData name="Diana Laura" userId="b90c1a013445f906" providerId="LiveId" clId="{7ACAAE7F-244D-4BE9-B4BA-2A24DAB123D9}" dt="2020-10-13T21:02:20.804" v="216" actId="14100"/>
          <ac:spMkLst>
            <pc:docMk/>
            <pc:sldMk cId="629308974" sldId="265"/>
            <ac:spMk id="6" creationId="{8192EC32-408C-438B-970F-7987E9B9A39F}"/>
          </ac:spMkLst>
        </pc:spChg>
        <pc:picChg chg="add">
          <ac:chgData name="Diana Laura" userId="b90c1a013445f906" providerId="LiveId" clId="{7ACAAE7F-244D-4BE9-B4BA-2A24DAB123D9}" dt="2020-10-13T21:01:10.752" v="208"/>
          <ac:picMkLst>
            <pc:docMk/>
            <pc:sldMk cId="629308974" sldId="265"/>
            <ac:picMk id="4" creationId="{41E83A99-9467-479F-AE09-8033E63883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77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2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5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2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2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9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2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76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4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7191-C7B5-467A-A8A7-52E1EE273BCA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6E30-F8D4-4E12-89A7-0D11A20CC9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7A779E-B2A7-4ABF-BC0F-67E6FB44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6" t="19615" r="31667" b="9733"/>
          <a:stretch/>
        </p:blipFill>
        <p:spPr>
          <a:xfrm>
            <a:off x="3205757" y="1719858"/>
            <a:ext cx="2941440" cy="2813551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BB6DDE9-10C0-4667-BE40-98DC2F1DE778}"/>
              </a:ext>
            </a:extLst>
          </p:cNvPr>
          <p:cNvSpPr/>
          <p:nvPr/>
        </p:nvSpPr>
        <p:spPr>
          <a:xfrm>
            <a:off x="3309342" y="3000376"/>
            <a:ext cx="1031201" cy="82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20F684-8051-454B-AAD5-F3980C17D622}"/>
              </a:ext>
            </a:extLst>
          </p:cNvPr>
          <p:cNvSpPr/>
          <p:nvPr/>
        </p:nvSpPr>
        <p:spPr>
          <a:xfrm>
            <a:off x="3946922" y="1932385"/>
            <a:ext cx="157162" cy="115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8458ED-D3D1-47EF-8BC1-AA01DDF3CA93}"/>
              </a:ext>
            </a:extLst>
          </p:cNvPr>
          <p:cNvSpPr/>
          <p:nvPr/>
        </p:nvSpPr>
        <p:spPr>
          <a:xfrm>
            <a:off x="4186238" y="1932385"/>
            <a:ext cx="154305" cy="1150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F6F3D0-5899-472F-9EB2-F664C245356E}"/>
              </a:ext>
            </a:extLst>
          </p:cNvPr>
          <p:cNvSpPr/>
          <p:nvPr/>
        </p:nvSpPr>
        <p:spPr>
          <a:xfrm>
            <a:off x="3309342" y="3724751"/>
            <a:ext cx="1031201" cy="82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0F08F6-8B7D-4910-97A7-C2BC649ECE58}"/>
              </a:ext>
            </a:extLst>
          </p:cNvPr>
          <p:cNvSpPr/>
          <p:nvPr/>
        </p:nvSpPr>
        <p:spPr>
          <a:xfrm>
            <a:off x="4186237" y="3082529"/>
            <a:ext cx="151448" cy="7243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B9DE009-FD89-4242-B93E-C81E03D97DC4}"/>
              </a:ext>
            </a:extLst>
          </p:cNvPr>
          <p:cNvSpPr/>
          <p:nvPr/>
        </p:nvSpPr>
        <p:spPr>
          <a:xfrm>
            <a:off x="3309341" y="4157663"/>
            <a:ext cx="1832730" cy="557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1FD59EA-18B8-4A54-8A44-5E6525B54FD2}"/>
              </a:ext>
            </a:extLst>
          </p:cNvPr>
          <p:cNvSpPr/>
          <p:nvPr/>
        </p:nvSpPr>
        <p:spPr>
          <a:xfrm>
            <a:off x="4978123" y="1932384"/>
            <a:ext cx="161092" cy="22767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313524-2E97-4018-8D61-81629C6A915D}"/>
              </a:ext>
            </a:extLst>
          </p:cNvPr>
          <p:cNvSpPr/>
          <p:nvPr/>
        </p:nvSpPr>
        <p:spPr>
          <a:xfrm>
            <a:off x="4186237" y="3806904"/>
            <a:ext cx="151448" cy="40219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</p:spTree>
    <p:extLst>
      <p:ext uri="{BB962C8B-B14F-4D97-AF65-F5344CB8AC3E}">
        <p14:creationId xmlns:p14="http://schemas.microsoft.com/office/powerpoint/2010/main" val="304419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E83A99-9467-479F-AE09-8033E638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52500"/>
            <a:ext cx="6686550" cy="4953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A025A02-F55E-48DB-AF1B-61B24CE441BE}"/>
              </a:ext>
            </a:extLst>
          </p:cNvPr>
          <p:cNvSpPr/>
          <p:nvPr/>
        </p:nvSpPr>
        <p:spPr>
          <a:xfrm>
            <a:off x="3002198" y="1510333"/>
            <a:ext cx="375367" cy="14138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92EC32-408C-438B-970F-7987E9B9A39F}"/>
              </a:ext>
            </a:extLst>
          </p:cNvPr>
          <p:cNvSpPr/>
          <p:nvPr/>
        </p:nvSpPr>
        <p:spPr>
          <a:xfrm>
            <a:off x="1485900" y="2733675"/>
            <a:ext cx="1891665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3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851BC0-5F08-4929-A531-A79BB0FF8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6" t="19615" r="31667" b="9733"/>
          <a:stretch/>
        </p:blipFill>
        <p:spPr>
          <a:xfrm>
            <a:off x="3101280" y="1305520"/>
            <a:ext cx="2941440" cy="281355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8D1845-3B9A-4C3B-8B5F-03ADF32FAB60}"/>
              </a:ext>
            </a:extLst>
          </p:cNvPr>
          <p:cNvSpPr/>
          <p:nvPr/>
        </p:nvSpPr>
        <p:spPr>
          <a:xfrm>
            <a:off x="3144679" y="2237422"/>
            <a:ext cx="1380173" cy="77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2A4DD3-7CAB-4E47-A0F1-E6E9EBB81309}"/>
              </a:ext>
            </a:extLst>
          </p:cNvPr>
          <p:cNvSpPr/>
          <p:nvPr/>
        </p:nvSpPr>
        <p:spPr>
          <a:xfrm>
            <a:off x="4340542" y="1500187"/>
            <a:ext cx="184309" cy="8143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C98965-79B7-4449-B024-269D849D2601}"/>
              </a:ext>
            </a:extLst>
          </p:cNvPr>
          <p:cNvSpPr/>
          <p:nvPr/>
        </p:nvSpPr>
        <p:spPr>
          <a:xfrm>
            <a:off x="3101281" y="2948940"/>
            <a:ext cx="1423571" cy="77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FBF5E9-3A3D-4538-92C9-59B11571A6F8}"/>
              </a:ext>
            </a:extLst>
          </p:cNvPr>
          <p:cNvSpPr/>
          <p:nvPr/>
        </p:nvSpPr>
        <p:spPr>
          <a:xfrm>
            <a:off x="4340542" y="2314575"/>
            <a:ext cx="184309" cy="711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C26584-13A4-4C81-A08E-C9005F979482}"/>
              </a:ext>
            </a:extLst>
          </p:cNvPr>
          <p:cNvSpPr/>
          <p:nvPr/>
        </p:nvSpPr>
        <p:spPr>
          <a:xfrm>
            <a:off x="4859179" y="1500188"/>
            <a:ext cx="184309" cy="15259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FBEC2ED-D7E1-4F82-AF45-279F7437BB50}"/>
              </a:ext>
            </a:extLst>
          </p:cNvPr>
          <p:cNvSpPr/>
          <p:nvPr/>
        </p:nvSpPr>
        <p:spPr>
          <a:xfrm>
            <a:off x="4524851" y="2948940"/>
            <a:ext cx="518636" cy="771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98B7A7-0E42-47B5-B336-990CE4E10D0C}"/>
              </a:ext>
            </a:extLst>
          </p:cNvPr>
          <p:cNvSpPr/>
          <p:nvPr/>
        </p:nvSpPr>
        <p:spPr>
          <a:xfrm>
            <a:off x="3187541" y="3741896"/>
            <a:ext cx="1855946" cy="14144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81C686-CE57-4347-943A-32AAB3AE89BB}"/>
              </a:ext>
            </a:extLst>
          </p:cNvPr>
          <p:cNvSpPr/>
          <p:nvPr/>
        </p:nvSpPr>
        <p:spPr>
          <a:xfrm>
            <a:off x="4859179" y="3026093"/>
            <a:ext cx="184309" cy="8572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3FEA1F7-5393-40BC-B172-FB7E9E49DA64}"/>
              </a:ext>
            </a:extLst>
          </p:cNvPr>
          <p:cNvSpPr/>
          <p:nvPr/>
        </p:nvSpPr>
        <p:spPr>
          <a:xfrm>
            <a:off x="3101281" y="3304699"/>
            <a:ext cx="1667887" cy="77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2BC2680-1026-4526-809A-90C74B343C69}"/>
              </a:ext>
            </a:extLst>
          </p:cNvPr>
          <p:cNvSpPr/>
          <p:nvPr/>
        </p:nvSpPr>
        <p:spPr>
          <a:xfrm>
            <a:off x="4584859" y="1521619"/>
            <a:ext cx="184309" cy="18602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9A59A9-1AE2-44D7-931D-582B45940FEE}"/>
              </a:ext>
            </a:extLst>
          </p:cNvPr>
          <p:cNvSpPr/>
          <p:nvPr/>
        </p:nvSpPr>
        <p:spPr>
          <a:xfrm>
            <a:off x="3101281" y="1877377"/>
            <a:ext cx="1423571" cy="8143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905B39-5289-41D7-8889-9CC903985C68}"/>
              </a:ext>
            </a:extLst>
          </p:cNvPr>
          <p:cNvSpPr/>
          <p:nvPr/>
        </p:nvSpPr>
        <p:spPr>
          <a:xfrm>
            <a:off x="6475096" y="2541762"/>
            <a:ext cx="25717" cy="2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13"/>
          </a:p>
        </p:txBody>
      </p:sp>
    </p:spTree>
    <p:extLst>
      <p:ext uri="{BB962C8B-B14F-4D97-AF65-F5344CB8AC3E}">
        <p14:creationId xmlns:p14="http://schemas.microsoft.com/office/powerpoint/2010/main" val="2531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9CB3F9-92AF-42BC-876A-B72662DD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45" y="498399"/>
            <a:ext cx="5465938" cy="586120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87749A2-654A-4B6F-AC33-C879095A63BE}"/>
              </a:ext>
            </a:extLst>
          </p:cNvPr>
          <p:cNvSpPr/>
          <p:nvPr/>
        </p:nvSpPr>
        <p:spPr>
          <a:xfrm>
            <a:off x="2124075" y="2981325"/>
            <a:ext cx="358140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58F315-2F69-4614-9E51-9AB34982815A}"/>
              </a:ext>
            </a:extLst>
          </p:cNvPr>
          <p:cNvSpPr/>
          <p:nvPr/>
        </p:nvSpPr>
        <p:spPr>
          <a:xfrm>
            <a:off x="5324475" y="800100"/>
            <a:ext cx="381000" cy="23145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1ACF1D-4262-486F-B306-FA487C64F393}"/>
              </a:ext>
            </a:extLst>
          </p:cNvPr>
          <p:cNvSpPr/>
          <p:nvPr/>
        </p:nvSpPr>
        <p:spPr>
          <a:xfrm>
            <a:off x="2124075" y="4333875"/>
            <a:ext cx="3581400" cy="133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DDA989-9CE6-4D50-8415-BE4C9D345A79}"/>
              </a:ext>
            </a:extLst>
          </p:cNvPr>
          <p:cNvSpPr/>
          <p:nvPr/>
        </p:nvSpPr>
        <p:spPr>
          <a:xfrm>
            <a:off x="5324473" y="3114675"/>
            <a:ext cx="381001" cy="1352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6CA3D3-E04B-4750-B41D-04EB717837AF}"/>
              </a:ext>
            </a:extLst>
          </p:cNvPr>
          <p:cNvSpPr/>
          <p:nvPr/>
        </p:nvSpPr>
        <p:spPr>
          <a:xfrm>
            <a:off x="6629400" y="800100"/>
            <a:ext cx="295275" cy="36671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CC36EB-7EB5-42DC-BD2A-AD55F577EABF}"/>
              </a:ext>
            </a:extLst>
          </p:cNvPr>
          <p:cNvSpPr/>
          <p:nvPr/>
        </p:nvSpPr>
        <p:spPr>
          <a:xfrm>
            <a:off x="5705474" y="4333875"/>
            <a:ext cx="1219201" cy="13335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F9C8DD-828C-49A0-A6D8-344A57D407B5}"/>
              </a:ext>
            </a:extLst>
          </p:cNvPr>
          <p:cNvSpPr/>
          <p:nvPr/>
        </p:nvSpPr>
        <p:spPr>
          <a:xfrm>
            <a:off x="7019925" y="800100"/>
            <a:ext cx="295275" cy="36671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411E15-92A6-47CF-B589-CBE405A69850}"/>
              </a:ext>
            </a:extLst>
          </p:cNvPr>
          <p:cNvSpPr/>
          <p:nvPr/>
        </p:nvSpPr>
        <p:spPr>
          <a:xfrm>
            <a:off x="6924675" y="4333875"/>
            <a:ext cx="390525" cy="13335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539B10-F457-4F50-BED4-04924A4406A6}"/>
              </a:ext>
            </a:extLst>
          </p:cNvPr>
          <p:cNvSpPr/>
          <p:nvPr/>
        </p:nvSpPr>
        <p:spPr>
          <a:xfrm>
            <a:off x="3162300" y="800100"/>
            <a:ext cx="276225" cy="3667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17146C-D195-43D7-8331-9EAF2BB0D508}"/>
              </a:ext>
            </a:extLst>
          </p:cNvPr>
          <p:cNvSpPr/>
          <p:nvPr/>
        </p:nvSpPr>
        <p:spPr>
          <a:xfrm>
            <a:off x="2705100" y="800100"/>
            <a:ext cx="276225" cy="3667125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2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FF43E5-0CF0-47AF-A3C8-60C441FC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957262"/>
            <a:ext cx="5062538" cy="537312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C4DFE45-C49E-4076-92CD-EED3542D1516}"/>
              </a:ext>
            </a:extLst>
          </p:cNvPr>
          <p:cNvSpPr/>
          <p:nvPr/>
        </p:nvSpPr>
        <p:spPr>
          <a:xfrm>
            <a:off x="2381250" y="4448175"/>
            <a:ext cx="3676650" cy="1809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834EEF1-1BAD-49B6-A1DA-ACB643C79702}"/>
              </a:ext>
            </a:extLst>
          </p:cNvPr>
          <p:cNvSpPr/>
          <p:nvPr/>
        </p:nvSpPr>
        <p:spPr>
          <a:xfrm>
            <a:off x="5648325" y="1266825"/>
            <a:ext cx="409576" cy="33623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05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E287A33-4AAC-46E9-BFEE-D9069C170089}"/>
              </a:ext>
            </a:extLst>
          </p:cNvPr>
          <p:cNvSpPr/>
          <p:nvPr/>
        </p:nvSpPr>
        <p:spPr>
          <a:xfrm>
            <a:off x="4064000" y="3894667"/>
            <a:ext cx="2156178" cy="587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4130B0-2191-4C49-87CF-2E046FE4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9" y="623216"/>
            <a:ext cx="7486122" cy="561156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2456750-90E8-4E84-9DFA-5F246834E490}"/>
              </a:ext>
            </a:extLst>
          </p:cNvPr>
          <p:cNvSpPr/>
          <p:nvPr/>
        </p:nvSpPr>
        <p:spPr>
          <a:xfrm>
            <a:off x="2862470" y="1272209"/>
            <a:ext cx="291547" cy="1298713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9BAC1-E691-41A5-AEE6-EEF533E73663}"/>
              </a:ext>
            </a:extLst>
          </p:cNvPr>
          <p:cNvSpPr/>
          <p:nvPr/>
        </p:nvSpPr>
        <p:spPr>
          <a:xfrm>
            <a:off x="1104900" y="2423160"/>
            <a:ext cx="2049117" cy="147762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11B43-6B5D-4877-A9D6-A255AE46C0B1}"/>
              </a:ext>
            </a:extLst>
          </p:cNvPr>
          <p:cNvSpPr/>
          <p:nvPr/>
        </p:nvSpPr>
        <p:spPr>
          <a:xfrm>
            <a:off x="3868973" y="1272209"/>
            <a:ext cx="375367" cy="8693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6CA4B0D-6196-43F1-B97C-B2FBB33C9226}"/>
              </a:ext>
            </a:extLst>
          </p:cNvPr>
          <p:cNvSpPr/>
          <p:nvPr/>
        </p:nvSpPr>
        <p:spPr>
          <a:xfrm>
            <a:off x="1104901" y="2007048"/>
            <a:ext cx="3139439" cy="1832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3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8FFA352-3549-4C32-8BDD-3F6E2A28E704}"/>
              </a:ext>
            </a:extLst>
          </p:cNvPr>
          <p:cNvSpPr txBox="1"/>
          <p:nvPr/>
        </p:nvSpPr>
        <p:spPr>
          <a:xfrm>
            <a:off x="1133476" y="1276350"/>
            <a:ext cx="1657350" cy="8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CC4F33-1145-4183-B9D3-65B70DA2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276350"/>
            <a:ext cx="6396037" cy="476870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CF1258D-4375-4300-8971-6673A5900BE0}"/>
              </a:ext>
            </a:extLst>
          </p:cNvPr>
          <p:cNvSpPr/>
          <p:nvPr/>
        </p:nvSpPr>
        <p:spPr>
          <a:xfrm>
            <a:off x="4876800" y="1714500"/>
            <a:ext cx="304800" cy="1600200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9D732B-240E-48C9-87AD-F3195D95CE4A}"/>
              </a:ext>
            </a:extLst>
          </p:cNvPr>
          <p:cNvSpPr/>
          <p:nvPr/>
        </p:nvSpPr>
        <p:spPr>
          <a:xfrm>
            <a:off x="1794984" y="3162300"/>
            <a:ext cx="3386615" cy="152400"/>
          </a:xfrm>
          <a:prstGeom prst="rect">
            <a:avLst/>
          </a:prstGeom>
          <a:noFill/>
          <a:ln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6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E287A33-4AAC-46E9-BFEE-D9069C170089}"/>
              </a:ext>
            </a:extLst>
          </p:cNvPr>
          <p:cNvSpPr/>
          <p:nvPr/>
        </p:nvSpPr>
        <p:spPr>
          <a:xfrm>
            <a:off x="4064000" y="3894667"/>
            <a:ext cx="2156178" cy="587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4130B0-2191-4C49-87CF-2E046FE4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34" y="848993"/>
            <a:ext cx="7486122" cy="561156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2456750-90E8-4E84-9DFA-5F246834E490}"/>
              </a:ext>
            </a:extLst>
          </p:cNvPr>
          <p:cNvSpPr/>
          <p:nvPr/>
        </p:nvSpPr>
        <p:spPr>
          <a:xfrm>
            <a:off x="4572000" y="1511499"/>
            <a:ext cx="368116" cy="495549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9BAC1-E691-41A5-AEE6-EEF533E73663}"/>
              </a:ext>
            </a:extLst>
          </p:cNvPr>
          <p:cNvSpPr/>
          <p:nvPr/>
        </p:nvSpPr>
        <p:spPr>
          <a:xfrm>
            <a:off x="1020850" y="1865256"/>
            <a:ext cx="3919266" cy="141792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31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62321D-0578-41E9-97B4-EDCDEA70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793873"/>
            <a:ext cx="7042150" cy="527025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0EB0104-56C4-4C74-8F60-1C9791237D9C}"/>
              </a:ext>
            </a:extLst>
          </p:cNvPr>
          <p:cNvSpPr/>
          <p:nvPr/>
        </p:nvSpPr>
        <p:spPr>
          <a:xfrm>
            <a:off x="2578100" y="1358900"/>
            <a:ext cx="342900" cy="1524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8C037D-8431-4027-9DD8-BC133B3218D9}"/>
              </a:ext>
            </a:extLst>
          </p:cNvPr>
          <p:cNvSpPr/>
          <p:nvPr/>
        </p:nvSpPr>
        <p:spPr>
          <a:xfrm>
            <a:off x="977900" y="2692400"/>
            <a:ext cx="1943100" cy="190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38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102A2A-3497-463F-B31E-073CB6FB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28700"/>
            <a:ext cx="6667500" cy="4933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AD4A444-F8FC-4055-A45E-032965A7B8D7}"/>
              </a:ext>
            </a:extLst>
          </p:cNvPr>
          <p:cNvSpPr/>
          <p:nvPr/>
        </p:nvSpPr>
        <p:spPr>
          <a:xfrm>
            <a:off x="2943225" y="1571625"/>
            <a:ext cx="285750" cy="1381125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9CA0A1-FC27-4445-8F92-62886CE318B0}"/>
              </a:ext>
            </a:extLst>
          </p:cNvPr>
          <p:cNvSpPr/>
          <p:nvPr/>
        </p:nvSpPr>
        <p:spPr>
          <a:xfrm>
            <a:off x="1314450" y="2762250"/>
            <a:ext cx="1914525" cy="190500"/>
          </a:xfrm>
          <a:prstGeom prst="rect">
            <a:avLst/>
          </a:prstGeom>
          <a:noFill/>
          <a:ln w="28575">
            <a:solidFill>
              <a:srgbClr val="F34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862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0</Words>
  <Application>Microsoft Office PowerPoint</Application>
  <PresentationFormat>Carta (216 x 279 mm)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Laura</dc:creator>
  <cp:lastModifiedBy>Diana Laura</cp:lastModifiedBy>
  <cp:revision>6</cp:revision>
  <dcterms:created xsi:type="dcterms:W3CDTF">2020-10-11T03:14:28Z</dcterms:created>
  <dcterms:modified xsi:type="dcterms:W3CDTF">2020-10-13T21:02:37Z</dcterms:modified>
</cp:coreProperties>
</file>