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457F48-0120-4E8F-B6FC-975D71EBD5F8}">
  <a:tblStyle styleId="{98457F48-0120-4E8F-B6FC-975D71EBD5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4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6.xml"/><Relationship Id="rId44" Type="http://schemas.openxmlformats.org/officeDocument/2006/relationships/font" Target="fonts/MavenPro-bold.fntdata"/><Relationship Id="rId21" Type="http://schemas.openxmlformats.org/officeDocument/2006/relationships/slide" Target="slides/slide15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bb7cfabb7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bb7cfabb7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bb7cfabb7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bb7cfabb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bb7cfabb7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bb7cfabb7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bb7cfabb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dbb7cfabb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bb7cfabb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bb7cfabb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bb7cfabb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bb7cfabb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dbb7cfabb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dbb7cfabb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bb7cfabb7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dbb7cfabb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bb7cfabb7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bb7cfabb7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bb7cfabb7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dbb7cfabb7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bb7cfabb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bb7cfabb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bb7cfabb7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dbb7cfabb7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bb7cfabb7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bb7cfabb7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bb7cfabb7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bb7cfabb7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bb7cfabb7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dbb7cfabb7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dbb7cfabb7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dbb7cfabb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bb7cfabb7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bb7cfabb7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bb7cfabb7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dbb7cfabb7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bb7cfabb7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dbb7cfabb7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bb7cfabb7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dbb7cfabb7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dbb7cfabb7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dbb7cfabb7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bb7cfabb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bb7cfabb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ee04c79c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dee04c79c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ee04c79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ee04c79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dbb7cfabb7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dbb7cfabb7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ee04c79c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ee04c79c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bb7cfabb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bb7cfabb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ee04c79c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ee04c79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ee04c79c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ee04c79c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ee04c79c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ee04c79c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ee04c79c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ee04c79c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slide" Target="/ppt/slides/slide4.xml"/><Relationship Id="rId5" Type="http://schemas.openxmlformats.org/officeDocument/2006/relationships/image" Target="../media/image2.png"/><Relationship Id="rId6" Type="http://schemas.openxmlformats.org/officeDocument/2006/relationships/slide" Target="/ppt/slides/slide7.xml"/><Relationship Id="rId7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/ppt/slides/slide5.xml"/><Relationship Id="rId6" Type="http://schemas.openxmlformats.org/officeDocument/2006/relationships/slide" Target="/ppt/slides/slide2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/ppt/slides/slide6.xml"/><Relationship Id="rId6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8.xml"/><Relationship Id="rId10" Type="http://schemas.openxmlformats.org/officeDocument/2006/relationships/slide" Target="/ppt/slides/slide17.xml"/><Relationship Id="rId13" Type="http://schemas.openxmlformats.org/officeDocument/2006/relationships/slide" Target="/ppt/slides/slide14.xml"/><Relationship Id="rId12" Type="http://schemas.openxmlformats.org/officeDocument/2006/relationships/slide" Target="/ppt/slides/slide1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1.xml"/><Relationship Id="rId4" Type="http://schemas.openxmlformats.org/officeDocument/2006/relationships/slide" Target="/ppt/slides/slide13.xml"/><Relationship Id="rId9" Type="http://schemas.openxmlformats.org/officeDocument/2006/relationships/slide" Target="/ppt/slides/slide20.xml"/><Relationship Id="rId15" Type="http://schemas.openxmlformats.org/officeDocument/2006/relationships/slide" Target="/ppt/slides/slide8.xml"/><Relationship Id="rId14" Type="http://schemas.openxmlformats.org/officeDocument/2006/relationships/slide" Target="/ppt/slides/slide21.xml"/><Relationship Id="rId16" Type="http://schemas.openxmlformats.org/officeDocument/2006/relationships/slide" Target="/ppt/slides/slide3.xml"/><Relationship Id="rId5" Type="http://schemas.openxmlformats.org/officeDocument/2006/relationships/slide" Target="/ppt/slides/slide12.xml"/><Relationship Id="rId6" Type="http://schemas.openxmlformats.org/officeDocument/2006/relationships/slide" Target="/ppt/slides/slide15.xml"/><Relationship Id="rId7" Type="http://schemas.openxmlformats.org/officeDocument/2006/relationships/slide" Target="/ppt/slides/slide16.xml"/><Relationship Id="rId8" Type="http://schemas.openxmlformats.org/officeDocument/2006/relationships/slide" Target="/ppt/slides/slide10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8.xml"/><Relationship Id="rId10" Type="http://schemas.openxmlformats.org/officeDocument/2006/relationships/slide" Target="/ppt/slides/slide17.xml"/><Relationship Id="rId13" Type="http://schemas.openxmlformats.org/officeDocument/2006/relationships/slide" Target="/ppt/slides/slide14.xml"/><Relationship Id="rId12" Type="http://schemas.openxmlformats.org/officeDocument/2006/relationships/slide" Target="/ppt/slides/slide1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1.xml"/><Relationship Id="rId4" Type="http://schemas.openxmlformats.org/officeDocument/2006/relationships/slide" Target="/ppt/slides/slide13.xml"/><Relationship Id="rId9" Type="http://schemas.openxmlformats.org/officeDocument/2006/relationships/slide" Target="/ppt/slides/slide20.xml"/><Relationship Id="rId15" Type="http://schemas.openxmlformats.org/officeDocument/2006/relationships/slide" Target="/ppt/slides/slide8.xml"/><Relationship Id="rId14" Type="http://schemas.openxmlformats.org/officeDocument/2006/relationships/slide" Target="/ppt/slides/slide21.xml"/><Relationship Id="rId16" Type="http://schemas.openxmlformats.org/officeDocument/2006/relationships/slide" Target="/ppt/slides/slide4.xml"/><Relationship Id="rId5" Type="http://schemas.openxmlformats.org/officeDocument/2006/relationships/slide" Target="/ppt/slides/slide12.xml"/><Relationship Id="rId6" Type="http://schemas.openxmlformats.org/officeDocument/2006/relationships/slide" Target="/ppt/slides/slide15.xml"/><Relationship Id="rId7" Type="http://schemas.openxmlformats.org/officeDocument/2006/relationships/slide" Target="/ppt/slides/slide16.xml"/><Relationship Id="rId8" Type="http://schemas.openxmlformats.org/officeDocument/2006/relationships/slide" Target="/ppt/slides/slide10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8.xml"/><Relationship Id="rId10" Type="http://schemas.openxmlformats.org/officeDocument/2006/relationships/slide" Target="/ppt/slides/slide17.xml"/><Relationship Id="rId13" Type="http://schemas.openxmlformats.org/officeDocument/2006/relationships/slide" Target="/ppt/slides/slide14.xml"/><Relationship Id="rId12" Type="http://schemas.openxmlformats.org/officeDocument/2006/relationships/slide" Target="/ppt/slides/slide1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1.xml"/><Relationship Id="rId4" Type="http://schemas.openxmlformats.org/officeDocument/2006/relationships/slide" Target="/ppt/slides/slide13.xml"/><Relationship Id="rId9" Type="http://schemas.openxmlformats.org/officeDocument/2006/relationships/slide" Target="/ppt/slides/slide20.xml"/><Relationship Id="rId15" Type="http://schemas.openxmlformats.org/officeDocument/2006/relationships/slide" Target="/ppt/slides/slide2.xml"/><Relationship Id="rId14" Type="http://schemas.openxmlformats.org/officeDocument/2006/relationships/slide" Target="/ppt/slides/slide21.xml"/><Relationship Id="rId5" Type="http://schemas.openxmlformats.org/officeDocument/2006/relationships/slide" Target="/ppt/slides/slide12.xml"/><Relationship Id="rId6" Type="http://schemas.openxmlformats.org/officeDocument/2006/relationships/slide" Target="/ppt/slides/slide15.xml"/><Relationship Id="rId7" Type="http://schemas.openxmlformats.org/officeDocument/2006/relationships/slide" Target="/ppt/slides/slide16.xml"/><Relationship Id="rId8" Type="http://schemas.openxmlformats.org/officeDocument/2006/relationships/slide" Target="/ppt/slides/slide1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675275" y="9192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6400">
                <a:latin typeface="Impact"/>
                <a:ea typeface="Impact"/>
                <a:cs typeface="Impact"/>
                <a:sym typeface="Impact"/>
              </a:rPr>
              <a:t>welcome</a:t>
            </a:r>
            <a:endParaRPr sz="6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8" name="Google Shape;278;p13">
            <a:hlinkClick action="ppaction://hlinkshowjump?jump=nextslide"/>
          </p:cNvPr>
          <p:cNvSpPr/>
          <p:nvPr/>
        </p:nvSpPr>
        <p:spPr>
          <a:xfrm>
            <a:off x="1326600" y="3197625"/>
            <a:ext cx="1797300" cy="6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/>
          <p:nvPr/>
        </p:nvSpPr>
        <p:spPr>
          <a:xfrm>
            <a:off x="483375" y="1375563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BANJARI</a:t>
            </a:r>
            <a:endParaRPr/>
          </a:p>
        </p:txBody>
      </p:sp>
      <p:sp>
        <p:nvSpPr>
          <p:cNvPr id="394" name="Google Shape;394;p22"/>
          <p:cNvSpPr txBox="1"/>
          <p:nvPr/>
        </p:nvSpPr>
        <p:spPr>
          <a:xfrm>
            <a:off x="483375" y="446175"/>
            <a:ext cx="250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>
                <a:latin typeface="Impact"/>
                <a:ea typeface="Impact"/>
                <a:cs typeface="Impact"/>
                <a:sym typeface="Impact"/>
              </a:rPr>
              <a:t>Keagamaan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4572000" y="1406625"/>
            <a:ext cx="20574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TAKMIR</a:t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502625" y="26381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502625" y="31705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502625" y="4237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502625" y="37039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4617425" y="26381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4617425" y="31705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4617425" y="4237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4617425" y="37039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502625" y="21047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4617425" y="21047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/>
          <p:nvPr/>
        </p:nvSpPr>
        <p:spPr>
          <a:xfrm>
            <a:off x="1002600" y="285050"/>
            <a:ext cx="257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latin typeface="Impact"/>
                <a:ea typeface="Impact"/>
                <a:cs typeface="Impact"/>
                <a:sym typeface="Impact"/>
              </a:rPr>
              <a:t>Silat</a:t>
            </a:r>
            <a:endParaRPr sz="3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731225" y="1377125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PSHT</a:t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3532275" y="1377125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Merpati Putih (MP)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6333325" y="1377113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Perisai Diri (PD)</a:t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731225" y="26381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731225" y="31705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731225" y="4237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731225" y="37039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3550625" y="26381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3550625" y="31705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3550625" y="4237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3550625" y="37039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6370025" y="26381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6370025" y="31705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6370025" y="4237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6370025" y="37039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731225" y="21047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3550625" y="21047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6370025" y="21047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/>
          <p:nvPr/>
        </p:nvSpPr>
        <p:spPr>
          <a:xfrm>
            <a:off x="1002600" y="285050"/>
            <a:ext cx="257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latin typeface="Impact"/>
                <a:ea typeface="Impact"/>
                <a:cs typeface="Impact"/>
                <a:sym typeface="Impact"/>
              </a:rPr>
              <a:t>Olahraga</a:t>
            </a:r>
            <a:endParaRPr sz="3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731225" y="133855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Futsal</a:t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3582000" y="133855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Bulutangkis</a:t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6432775" y="133853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Basket</a:t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731225" y="27143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731225" y="32467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731225" y="43135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731225" y="37801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3602050" y="269353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3626825" y="32467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3626825" y="43135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3626825" y="37801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6446225" y="27143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6446225" y="32467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6446225" y="43135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6446225" y="37801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731225" y="21809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3626825" y="21809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6446225" y="21809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5"/>
          <p:cNvSpPr txBox="1"/>
          <p:nvPr/>
        </p:nvSpPr>
        <p:spPr>
          <a:xfrm>
            <a:off x="1002600" y="285050"/>
            <a:ext cx="257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latin typeface="Impact"/>
                <a:ea typeface="Impact"/>
                <a:cs typeface="Impact"/>
                <a:sym typeface="Impact"/>
              </a:rPr>
              <a:t>Seni</a:t>
            </a:r>
            <a:endParaRPr sz="3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60" name="Google Shape;460;p25"/>
          <p:cNvSpPr/>
          <p:nvPr/>
        </p:nvSpPr>
        <p:spPr>
          <a:xfrm>
            <a:off x="76200" y="1301375"/>
            <a:ext cx="19068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Tari</a:t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2379600" y="1301375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Musik</a:t>
            </a: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4759200" y="1287150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Gamelan Osing</a:t>
            </a: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7161000" y="1287150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Teater</a:t>
            </a: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7147625" y="2638103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7147625" y="3170594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7147625" y="4237400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7147625" y="3703997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4785425" y="2638103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4785425" y="3170593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4785425" y="4237398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4785425" y="3703995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2347025" y="2638103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2347025" y="3170593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2347025" y="4237398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2347025" y="3703995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45425" y="2638103"/>
            <a:ext cx="19377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45425" y="3170593"/>
            <a:ext cx="19377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45425" y="4237398"/>
            <a:ext cx="19377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45425" y="3703995"/>
            <a:ext cx="19377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45425" y="2104700"/>
            <a:ext cx="19377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2331425" y="2104700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4769825" y="2104700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7132025" y="2104700"/>
            <a:ext cx="19830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/>
          <p:nvPr/>
        </p:nvSpPr>
        <p:spPr>
          <a:xfrm>
            <a:off x="1002600" y="285050"/>
            <a:ext cx="2579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latin typeface="Impact"/>
                <a:ea typeface="Impact"/>
                <a:cs typeface="Impact"/>
                <a:sym typeface="Impact"/>
              </a:rPr>
              <a:t>Pecinta Alam (PA)</a:t>
            </a:r>
            <a:endParaRPr sz="3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0" name="Google Shape;490;p26"/>
          <p:cNvSpPr/>
          <p:nvPr/>
        </p:nvSpPr>
        <p:spPr>
          <a:xfrm>
            <a:off x="883625" y="25619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883625" y="3094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492" name="Google Shape;492;p26"/>
          <p:cNvSpPr/>
          <p:nvPr/>
        </p:nvSpPr>
        <p:spPr>
          <a:xfrm>
            <a:off x="883625" y="41611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493" name="Google Shape;493;p26"/>
          <p:cNvSpPr/>
          <p:nvPr/>
        </p:nvSpPr>
        <p:spPr>
          <a:xfrm>
            <a:off x="883625" y="36277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494" name="Google Shape;494;p26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495" name="Google Shape;495;p26"/>
          <p:cNvSpPr/>
          <p:nvPr/>
        </p:nvSpPr>
        <p:spPr>
          <a:xfrm>
            <a:off x="883625" y="20285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"/>
          <p:cNvSpPr txBox="1"/>
          <p:nvPr/>
        </p:nvSpPr>
        <p:spPr>
          <a:xfrm>
            <a:off x="1002600" y="285050"/>
            <a:ext cx="2579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latin typeface="Impact"/>
                <a:ea typeface="Impact"/>
                <a:cs typeface="Impact"/>
                <a:sym typeface="Impact"/>
              </a:rPr>
              <a:t>Beladiri TaeKwonDo</a:t>
            </a:r>
            <a:endParaRPr sz="3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31225" y="24095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731225" y="29419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731225" y="40087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731225" y="3475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731225" y="18761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 txBox="1"/>
          <p:nvPr/>
        </p:nvSpPr>
        <p:spPr>
          <a:xfrm>
            <a:off x="1002600" y="285050"/>
            <a:ext cx="257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latin typeface="Impact"/>
                <a:ea typeface="Impact"/>
                <a:cs typeface="Impact"/>
                <a:sym typeface="Impact"/>
              </a:rPr>
              <a:t>Drumband</a:t>
            </a:r>
            <a:endParaRPr sz="3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12" name="Google Shape;512;p28"/>
          <p:cNvSpPr/>
          <p:nvPr/>
        </p:nvSpPr>
        <p:spPr>
          <a:xfrm>
            <a:off x="731225" y="24095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731225" y="29419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731225" y="40087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731225" y="3475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516" name="Google Shape;516;p28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731225" y="18761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/>
          <p:nvPr/>
        </p:nvSpPr>
        <p:spPr>
          <a:xfrm>
            <a:off x="1002600" y="285050"/>
            <a:ext cx="4004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latin typeface="Impact"/>
                <a:ea typeface="Impact"/>
                <a:cs typeface="Impact"/>
                <a:sym typeface="Impact"/>
              </a:rPr>
              <a:t>Karya Ilmiah Remaja (KIR)</a:t>
            </a:r>
            <a:endParaRPr sz="3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23" name="Google Shape;523;p29"/>
          <p:cNvSpPr/>
          <p:nvPr/>
        </p:nvSpPr>
        <p:spPr>
          <a:xfrm>
            <a:off x="731225" y="24095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731225" y="29419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731225" y="40087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31225" y="3475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731225" y="18761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"/>
          <p:cNvSpPr txBox="1"/>
          <p:nvPr/>
        </p:nvSpPr>
        <p:spPr>
          <a:xfrm>
            <a:off x="1002600" y="285050"/>
            <a:ext cx="257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latin typeface="Impact"/>
                <a:ea typeface="Impact"/>
                <a:cs typeface="Impact"/>
                <a:sym typeface="Impact"/>
              </a:rPr>
              <a:t>PRAMUKA</a:t>
            </a:r>
            <a:endParaRPr sz="3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731225" y="24095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731225" y="29419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731225" y="40087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731225" y="3475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39" name="Google Shape;539;p30"/>
          <p:cNvSpPr/>
          <p:nvPr/>
        </p:nvSpPr>
        <p:spPr>
          <a:xfrm>
            <a:off x="731225" y="18761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1"/>
          <p:cNvSpPr txBox="1"/>
          <p:nvPr/>
        </p:nvSpPr>
        <p:spPr>
          <a:xfrm>
            <a:off x="1002600" y="285050"/>
            <a:ext cx="4264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latin typeface="Impact"/>
                <a:ea typeface="Impact"/>
                <a:cs typeface="Impact"/>
                <a:sym typeface="Impact"/>
              </a:rPr>
              <a:t>Palang Merah Remaja (PMR)</a:t>
            </a:r>
            <a:endParaRPr sz="3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45" name="Google Shape;545;p31"/>
          <p:cNvSpPr/>
          <p:nvPr/>
        </p:nvSpPr>
        <p:spPr>
          <a:xfrm>
            <a:off x="731225" y="24095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546" name="Google Shape;546;p31"/>
          <p:cNvSpPr/>
          <p:nvPr/>
        </p:nvSpPr>
        <p:spPr>
          <a:xfrm>
            <a:off x="731225" y="29419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547" name="Google Shape;547;p31"/>
          <p:cNvSpPr/>
          <p:nvPr/>
        </p:nvSpPr>
        <p:spPr>
          <a:xfrm>
            <a:off x="731225" y="40087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548" name="Google Shape;548;p31"/>
          <p:cNvSpPr/>
          <p:nvPr/>
        </p:nvSpPr>
        <p:spPr>
          <a:xfrm>
            <a:off x="731225" y="3475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549" name="Google Shape;549;p31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50" name="Google Shape;550;p31"/>
          <p:cNvSpPr/>
          <p:nvPr/>
        </p:nvSpPr>
        <p:spPr>
          <a:xfrm>
            <a:off x="731225" y="18761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min User Icon #354369 - Free Icons Library"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45953" r="3877" t="25233"/>
          <a:stretch/>
        </p:blipFill>
        <p:spPr>
          <a:xfrm>
            <a:off x="2804700" y="1536850"/>
            <a:ext cx="1223325" cy="117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min User Icon #354369 - Free Icons Library"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49959" t="25233"/>
          <a:stretch/>
        </p:blipFill>
        <p:spPr>
          <a:xfrm>
            <a:off x="635800" y="1536850"/>
            <a:ext cx="1223325" cy="11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>
            <a:hlinkClick action="ppaction://hlinksldjump" r:id="rId4"/>
          </p:cNvPr>
          <p:cNvSpPr/>
          <p:nvPr/>
        </p:nvSpPr>
        <p:spPr>
          <a:xfrm>
            <a:off x="756025" y="2949775"/>
            <a:ext cx="892500" cy="28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</a:t>
            </a:r>
            <a:endParaRPr/>
          </a:p>
        </p:txBody>
      </p:sp>
      <p:sp>
        <p:nvSpPr>
          <p:cNvPr id="287" name="Google Shape;287;p14">
            <a:hlinkClick action="ppaction://hlinkshowjump?jump=nextslide"/>
          </p:cNvPr>
          <p:cNvSpPr/>
          <p:nvPr/>
        </p:nvSpPr>
        <p:spPr>
          <a:xfrm>
            <a:off x="2965825" y="2949775"/>
            <a:ext cx="892500" cy="28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admin</a:t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100" y="1539750"/>
            <a:ext cx="1223325" cy="116923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>
            <a:hlinkClick action="ppaction://hlinksldjump" r:id="rId6"/>
          </p:cNvPr>
          <p:cNvSpPr/>
          <p:nvPr/>
        </p:nvSpPr>
        <p:spPr>
          <a:xfrm>
            <a:off x="4870825" y="2949775"/>
            <a:ext cx="892500" cy="28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</a:t>
            </a:r>
            <a:endParaRPr/>
          </a:p>
        </p:txBody>
      </p:sp>
      <p:sp>
        <p:nvSpPr>
          <p:cNvPr id="290" name="Google Shape;290;p14">
            <a:hlinkClick action="ppaction://hlinksldjump" r:id="rId7"/>
          </p:cNvPr>
          <p:cNvSpPr/>
          <p:nvPr/>
        </p:nvSpPr>
        <p:spPr>
          <a:xfrm>
            <a:off x="2991725" y="41641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 txBox="1"/>
          <p:nvPr/>
        </p:nvSpPr>
        <p:spPr>
          <a:xfrm>
            <a:off x="1002600" y="285050"/>
            <a:ext cx="257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latin typeface="Impact"/>
                <a:ea typeface="Impact"/>
                <a:cs typeface="Impact"/>
                <a:sym typeface="Impact"/>
              </a:rPr>
              <a:t>PBN</a:t>
            </a:r>
            <a:endParaRPr sz="3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731225" y="24095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731225" y="29419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558" name="Google Shape;558;p32"/>
          <p:cNvSpPr/>
          <p:nvPr/>
        </p:nvSpPr>
        <p:spPr>
          <a:xfrm>
            <a:off x="731225" y="40087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559" name="Google Shape;559;p32"/>
          <p:cNvSpPr/>
          <p:nvPr/>
        </p:nvSpPr>
        <p:spPr>
          <a:xfrm>
            <a:off x="731225" y="3475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560" name="Google Shape;560;p32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61" name="Google Shape;561;p32"/>
          <p:cNvSpPr/>
          <p:nvPr/>
        </p:nvSpPr>
        <p:spPr>
          <a:xfrm>
            <a:off x="731225" y="18761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 txBox="1"/>
          <p:nvPr/>
        </p:nvSpPr>
        <p:spPr>
          <a:xfrm>
            <a:off x="1002600" y="285050"/>
            <a:ext cx="257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latin typeface="Impact"/>
                <a:ea typeface="Impact"/>
                <a:cs typeface="Impact"/>
                <a:sym typeface="Impact"/>
              </a:rPr>
              <a:t>OSIS</a:t>
            </a:r>
            <a:endParaRPr sz="3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7" name="Google Shape;567;p33"/>
          <p:cNvSpPr/>
          <p:nvPr/>
        </p:nvSpPr>
        <p:spPr>
          <a:xfrm>
            <a:off x="731225" y="24095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Kepengurusan</a:t>
            </a:r>
            <a:endParaRPr/>
          </a:p>
        </p:txBody>
      </p:sp>
      <p:sp>
        <p:nvSpPr>
          <p:cNvPr id="568" name="Google Shape;568;p33"/>
          <p:cNvSpPr/>
          <p:nvPr/>
        </p:nvSpPr>
        <p:spPr>
          <a:xfrm>
            <a:off x="731225" y="29419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</a:t>
            </a:r>
            <a:endParaRPr/>
          </a:p>
        </p:txBody>
      </p:sp>
      <p:sp>
        <p:nvSpPr>
          <p:cNvPr id="569" name="Google Shape;569;p33"/>
          <p:cNvSpPr/>
          <p:nvPr/>
        </p:nvSpPr>
        <p:spPr>
          <a:xfrm>
            <a:off x="731225" y="40087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 latihan</a:t>
            </a:r>
            <a:endParaRPr/>
          </a:p>
        </p:txBody>
      </p:sp>
      <p:sp>
        <p:nvSpPr>
          <p:cNvPr id="570" name="Google Shape;570;p33"/>
          <p:cNvSpPr/>
          <p:nvPr/>
        </p:nvSpPr>
        <p:spPr>
          <a:xfrm>
            <a:off x="731225" y="3475388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latihan dan kegiatan</a:t>
            </a:r>
            <a:endParaRPr/>
          </a:p>
        </p:txBody>
      </p:sp>
      <p:sp>
        <p:nvSpPr>
          <p:cNvPr id="571" name="Google Shape;571;p33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731225" y="1876100"/>
            <a:ext cx="23796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Siswa Berprestasi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4"/>
          <p:cNvSpPr txBox="1"/>
          <p:nvPr/>
        </p:nvSpPr>
        <p:spPr>
          <a:xfrm>
            <a:off x="2392500" y="174050"/>
            <a:ext cx="435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latin typeface="Nunito"/>
                <a:ea typeface="Nunito"/>
                <a:cs typeface="Nunito"/>
                <a:sym typeface="Nunito"/>
              </a:rPr>
              <a:t>Struktur Kepengurusn</a:t>
            </a:r>
            <a:r>
              <a:rPr lang="id" sz="2800">
                <a:latin typeface="Nunito"/>
                <a:ea typeface="Nunito"/>
                <a:cs typeface="Nunito"/>
                <a:sym typeface="Nunito"/>
              </a:rPr>
              <a:t> for admin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78" name="Google Shape;578;p34"/>
          <p:cNvGraphicFramePr/>
          <p:nvPr/>
        </p:nvGraphicFramePr>
        <p:xfrm>
          <a:off x="152400" y="142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1703300"/>
                <a:gridCol w="1681200"/>
                <a:gridCol w="1437850"/>
                <a:gridCol w="1008400"/>
              </a:tblGrid>
              <a:tr h="2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JABATAN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NIP/NIS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 HP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7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Kepala SMAN 1 Pesanggaran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2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Pembina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2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Ketua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2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Wakil Ketua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2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Sekretaris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2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Bendahara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sp>
        <p:nvSpPr>
          <p:cNvPr id="579" name="Google Shape;579;p34"/>
          <p:cNvSpPr/>
          <p:nvPr/>
        </p:nvSpPr>
        <p:spPr>
          <a:xfrm>
            <a:off x="6154000" y="1515750"/>
            <a:ext cx="2940600" cy="2377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JABATAN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NAMA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NIP/NIS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NO HP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80" name="Google Shape;580;p34"/>
          <p:cNvSpPr/>
          <p:nvPr/>
        </p:nvSpPr>
        <p:spPr>
          <a:xfrm>
            <a:off x="7239900" y="1591946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581" name="Google Shape;581;p34"/>
          <p:cNvSpPr/>
          <p:nvPr/>
        </p:nvSpPr>
        <p:spPr>
          <a:xfrm>
            <a:off x="7239900" y="1934846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582" name="Google Shape;582;p34"/>
          <p:cNvSpPr/>
          <p:nvPr/>
        </p:nvSpPr>
        <p:spPr>
          <a:xfrm>
            <a:off x="7239900" y="2277746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583" name="Google Shape;583;p34"/>
          <p:cNvSpPr/>
          <p:nvPr/>
        </p:nvSpPr>
        <p:spPr>
          <a:xfrm>
            <a:off x="7239900" y="2620646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584" name="Google Shape;584;p34"/>
          <p:cNvSpPr/>
          <p:nvPr/>
        </p:nvSpPr>
        <p:spPr>
          <a:xfrm>
            <a:off x="7944725" y="3630770"/>
            <a:ext cx="861600" cy="26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u="sng">
                <a:solidFill>
                  <a:srgbClr val="666666"/>
                </a:solidFill>
              </a:rPr>
              <a:t>T</a:t>
            </a:r>
            <a:r>
              <a:rPr lang="id" sz="1200">
                <a:solidFill>
                  <a:srgbClr val="666666"/>
                </a:solidFill>
              </a:rPr>
              <a:t>ambah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85" name="Google Shape;585;p34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5"/>
          <p:cNvSpPr txBox="1"/>
          <p:nvPr/>
        </p:nvSpPr>
        <p:spPr>
          <a:xfrm>
            <a:off x="2392500" y="174050"/>
            <a:ext cx="435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latin typeface="Nunito"/>
                <a:ea typeface="Nunito"/>
                <a:cs typeface="Nunito"/>
                <a:sym typeface="Nunito"/>
              </a:rPr>
              <a:t>Struktur Kepengurusn for user &amp; siswa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91" name="Google Shape;591;p35"/>
          <p:cNvGraphicFramePr/>
          <p:nvPr/>
        </p:nvGraphicFramePr>
        <p:xfrm>
          <a:off x="189550" y="142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2539675"/>
                <a:gridCol w="2506700"/>
                <a:gridCol w="2143875"/>
                <a:gridCol w="1503525"/>
              </a:tblGrid>
              <a:tr h="2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JABATAN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NIP/NIS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 HP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7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Kepala SMAN 1 Pesanggaran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2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Pembina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2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Ketua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2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Wakil Ketua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2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Sekretaris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2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Bendahara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sp>
        <p:nvSpPr>
          <p:cNvPr id="592" name="Google Shape;592;p35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7" name="Google Shape;597;p36"/>
          <p:cNvGraphicFramePr/>
          <p:nvPr/>
        </p:nvGraphicFramePr>
        <p:xfrm>
          <a:off x="360313" y="113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1373700"/>
                <a:gridCol w="1373700"/>
                <a:gridCol w="1373700"/>
                <a:gridCol w="1391550"/>
              </a:tblGrid>
              <a:tr h="39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FFFF"/>
                          </a:solidFill>
                        </a:rPr>
                        <a:t>NIS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FFFF"/>
                          </a:solidFill>
                        </a:rPr>
                        <a:t>nama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FFFF"/>
                          </a:solidFill>
                        </a:rPr>
                        <a:t>kelas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FFFF"/>
                          </a:solidFill>
                        </a:rPr>
                        <a:t>jenis kelamin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</a:tr>
              <a:tr h="5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</a:tr>
              <a:tr h="5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</a:tr>
              <a:tr h="5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</a:tr>
              <a:tr h="5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</a:tr>
            </a:tbl>
          </a:graphicData>
        </a:graphic>
      </p:graphicFrame>
      <p:sp>
        <p:nvSpPr>
          <p:cNvPr id="598" name="Google Shape;598;p36"/>
          <p:cNvSpPr txBox="1"/>
          <p:nvPr/>
        </p:nvSpPr>
        <p:spPr>
          <a:xfrm>
            <a:off x="2392500" y="174050"/>
            <a:ext cx="435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latin typeface="Nunito"/>
                <a:ea typeface="Nunito"/>
                <a:cs typeface="Nunito"/>
                <a:sym typeface="Nunito"/>
              </a:rPr>
              <a:t>Anggota for admin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9" name="Google Shape;599;p36"/>
          <p:cNvSpPr/>
          <p:nvPr/>
        </p:nvSpPr>
        <p:spPr>
          <a:xfrm>
            <a:off x="8097125" y="3249770"/>
            <a:ext cx="861600" cy="26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u="sng">
                <a:solidFill>
                  <a:srgbClr val="666666"/>
                </a:solidFill>
              </a:rPr>
              <a:t>T</a:t>
            </a:r>
            <a:r>
              <a:rPr lang="id" sz="1200">
                <a:solidFill>
                  <a:srgbClr val="666666"/>
                </a:solidFill>
              </a:rPr>
              <a:t>ambah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00" name="Google Shape;600;p36"/>
          <p:cNvSpPr/>
          <p:nvPr/>
        </p:nvSpPr>
        <p:spPr>
          <a:xfrm>
            <a:off x="6154000" y="1134750"/>
            <a:ext cx="2940600" cy="2377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NIS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Nama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Kelas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Jenis Kelamin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01" name="Google Shape;601;p36"/>
          <p:cNvSpPr/>
          <p:nvPr/>
        </p:nvSpPr>
        <p:spPr>
          <a:xfrm>
            <a:off x="7316100" y="1147221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02" name="Google Shape;602;p36"/>
          <p:cNvSpPr/>
          <p:nvPr/>
        </p:nvSpPr>
        <p:spPr>
          <a:xfrm>
            <a:off x="7315925" y="1524073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03" name="Google Shape;603;p36"/>
          <p:cNvSpPr/>
          <p:nvPr/>
        </p:nvSpPr>
        <p:spPr>
          <a:xfrm>
            <a:off x="7315925" y="1900913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04" name="Google Shape;604;p36"/>
          <p:cNvSpPr/>
          <p:nvPr/>
        </p:nvSpPr>
        <p:spPr>
          <a:xfrm>
            <a:off x="7316100" y="22777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05" name="Google Shape;605;p36"/>
          <p:cNvSpPr/>
          <p:nvPr/>
        </p:nvSpPr>
        <p:spPr>
          <a:xfrm>
            <a:off x="360325" y="3812225"/>
            <a:ext cx="2369400" cy="262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earch icon - Free download on Iconfinder" id="606" name="Google Shape;6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425" y="3812225"/>
            <a:ext cx="2628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6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7"/>
          <p:cNvSpPr txBox="1"/>
          <p:nvPr/>
        </p:nvSpPr>
        <p:spPr>
          <a:xfrm>
            <a:off x="2392500" y="174050"/>
            <a:ext cx="435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latin typeface="Nunito"/>
                <a:ea typeface="Nunito"/>
                <a:cs typeface="Nunito"/>
                <a:sym typeface="Nunito"/>
              </a:rPr>
              <a:t>Anggota for user &amp; siswa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613" name="Google Shape;613;p37"/>
          <p:cNvGraphicFramePr/>
          <p:nvPr/>
        </p:nvGraphicFramePr>
        <p:xfrm>
          <a:off x="360313" y="2274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2124625"/>
                <a:gridCol w="2124625"/>
                <a:gridCol w="2124625"/>
                <a:gridCol w="2152250"/>
              </a:tblGrid>
              <a:tr h="39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FFFF"/>
                          </a:solidFill>
                        </a:rPr>
                        <a:t>NIS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FFFF"/>
                          </a:solidFill>
                        </a:rPr>
                        <a:t>nama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FFFF"/>
                          </a:solidFill>
                        </a:rPr>
                        <a:t>kelas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FFFF"/>
                          </a:solidFill>
                        </a:rPr>
                        <a:t>jenis kelamin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</a:tr>
              <a:tr h="5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</a:tr>
              <a:tr h="5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</a:tr>
              <a:tr h="5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5B9BD5"/>
                    </a:solidFill>
                  </a:tcPr>
                </a:tc>
              </a:tr>
              <a:tr h="5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2F75B5"/>
                    </a:solidFill>
                  </a:tcPr>
                </a:tc>
              </a:tr>
            </a:tbl>
          </a:graphicData>
        </a:graphic>
      </p:graphicFrame>
      <p:pic>
        <p:nvPicPr>
          <p:cNvPr descr="Search icon - Free download on Iconfinder" id="614" name="Google Shape;6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425" y="1678625"/>
            <a:ext cx="2628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7"/>
          <p:cNvSpPr/>
          <p:nvPr/>
        </p:nvSpPr>
        <p:spPr>
          <a:xfrm>
            <a:off x="360325" y="1678625"/>
            <a:ext cx="2369400" cy="262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 txBox="1"/>
          <p:nvPr/>
        </p:nvSpPr>
        <p:spPr>
          <a:xfrm>
            <a:off x="2392500" y="174050"/>
            <a:ext cx="435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latin typeface="Nunito"/>
                <a:ea typeface="Nunito"/>
                <a:cs typeface="Nunito"/>
                <a:sym typeface="Nunito"/>
              </a:rPr>
              <a:t>Jadwal Kegiatan for admin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622" name="Google Shape;622;p38"/>
          <p:cNvGraphicFramePr/>
          <p:nvPr/>
        </p:nvGraphicFramePr>
        <p:xfrm>
          <a:off x="1524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1738400"/>
                <a:gridCol w="17158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Tempat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Jam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623" name="Google Shape;623;p38"/>
          <p:cNvSpPr/>
          <p:nvPr/>
        </p:nvSpPr>
        <p:spPr>
          <a:xfrm>
            <a:off x="199925" y="1255950"/>
            <a:ext cx="1609500" cy="31470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Latihan rutin</a:t>
            </a:r>
            <a:endParaRPr sz="1700"/>
          </a:p>
        </p:txBody>
      </p:sp>
      <p:sp>
        <p:nvSpPr>
          <p:cNvPr id="624" name="Google Shape;624;p38"/>
          <p:cNvSpPr/>
          <p:nvPr/>
        </p:nvSpPr>
        <p:spPr>
          <a:xfrm>
            <a:off x="199925" y="2475150"/>
            <a:ext cx="3188700" cy="31470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Kegiatan bulanan dan tahunan</a:t>
            </a:r>
            <a:endParaRPr sz="1700"/>
          </a:p>
        </p:txBody>
      </p:sp>
      <p:graphicFrame>
        <p:nvGraphicFramePr>
          <p:cNvPr id="625" name="Google Shape;625;p38"/>
          <p:cNvGraphicFramePr/>
          <p:nvPr/>
        </p:nvGraphicFramePr>
        <p:xfrm>
          <a:off x="199925" y="28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1345050"/>
                <a:gridCol w="1362750"/>
                <a:gridCol w="1362750"/>
                <a:gridCol w="138045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Tempat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tanggal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bulan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nama kegiatan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626" name="Google Shape;626;p38"/>
          <p:cNvSpPr/>
          <p:nvPr/>
        </p:nvSpPr>
        <p:spPr>
          <a:xfrm>
            <a:off x="6154000" y="2668550"/>
            <a:ext cx="2940600" cy="2329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Tempat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tanggal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bulan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Jenis Kegiatan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7316100" y="37255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7316100" y="34207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7316100" y="30827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7316100" y="27447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8097125" y="4697570"/>
            <a:ext cx="861600" cy="26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u="sng">
                <a:solidFill>
                  <a:srgbClr val="666666"/>
                </a:solidFill>
              </a:rPr>
              <a:t>T</a:t>
            </a:r>
            <a:r>
              <a:rPr lang="id" sz="1200">
                <a:solidFill>
                  <a:srgbClr val="666666"/>
                </a:solidFill>
              </a:rPr>
              <a:t>ambah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6154000" y="1140250"/>
            <a:ext cx="2940600" cy="133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Tempat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Jam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7316100" y="12207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7316100" y="15255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8097125" y="2182970"/>
            <a:ext cx="861600" cy="26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u="sng">
                <a:solidFill>
                  <a:srgbClr val="666666"/>
                </a:solidFill>
              </a:rPr>
              <a:t>T</a:t>
            </a:r>
            <a:r>
              <a:rPr lang="id" sz="1200">
                <a:solidFill>
                  <a:srgbClr val="666666"/>
                </a:solidFill>
              </a:rPr>
              <a:t>ambah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9"/>
          <p:cNvSpPr txBox="1"/>
          <p:nvPr/>
        </p:nvSpPr>
        <p:spPr>
          <a:xfrm>
            <a:off x="2392500" y="174050"/>
            <a:ext cx="435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latin typeface="Nunito"/>
                <a:ea typeface="Nunito"/>
                <a:cs typeface="Nunito"/>
                <a:sym typeface="Nunito"/>
              </a:rPr>
              <a:t>Jadwal Kegiatan for user &amp; siswa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642" name="Google Shape;642;p39"/>
          <p:cNvGraphicFramePr/>
          <p:nvPr/>
        </p:nvGraphicFramePr>
        <p:xfrm>
          <a:off x="1524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1738400"/>
                <a:gridCol w="17158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Tempat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Jam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643" name="Google Shape;643;p39"/>
          <p:cNvSpPr/>
          <p:nvPr/>
        </p:nvSpPr>
        <p:spPr>
          <a:xfrm>
            <a:off x="199925" y="1255950"/>
            <a:ext cx="1609500" cy="31470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Latihan rutin</a:t>
            </a:r>
            <a:endParaRPr sz="1700"/>
          </a:p>
        </p:txBody>
      </p:sp>
      <p:sp>
        <p:nvSpPr>
          <p:cNvPr id="644" name="Google Shape;644;p39"/>
          <p:cNvSpPr/>
          <p:nvPr/>
        </p:nvSpPr>
        <p:spPr>
          <a:xfrm>
            <a:off x="199925" y="2475150"/>
            <a:ext cx="3188700" cy="31470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Kegiatan bulanan dan tahunan</a:t>
            </a:r>
            <a:endParaRPr sz="1700"/>
          </a:p>
        </p:txBody>
      </p:sp>
      <p:graphicFrame>
        <p:nvGraphicFramePr>
          <p:cNvPr id="645" name="Google Shape;645;p39"/>
          <p:cNvGraphicFramePr/>
          <p:nvPr/>
        </p:nvGraphicFramePr>
        <p:xfrm>
          <a:off x="199925" y="28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2090125"/>
                <a:gridCol w="2117625"/>
                <a:gridCol w="2117625"/>
                <a:gridCol w="2145125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Tempat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tanggal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bulan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nama kegiatan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646" name="Google Shape;646;p39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1" name="Google Shape;651;p40"/>
          <p:cNvGraphicFramePr/>
          <p:nvPr/>
        </p:nvGraphicFramePr>
        <p:xfrm>
          <a:off x="1524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757625"/>
                <a:gridCol w="777825"/>
                <a:gridCol w="777825"/>
                <a:gridCol w="1296250"/>
                <a:gridCol w="535775"/>
                <a:gridCol w="622325"/>
                <a:gridCol w="549725"/>
                <a:gridCol w="511375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kelas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jenis kelamin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652" name="Google Shape;652;p40"/>
          <p:cNvSpPr txBox="1"/>
          <p:nvPr/>
        </p:nvSpPr>
        <p:spPr>
          <a:xfrm>
            <a:off x="2392500" y="174050"/>
            <a:ext cx="435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latin typeface="Nunito"/>
                <a:ea typeface="Nunito"/>
                <a:cs typeface="Nunito"/>
                <a:sym typeface="Nunito"/>
              </a:rPr>
              <a:t>Absensi for admin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Search icon - Free download on Iconfinder" id="653" name="Google Shape;6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425" y="4117025"/>
            <a:ext cx="2628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40"/>
          <p:cNvSpPr/>
          <p:nvPr/>
        </p:nvSpPr>
        <p:spPr>
          <a:xfrm>
            <a:off x="360325" y="4117025"/>
            <a:ext cx="2369400" cy="262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3775025" y="4125350"/>
            <a:ext cx="2257200" cy="929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6" name="Google Shape;656;p40"/>
          <p:cNvSpPr/>
          <p:nvPr/>
        </p:nvSpPr>
        <p:spPr>
          <a:xfrm>
            <a:off x="3943150" y="4282400"/>
            <a:ext cx="557700" cy="6156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rgbClr val="FF0000"/>
                </a:solidFill>
              </a:rPr>
              <a:t>X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657" name="Google Shape;657;p40"/>
          <p:cNvSpPr/>
          <p:nvPr/>
        </p:nvSpPr>
        <p:spPr>
          <a:xfrm>
            <a:off x="5365775" y="4282400"/>
            <a:ext cx="557700" cy="6156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rgbClr val="00FF00"/>
                </a:solidFill>
              </a:rPr>
              <a:t>V</a:t>
            </a:r>
            <a:endParaRPr b="1" sz="2100">
              <a:solidFill>
                <a:srgbClr val="00FF00"/>
              </a:solidFill>
            </a:endParaRPr>
          </a:p>
        </p:txBody>
      </p:sp>
      <p:sp>
        <p:nvSpPr>
          <p:cNvPr id="658" name="Google Shape;658;p40"/>
          <p:cNvSpPr/>
          <p:nvPr/>
        </p:nvSpPr>
        <p:spPr>
          <a:xfrm>
            <a:off x="4624775" y="4282400"/>
            <a:ext cx="557700" cy="6156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rgbClr val="FF9900"/>
                </a:solidFill>
              </a:rPr>
              <a:t>I</a:t>
            </a:r>
            <a:endParaRPr b="1" sz="2000">
              <a:solidFill>
                <a:srgbClr val="FF9900"/>
              </a:solidFill>
            </a:endParaRPr>
          </a:p>
        </p:txBody>
      </p:sp>
      <p:sp>
        <p:nvSpPr>
          <p:cNvPr id="659" name="Google Shape;659;p40"/>
          <p:cNvSpPr/>
          <p:nvPr/>
        </p:nvSpPr>
        <p:spPr>
          <a:xfrm>
            <a:off x="6154000" y="1896750"/>
            <a:ext cx="2940600" cy="2377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NIS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Nama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Kelas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Jenis Kelamin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60" name="Google Shape;660;p40"/>
          <p:cNvSpPr/>
          <p:nvPr/>
        </p:nvSpPr>
        <p:spPr>
          <a:xfrm>
            <a:off x="8097125" y="4011770"/>
            <a:ext cx="861600" cy="26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u="sng">
                <a:solidFill>
                  <a:srgbClr val="666666"/>
                </a:solidFill>
              </a:rPr>
              <a:t>T</a:t>
            </a:r>
            <a:r>
              <a:rPr lang="id" sz="1200">
                <a:solidFill>
                  <a:srgbClr val="666666"/>
                </a:solidFill>
              </a:rPr>
              <a:t>ambah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61" name="Google Shape;661;p40"/>
          <p:cNvSpPr/>
          <p:nvPr/>
        </p:nvSpPr>
        <p:spPr>
          <a:xfrm>
            <a:off x="7316100" y="26685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62" name="Google Shape;662;p40"/>
          <p:cNvSpPr/>
          <p:nvPr/>
        </p:nvSpPr>
        <p:spPr>
          <a:xfrm>
            <a:off x="7316100" y="22875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63" name="Google Shape;663;p40"/>
          <p:cNvSpPr/>
          <p:nvPr/>
        </p:nvSpPr>
        <p:spPr>
          <a:xfrm>
            <a:off x="7316100" y="19065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7316100" y="30495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65" name="Google Shape;665;p40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1"/>
          <p:cNvSpPr txBox="1"/>
          <p:nvPr/>
        </p:nvSpPr>
        <p:spPr>
          <a:xfrm>
            <a:off x="2392500" y="174050"/>
            <a:ext cx="435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latin typeface="Nunito"/>
                <a:ea typeface="Nunito"/>
                <a:cs typeface="Nunito"/>
                <a:sym typeface="Nunito"/>
              </a:rPr>
              <a:t>Absensi</a:t>
            </a:r>
            <a:r>
              <a:rPr lang="id" sz="2800">
                <a:latin typeface="Nunito"/>
                <a:ea typeface="Nunito"/>
                <a:cs typeface="Nunito"/>
                <a:sym typeface="Nunito"/>
              </a:rPr>
              <a:t> for user &amp; siswa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671" name="Google Shape;671;p41"/>
          <p:cNvGraphicFramePr/>
          <p:nvPr/>
        </p:nvGraphicFramePr>
        <p:xfrm>
          <a:off x="3884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1067525"/>
                <a:gridCol w="1095975"/>
                <a:gridCol w="1095975"/>
                <a:gridCol w="1826475"/>
                <a:gridCol w="754925"/>
                <a:gridCol w="876875"/>
                <a:gridCol w="774600"/>
                <a:gridCol w="72055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kelas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jenis kelamin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672" name="Google Shape;672;p41"/>
          <p:cNvSpPr/>
          <p:nvPr/>
        </p:nvSpPr>
        <p:spPr>
          <a:xfrm>
            <a:off x="360325" y="1678625"/>
            <a:ext cx="2369400" cy="262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earch icon - Free download on Iconfinder" id="673" name="Google Shape;6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425" y="1678625"/>
            <a:ext cx="2628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1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bar Membuka Kunci Dalam Latar Belakang Terisolasi Gaya Trendi, Akses,  Buka, Gembok PNG dan Vektor dengan Latar Belakang Transparan untuk Unduh  Gratis"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2605063"/>
            <a:ext cx="855175" cy="855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mbar Ikon Pencarian Kata Kunci Pada Latar Belakang Abu Abu, Hitam,  Bisnis, Perdagangan PNG dan Vektor dengan Latar Belakang Transparan untuk  Unduh Gratis" id="296" name="Google Shape;2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0" y="1613825"/>
            <a:ext cx="855175" cy="8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941950" y="557725"/>
            <a:ext cx="379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>
                <a:latin typeface="Impact"/>
                <a:ea typeface="Impact"/>
                <a:cs typeface="Impact"/>
                <a:sym typeface="Impact"/>
              </a:rPr>
              <a:t>masukkan username dan password</a:t>
            </a:r>
            <a:endParaRPr sz="1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2032600" y="1759413"/>
            <a:ext cx="1921200" cy="5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username (nip)</a:t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2032600" y="2750638"/>
            <a:ext cx="1921200" cy="5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password</a:t>
            </a:r>
            <a:endParaRPr/>
          </a:p>
        </p:txBody>
      </p:sp>
      <p:sp>
        <p:nvSpPr>
          <p:cNvPr id="300" name="Google Shape;300;p15">
            <a:hlinkClick action="ppaction://hlinksldjump" r:id="rId5"/>
          </p:cNvPr>
          <p:cNvSpPr/>
          <p:nvPr/>
        </p:nvSpPr>
        <p:spPr>
          <a:xfrm>
            <a:off x="1816850" y="4072076"/>
            <a:ext cx="1219800" cy="5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login</a:t>
            </a:r>
            <a:endParaRPr sz="2000"/>
          </a:p>
        </p:txBody>
      </p:sp>
      <p:sp>
        <p:nvSpPr>
          <p:cNvPr id="301" name="Google Shape;301;p15">
            <a:hlinkClick action="ppaction://hlinksldjump" r:id="rId6"/>
          </p:cNvPr>
          <p:cNvSpPr/>
          <p:nvPr/>
        </p:nvSpPr>
        <p:spPr>
          <a:xfrm>
            <a:off x="7411325" y="7351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9" name="Google Shape;679;p42"/>
          <p:cNvGraphicFramePr/>
          <p:nvPr/>
        </p:nvGraphicFramePr>
        <p:xfrm>
          <a:off x="218025" y="17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1161625"/>
                <a:gridCol w="1177125"/>
                <a:gridCol w="991275"/>
                <a:gridCol w="1006750"/>
                <a:gridCol w="100675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Kelas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Jenis Kelamin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</a:t>
                      </a:r>
                      <a:r>
                        <a:rPr lang="id"/>
                        <a:t> Prestasi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sp>
        <p:nvSpPr>
          <p:cNvPr id="680" name="Google Shape;680;p42"/>
          <p:cNvSpPr txBox="1"/>
          <p:nvPr/>
        </p:nvSpPr>
        <p:spPr>
          <a:xfrm>
            <a:off x="2392500" y="174050"/>
            <a:ext cx="435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latin typeface="Nunito"/>
                <a:ea typeface="Nunito"/>
                <a:cs typeface="Nunito"/>
                <a:sym typeface="Nunito"/>
              </a:rPr>
              <a:t>Siswa Berprestasi for user &amp; siswa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6154000" y="1896750"/>
            <a:ext cx="2940600" cy="2377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NIS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Nama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Kelas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Jenis Kelamin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Nama Prestasi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3" name="Google Shape;683;p42"/>
          <p:cNvSpPr/>
          <p:nvPr/>
        </p:nvSpPr>
        <p:spPr>
          <a:xfrm>
            <a:off x="7316100" y="19065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4" name="Google Shape;684;p42"/>
          <p:cNvSpPr/>
          <p:nvPr/>
        </p:nvSpPr>
        <p:spPr>
          <a:xfrm>
            <a:off x="7316100" y="22875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5" name="Google Shape;685;p42"/>
          <p:cNvSpPr/>
          <p:nvPr/>
        </p:nvSpPr>
        <p:spPr>
          <a:xfrm>
            <a:off x="7316100" y="266854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6" name="Google Shape;686;p42"/>
          <p:cNvSpPr/>
          <p:nvPr/>
        </p:nvSpPr>
        <p:spPr>
          <a:xfrm>
            <a:off x="7316100" y="3018570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7316100" y="3368595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8" name="Google Shape;688;p42"/>
          <p:cNvSpPr/>
          <p:nvPr/>
        </p:nvSpPr>
        <p:spPr>
          <a:xfrm>
            <a:off x="8097125" y="4011770"/>
            <a:ext cx="861600" cy="26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u="sng">
                <a:solidFill>
                  <a:srgbClr val="666666"/>
                </a:solidFill>
              </a:rPr>
              <a:t>T</a:t>
            </a:r>
            <a:r>
              <a:rPr lang="id" sz="1200">
                <a:solidFill>
                  <a:srgbClr val="666666"/>
                </a:solidFill>
              </a:rPr>
              <a:t>ambah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3" name="Google Shape;693;p43"/>
          <p:cNvGraphicFramePr/>
          <p:nvPr/>
        </p:nvGraphicFramePr>
        <p:xfrm>
          <a:off x="3048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1858125"/>
                <a:gridCol w="1882900"/>
                <a:gridCol w="1585600"/>
                <a:gridCol w="1610375"/>
                <a:gridCol w="1610375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Kelas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Jenis Kelamin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</a:t>
                      </a:r>
                      <a:r>
                        <a:rPr lang="id"/>
                        <a:t> Prestasi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sp>
        <p:nvSpPr>
          <p:cNvPr id="694" name="Google Shape;694;p43"/>
          <p:cNvSpPr/>
          <p:nvPr/>
        </p:nvSpPr>
        <p:spPr>
          <a:xfrm>
            <a:off x="360325" y="1678625"/>
            <a:ext cx="2369400" cy="262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earch icon - Free download on Iconfinder" id="695" name="Google Shape;6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425" y="1678625"/>
            <a:ext cx="2628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3"/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2392500" y="174050"/>
            <a:ext cx="435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latin typeface="Nunito"/>
                <a:ea typeface="Nunito"/>
                <a:cs typeface="Nunito"/>
                <a:sym typeface="Nunito"/>
              </a:rPr>
              <a:t>Siswa Berprestasi</a:t>
            </a:r>
            <a:r>
              <a:rPr lang="id" sz="2800">
                <a:latin typeface="Nunito"/>
                <a:ea typeface="Nunito"/>
                <a:cs typeface="Nunito"/>
                <a:sym typeface="Nunito"/>
              </a:rPr>
              <a:t> for user &amp; siswa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bar Membuka Kunci Dalam Latar Belakang Terisolasi Gaya Trendi, Akses,  Buka, Gembok PNG dan Vektor dengan Latar Belakang Transparan untuk Unduh  Gratis" id="306" name="Google Shape;3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2605063"/>
            <a:ext cx="855175" cy="855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mbar Ikon Pencarian Kata Kunci Pada Latar Belakang Abu Abu, Hitam,  Bisnis, Perdagangan PNG dan Vektor dengan Latar Belakang Transparan untuk  Unduh Gratis" id="307" name="Google Shape;3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0" y="1613825"/>
            <a:ext cx="855175" cy="8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/>
        </p:nvSpPr>
        <p:spPr>
          <a:xfrm>
            <a:off x="941950" y="557725"/>
            <a:ext cx="379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>
                <a:latin typeface="Impact"/>
                <a:ea typeface="Impact"/>
                <a:cs typeface="Impact"/>
                <a:sym typeface="Impact"/>
              </a:rPr>
              <a:t>masukkan username dan password</a:t>
            </a:r>
            <a:endParaRPr sz="1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2032600" y="1759413"/>
            <a:ext cx="1921200" cy="5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username (nis)</a:t>
            </a:r>
            <a:endParaRPr/>
          </a:p>
        </p:txBody>
      </p:sp>
      <p:sp>
        <p:nvSpPr>
          <p:cNvPr id="310" name="Google Shape;310;p16"/>
          <p:cNvSpPr/>
          <p:nvPr/>
        </p:nvSpPr>
        <p:spPr>
          <a:xfrm>
            <a:off x="2032600" y="2750638"/>
            <a:ext cx="1921200" cy="5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password(ekstra)</a:t>
            </a:r>
            <a:endParaRPr/>
          </a:p>
        </p:txBody>
      </p:sp>
      <p:sp>
        <p:nvSpPr>
          <p:cNvPr id="311" name="Google Shape;311;p16">
            <a:hlinkClick action="ppaction://hlinksldjump" r:id="rId5"/>
          </p:cNvPr>
          <p:cNvSpPr/>
          <p:nvPr/>
        </p:nvSpPr>
        <p:spPr>
          <a:xfrm>
            <a:off x="1816850" y="4072076"/>
            <a:ext cx="1219800" cy="5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login</a:t>
            </a:r>
            <a:endParaRPr sz="2000"/>
          </a:p>
        </p:txBody>
      </p:sp>
      <p:sp>
        <p:nvSpPr>
          <p:cNvPr id="312" name="Google Shape;312;p16">
            <a:hlinkClick action="ppaction://hlinksldjump" r:id="rId6"/>
          </p:cNvPr>
          <p:cNvSpPr/>
          <p:nvPr/>
        </p:nvSpPr>
        <p:spPr>
          <a:xfrm>
            <a:off x="7411325" y="7351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>
            <a:hlinkClick action="ppaction://hlinksldjump" r:id="rId3"/>
          </p:cNvPr>
          <p:cNvSpPr/>
          <p:nvPr/>
        </p:nvSpPr>
        <p:spPr>
          <a:xfrm>
            <a:off x="1018600" y="1711750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Silat</a:t>
            </a:r>
            <a:endParaRPr/>
          </a:p>
        </p:txBody>
      </p:sp>
      <p:sp>
        <p:nvSpPr>
          <p:cNvPr id="318" name="Google Shape;318;p17">
            <a:hlinkClick action="ppaction://hlinksldjump" r:id="rId4"/>
          </p:cNvPr>
          <p:cNvSpPr/>
          <p:nvPr/>
        </p:nvSpPr>
        <p:spPr>
          <a:xfrm>
            <a:off x="1018600" y="302642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Seni</a:t>
            </a:r>
            <a:endParaRPr/>
          </a:p>
        </p:txBody>
      </p:sp>
      <p:sp>
        <p:nvSpPr>
          <p:cNvPr id="319" name="Google Shape;319;p17">
            <a:hlinkClick action="ppaction://hlinksldjump" r:id="rId5"/>
          </p:cNvPr>
          <p:cNvSpPr/>
          <p:nvPr/>
        </p:nvSpPr>
        <p:spPr>
          <a:xfrm>
            <a:off x="1018600" y="2368313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Olahraga</a:t>
            </a:r>
            <a:endParaRPr/>
          </a:p>
        </p:txBody>
      </p:sp>
      <p:sp>
        <p:nvSpPr>
          <p:cNvPr id="320" name="Google Shape;320;p17"/>
          <p:cNvSpPr txBox="1"/>
          <p:nvPr/>
        </p:nvSpPr>
        <p:spPr>
          <a:xfrm>
            <a:off x="1648400" y="421400"/>
            <a:ext cx="618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>
                <a:latin typeface="Impact"/>
                <a:ea typeface="Impact"/>
                <a:cs typeface="Impact"/>
                <a:sym typeface="Impact"/>
              </a:rPr>
              <a:t>EKSTRAKURIKULER SMAN 1 PESANGGARAN 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1" name="Google Shape;321;p17">
            <a:hlinkClick action="ppaction://hlinksldjump" r:id="rId6"/>
          </p:cNvPr>
          <p:cNvSpPr/>
          <p:nvPr/>
        </p:nvSpPr>
        <p:spPr>
          <a:xfrm>
            <a:off x="3533200" y="1722363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Beladiri Taekwondo</a:t>
            </a:r>
            <a:endParaRPr/>
          </a:p>
        </p:txBody>
      </p:sp>
      <p:sp>
        <p:nvSpPr>
          <p:cNvPr id="322" name="Google Shape;322;p17">
            <a:hlinkClick action="ppaction://hlinksldjump" r:id="rId7"/>
          </p:cNvPr>
          <p:cNvSpPr/>
          <p:nvPr/>
        </p:nvSpPr>
        <p:spPr>
          <a:xfrm>
            <a:off x="3533200" y="2374400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Drumband</a:t>
            </a:r>
            <a:endParaRPr/>
          </a:p>
        </p:txBody>
      </p:sp>
      <p:sp>
        <p:nvSpPr>
          <p:cNvPr id="323" name="Google Shape;323;p17">
            <a:hlinkClick action="ppaction://hlinksldjump" r:id="rId8"/>
          </p:cNvPr>
          <p:cNvSpPr/>
          <p:nvPr/>
        </p:nvSpPr>
        <p:spPr>
          <a:xfrm>
            <a:off x="1018600" y="1117263"/>
            <a:ext cx="20574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Keagamaan</a:t>
            </a:r>
            <a:endParaRPr/>
          </a:p>
        </p:txBody>
      </p:sp>
      <p:sp>
        <p:nvSpPr>
          <p:cNvPr id="324" name="Google Shape;324;p17">
            <a:hlinkClick action="ppaction://hlinksldjump" r:id="rId9"/>
          </p:cNvPr>
          <p:cNvSpPr/>
          <p:nvPr/>
        </p:nvSpPr>
        <p:spPr>
          <a:xfrm>
            <a:off x="6047800" y="237757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PBN</a:t>
            </a:r>
            <a:endParaRPr/>
          </a:p>
        </p:txBody>
      </p:sp>
      <p:sp>
        <p:nvSpPr>
          <p:cNvPr id="325" name="Google Shape;325;p17">
            <a:hlinkClick action="ppaction://hlinksldjump" r:id="rId10"/>
          </p:cNvPr>
          <p:cNvSpPr/>
          <p:nvPr/>
        </p:nvSpPr>
        <p:spPr>
          <a:xfrm>
            <a:off x="3533200" y="302642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KIR</a:t>
            </a:r>
            <a:endParaRPr/>
          </a:p>
        </p:txBody>
      </p:sp>
      <p:sp>
        <p:nvSpPr>
          <p:cNvPr id="326" name="Google Shape;326;p17">
            <a:hlinkClick action="ppaction://hlinksldjump" r:id="rId11"/>
          </p:cNvPr>
          <p:cNvSpPr/>
          <p:nvPr/>
        </p:nvSpPr>
        <p:spPr>
          <a:xfrm>
            <a:off x="6047800" y="108447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Pramuka</a:t>
            </a:r>
            <a:endParaRPr/>
          </a:p>
        </p:txBody>
      </p:sp>
      <p:sp>
        <p:nvSpPr>
          <p:cNvPr id="327" name="Google Shape;327;p17">
            <a:hlinkClick action="ppaction://hlinksldjump" r:id="rId12"/>
          </p:cNvPr>
          <p:cNvSpPr/>
          <p:nvPr/>
        </p:nvSpPr>
        <p:spPr>
          <a:xfrm>
            <a:off x="6047800" y="173102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PMR</a:t>
            </a:r>
            <a:endParaRPr/>
          </a:p>
        </p:txBody>
      </p:sp>
      <p:sp>
        <p:nvSpPr>
          <p:cNvPr id="328" name="Google Shape;328;p17">
            <a:hlinkClick action="ppaction://hlinksldjump" r:id="rId13"/>
          </p:cNvPr>
          <p:cNvSpPr/>
          <p:nvPr/>
        </p:nvSpPr>
        <p:spPr>
          <a:xfrm>
            <a:off x="3533200" y="1091688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Pecinta Alam</a:t>
            </a:r>
            <a:endParaRPr/>
          </a:p>
        </p:txBody>
      </p:sp>
      <p:sp>
        <p:nvSpPr>
          <p:cNvPr id="329" name="Google Shape;329;p17">
            <a:hlinkClick action="ppaction://hlinksldjump" r:id="rId14"/>
          </p:cNvPr>
          <p:cNvSpPr/>
          <p:nvPr/>
        </p:nvSpPr>
        <p:spPr>
          <a:xfrm>
            <a:off x="6047800" y="298717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OSIS</a:t>
            </a:r>
            <a:endParaRPr/>
          </a:p>
        </p:txBody>
      </p:sp>
      <p:sp>
        <p:nvSpPr>
          <p:cNvPr id="330" name="Google Shape;330;p17">
            <a:hlinkClick action="ppaction://hlinksldjump" r:id="rId15"/>
          </p:cNvPr>
          <p:cNvSpPr/>
          <p:nvPr/>
        </p:nvSpPr>
        <p:spPr>
          <a:xfrm>
            <a:off x="3533200" y="4012863"/>
            <a:ext cx="2057400" cy="483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Pendaftar</a:t>
            </a:r>
            <a:endParaRPr/>
          </a:p>
        </p:txBody>
      </p:sp>
      <p:sp>
        <p:nvSpPr>
          <p:cNvPr id="331" name="Google Shape;331;p17">
            <a:hlinkClick action="ppaction://hlinksldjump" r:id="rId16"/>
          </p:cNvPr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>
            <a:hlinkClick action="ppaction://hlinksldjump" r:id="rId3"/>
          </p:cNvPr>
          <p:cNvSpPr/>
          <p:nvPr/>
        </p:nvSpPr>
        <p:spPr>
          <a:xfrm>
            <a:off x="1018600" y="1711750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Silat</a:t>
            </a:r>
            <a:endParaRPr/>
          </a:p>
        </p:txBody>
      </p:sp>
      <p:sp>
        <p:nvSpPr>
          <p:cNvPr id="337" name="Google Shape;337;p18">
            <a:hlinkClick action="ppaction://hlinksldjump" r:id="rId4"/>
          </p:cNvPr>
          <p:cNvSpPr/>
          <p:nvPr/>
        </p:nvSpPr>
        <p:spPr>
          <a:xfrm>
            <a:off x="1018600" y="302642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Seni</a:t>
            </a:r>
            <a:endParaRPr/>
          </a:p>
        </p:txBody>
      </p:sp>
      <p:sp>
        <p:nvSpPr>
          <p:cNvPr id="338" name="Google Shape;338;p18">
            <a:hlinkClick action="ppaction://hlinksldjump" r:id="rId5"/>
          </p:cNvPr>
          <p:cNvSpPr/>
          <p:nvPr/>
        </p:nvSpPr>
        <p:spPr>
          <a:xfrm>
            <a:off x="1018600" y="2368313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Olahraga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1648400" y="421400"/>
            <a:ext cx="618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>
                <a:latin typeface="Impact"/>
                <a:ea typeface="Impact"/>
                <a:cs typeface="Impact"/>
                <a:sym typeface="Impact"/>
              </a:rPr>
              <a:t>EKSTRAKURIKULER SMAN 1 PESANGGARAN 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0" name="Google Shape;340;p18">
            <a:hlinkClick action="ppaction://hlinksldjump" r:id="rId6"/>
          </p:cNvPr>
          <p:cNvSpPr/>
          <p:nvPr/>
        </p:nvSpPr>
        <p:spPr>
          <a:xfrm>
            <a:off x="3533200" y="1722363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Beladiri Taekwondo</a:t>
            </a:r>
            <a:endParaRPr/>
          </a:p>
        </p:txBody>
      </p:sp>
      <p:sp>
        <p:nvSpPr>
          <p:cNvPr id="341" name="Google Shape;341;p18">
            <a:hlinkClick action="ppaction://hlinksldjump" r:id="rId7"/>
          </p:cNvPr>
          <p:cNvSpPr/>
          <p:nvPr/>
        </p:nvSpPr>
        <p:spPr>
          <a:xfrm>
            <a:off x="3533200" y="2374400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Drumband</a:t>
            </a:r>
            <a:endParaRPr/>
          </a:p>
        </p:txBody>
      </p:sp>
      <p:sp>
        <p:nvSpPr>
          <p:cNvPr id="342" name="Google Shape;342;p18">
            <a:hlinkClick action="ppaction://hlinksldjump" r:id="rId8"/>
          </p:cNvPr>
          <p:cNvSpPr/>
          <p:nvPr/>
        </p:nvSpPr>
        <p:spPr>
          <a:xfrm>
            <a:off x="1018600" y="1117263"/>
            <a:ext cx="20574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Keagamaan</a:t>
            </a:r>
            <a:endParaRPr/>
          </a:p>
        </p:txBody>
      </p:sp>
      <p:sp>
        <p:nvSpPr>
          <p:cNvPr id="343" name="Google Shape;343;p18">
            <a:hlinkClick action="ppaction://hlinksldjump" r:id="rId9"/>
          </p:cNvPr>
          <p:cNvSpPr/>
          <p:nvPr/>
        </p:nvSpPr>
        <p:spPr>
          <a:xfrm>
            <a:off x="6047800" y="237757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PBN</a:t>
            </a:r>
            <a:endParaRPr/>
          </a:p>
        </p:txBody>
      </p:sp>
      <p:sp>
        <p:nvSpPr>
          <p:cNvPr id="344" name="Google Shape;344;p18">
            <a:hlinkClick action="ppaction://hlinksldjump" r:id="rId10"/>
          </p:cNvPr>
          <p:cNvSpPr/>
          <p:nvPr/>
        </p:nvSpPr>
        <p:spPr>
          <a:xfrm>
            <a:off x="3533200" y="302642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KIR</a:t>
            </a:r>
            <a:endParaRPr/>
          </a:p>
        </p:txBody>
      </p:sp>
      <p:sp>
        <p:nvSpPr>
          <p:cNvPr id="345" name="Google Shape;345;p18">
            <a:hlinkClick action="ppaction://hlinksldjump" r:id="rId11"/>
          </p:cNvPr>
          <p:cNvSpPr/>
          <p:nvPr/>
        </p:nvSpPr>
        <p:spPr>
          <a:xfrm>
            <a:off x="6047800" y="108447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Pramuka</a:t>
            </a:r>
            <a:endParaRPr/>
          </a:p>
        </p:txBody>
      </p:sp>
      <p:sp>
        <p:nvSpPr>
          <p:cNvPr id="346" name="Google Shape;346;p18">
            <a:hlinkClick action="ppaction://hlinksldjump" r:id="rId12"/>
          </p:cNvPr>
          <p:cNvSpPr/>
          <p:nvPr/>
        </p:nvSpPr>
        <p:spPr>
          <a:xfrm>
            <a:off x="6047800" y="173102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PMR</a:t>
            </a:r>
            <a:endParaRPr/>
          </a:p>
        </p:txBody>
      </p:sp>
      <p:sp>
        <p:nvSpPr>
          <p:cNvPr id="347" name="Google Shape;347;p18">
            <a:hlinkClick action="ppaction://hlinksldjump" r:id="rId13"/>
          </p:cNvPr>
          <p:cNvSpPr/>
          <p:nvPr/>
        </p:nvSpPr>
        <p:spPr>
          <a:xfrm>
            <a:off x="3533200" y="1091688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Pecinta Alam</a:t>
            </a:r>
            <a:endParaRPr/>
          </a:p>
        </p:txBody>
      </p:sp>
      <p:sp>
        <p:nvSpPr>
          <p:cNvPr id="348" name="Google Shape;348;p18">
            <a:hlinkClick action="ppaction://hlinksldjump" r:id="rId14"/>
          </p:cNvPr>
          <p:cNvSpPr/>
          <p:nvPr/>
        </p:nvSpPr>
        <p:spPr>
          <a:xfrm>
            <a:off x="6047800" y="298717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OSIS</a:t>
            </a:r>
            <a:endParaRPr/>
          </a:p>
        </p:txBody>
      </p:sp>
      <p:sp>
        <p:nvSpPr>
          <p:cNvPr id="349" name="Google Shape;349;p18">
            <a:hlinkClick action="ppaction://hlinksldjump" r:id="rId15"/>
          </p:cNvPr>
          <p:cNvSpPr/>
          <p:nvPr/>
        </p:nvSpPr>
        <p:spPr>
          <a:xfrm>
            <a:off x="3533200" y="4012863"/>
            <a:ext cx="2057400" cy="483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Pendaftaran</a:t>
            </a:r>
            <a:endParaRPr/>
          </a:p>
        </p:txBody>
      </p:sp>
      <p:sp>
        <p:nvSpPr>
          <p:cNvPr id="350" name="Google Shape;350;p18">
            <a:hlinkClick action="ppaction://hlinksldjump" r:id="rId16"/>
          </p:cNvPr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>
            <a:hlinkClick action="ppaction://hlinksldjump" r:id="rId3"/>
          </p:cNvPr>
          <p:cNvSpPr/>
          <p:nvPr/>
        </p:nvSpPr>
        <p:spPr>
          <a:xfrm>
            <a:off x="1018600" y="1711750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Silat</a:t>
            </a:r>
            <a:endParaRPr/>
          </a:p>
        </p:txBody>
      </p:sp>
      <p:sp>
        <p:nvSpPr>
          <p:cNvPr id="356" name="Google Shape;356;p19">
            <a:hlinkClick action="ppaction://hlinksldjump" r:id="rId4"/>
          </p:cNvPr>
          <p:cNvSpPr/>
          <p:nvPr/>
        </p:nvSpPr>
        <p:spPr>
          <a:xfrm>
            <a:off x="1018600" y="302642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Seni</a:t>
            </a:r>
            <a:endParaRPr/>
          </a:p>
        </p:txBody>
      </p:sp>
      <p:sp>
        <p:nvSpPr>
          <p:cNvPr id="357" name="Google Shape;357;p19">
            <a:hlinkClick action="ppaction://hlinksldjump" r:id="rId5"/>
          </p:cNvPr>
          <p:cNvSpPr/>
          <p:nvPr/>
        </p:nvSpPr>
        <p:spPr>
          <a:xfrm>
            <a:off x="1018600" y="2368313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Olahraga</a:t>
            </a:r>
            <a:endParaRPr/>
          </a:p>
        </p:txBody>
      </p:sp>
      <p:sp>
        <p:nvSpPr>
          <p:cNvPr id="358" name="Google Shape;358;p19"/>
          <p:cNvSpPr txBox="1"/>
          <p:nvPr/>
        </p:nvSpPr>
        <p:spPr>
          <a:xfrm>
            <a:off x="1648400" y="421400"/>
            <a:ext cx="618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>
                <a:latin typeface="Impact"/>
                <a:ea typeface="Impact"/>
                <a:cs typeface="Impact"/>
                <a:sym typeface="Impact"/>
              </a:rPr>
              <a:t>EKSTRAKURIKULER SMAN 1 PESANGGARAN 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9" name="Google Shape;359;p19">
            <a:hlinkClick action="ppaction://hlinksldjump" r:id="rId6"/>
          </p:cNvPr>
          <p:cNvSpPr/>
          <p:nvPr/>
        </p:nvSpPr>
        <p:spPr>
          <a:xfrm>
            <a:off x="3533200" y="1722363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Beladiri Taekwondo</a:t>
            </a:r>
            <a:endParaRPr/>
          </a:p>
        </p:txBody>
      </p:sp>
      <p:sp>
        <p:nvSpPr>
          <p:cNvPr id="360" name="Google Shape;360;p19">
            <a:hlinkClick action="ppaction://hlinksldjump" r:id="rId7"/>
          </p:cNvPr>
          <p:cNvSpPr/>
          <p:nvPr/>
        </p:nvSpPr>
        <p:spPr>
          <a:xfrm>
            <a:off x="3533200" y="2374400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Drumband</a:t>
            </a:r>
            <a:endParaRPr/>
          </a:p>
        </p:txBody>
      </p:sp>
      <p:sp>
        <p:nvSpPr>
          <p:cNvPr id="361" name="Google Shape;361;p19">
            <a:hlinkClick action="ppaction://hlinksldjump" r:id="rId8"/>
          </p:cNvPr>
          <p:cNvSpPr/>
          <p:nvPr/>
        </p:nvSpPr>
        <p:spPr>
          <a:xfrm>
            <a:off x="1018600" y="1117263"/>
            <a:ext cx="2057400" cy="48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Keagamaan</a:t>
            </a:r>
            <a:endParaRPr/>
          </a:p>
        </p:txBody>
      </p:sp>
      <p:sp>
        <p:nvSpPr>
          <p:cNvPr id="362" name="Google Shape;362;p19">
            <a:hlinkClick action="ppaction://hlinksldjump" r:id="rId9"/>
          </p:cNvPr>
          <p:cNvSpPr/>
          <p:nvPr/>
        </p:nvSpPr>
        <p:spPr>
          <a:xfrm>
            <a:off x="6047800" y="237757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PBN</a:t>
            </a:r>
            <a:endParaRPr/>
          </a:p>
        </p:txBody>
      </p:sp>
      <p:sp>
        <p:nvSpPr>
          <p:cNvPr id="363" name="Google Shape;363;p19">
            <a:hlinkClick action="ppaction://hlinksldjump" r:id="rId10"/>
          </p:cNvPr>
          <p:cNvSpPr/>
          <p:nvPr/>
        </p:nvSpPr>
        <p:spPr>
          <a:xfrm>
            <a:off x="3533200" y="302642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KIR</a:t>
            </a:r>
            <a:endParaRPr/>
          </a:p>
        </p:txBody>
      </p:sp>
      <p:sp>
        <p:nvSpPr>
          <p:cNvPr id="364" name="Google Shape;364;p19">
            <a:hlinkClick action="ppaction://hlinksldjump" r:id="rId11"/>
          </p:cNvPr>
          <p:cNvSpPr/>
          <p:nvPr/>
        </p:nvSpPr>
        <p:spPr>
          <a:xfrm>
            <a:off x="6047800" y="108447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Pramuka</a:t>
            </a:r>
            <a:endParaRPr/>
          </a:p>
        </p:txBody>
      </p:sp>
      <p:sp>
        <p:nvSpPr>
          <p:cNvPr id="365" name="Google Shape;365;p19">
            <a:hlinkClick action="ppaction://hlinksldjump" r:id="rId12"/>
          </p:cNvPr>
          <p:cNvSpPr/>
          <p:nvPr/>
        </p:nvSpPr>
        <p:spPr>
          <a:xfrm>
            <a:off x="6047800" y="173102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PMR</a:t>
            </a:r>
            <a:endParaRPr/>
          </a:p>
        </p:txBody>
      </p:sp>
      <p:sp>
        <p:nvSpPr>
          <p:cNvPr id="366" name="Google Shape;366;p19">
            <a:hlinkClick action="ppaction://hlinksldjump" r:id="rId13"/>
          </p:cNvPr>
          <p:cNvSpPr/>
          <p:nvPr/>
        </p:nvSpPr>
        <p:spPr>
          <a:xfrm>
            <a:off x="3533200" y="1091688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Pecinta Alam</a:t>
            </a:r>
            <a:endParaRPr/>
          </a:p>
        </p:txBody>
      </p:sp>
      <p:sp>
        <p:nvSpPr>
          <p:cNvPr id="367" name="Google Shape;367;p19">
            <a:hlinkClick action="ppaction://hlinksldjump" r:id="rId14"/>
          </p:cNvPr>
          <p:cNvSpPr/>
          <p:nvPr/>
        </p:nvSpPr>
        <p:spPr>
          <a:xfrm>
            <a:off x="6047800" y="2987175"/>
            <a:ext cx="2057400" cy="54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OSIS</a:t>
            </a:r>
            <a:endParaRPr/>
          </a:p>
        </p:txBody>
      </p:sp>
      <p:sp>
        <p:nvSpPr>
          <p:cNvPr id="368" name="Google Shape;368;p19">
            <a:hlinkClick action="ppaction://hlinksldjump" r:id="rId15"/>
          </p:cNvPr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/>
          <p:nvPr/>
        </p:nvSpPr>
        <p:spPr>
          <a:xfrm>
            <a:off x="2877400" y="1134750"/>
            <a:ext cx="2940600" cy="2377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NIS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Nama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Kelas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Jenis Kelamin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</a:rPr>
              <a:t>Ekstra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74" name="Google Shape;374;p20"/>
          <p:cNvSpPr/>
          <p:nvPr/>
        </p:nvSpPr>
        <p:spPr>
          <a:xfrm>
            <a:off x="4039500" y="1515746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4039500" y="1896746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4039500" y="2277746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4039500" y="2658746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4039500" y="1134746"/>
            <a:ext cx="1525800" cy="262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4668125" y="3173570"/>
            <a:ext cx="861600" cy="26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u="sng">
                <a:solidFill>
                  <a:srgbClr val="666666"/>
                </a:solidFill>
              </a:rPr>
              <a:t>T</a:t>
            </a:r>
            <a:r>
              <a:rPr lang="id" sz="1200">
                <a:solidFill>
                  <a:srgbClr val="666666"/>
                </a:solidFill>
              </a:rPr>
              <a:t>ambah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80" name="Google Shape;380;p20">
            <a:hlinkClick action="ppaction://hlinksldjump" r:id="rId3"/>
          </p:cNvPr>
          <p:cNvSpPr/>
          <p:nvPr/>
        </p:nvSpPr>
        <p:spPr>
          <a:xfrm>
            <a:off x="2991725" y="31735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2490725" y="470975"/>
            <a:ext cx="360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latin typeface="Nunito"/>
                <a:ea typeface="Nunito"/>
                <a:cs typeface="Nunito"/>
                <a:sym typeface="Nunito"/>
              </a:rPr>
              <a:t>Masukkan Data Pribadi Anda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21"/>
          <p:cNvGraphicFramePr/>
          <p:nvPr/>
        </p:nvGraphicFramePr>
        <p:xfrm>
          <a:off x="625225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{98457F48-0120-4E8F-B6FC-975D71EBD5F8}</a:tableStyleId>
              </a:tblPr>
              <a:tblGrid>
                <a:gridCol w="1728800"/>
                <a:gridCol w="1751850"/>
                <a:gridCol w="1475250"/>
                <a:gridCol w="1498300"/>
                <a:gridCol w="14983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Kelas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Jenis Kelamin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Ekstra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sp>
        <p:nvSpPr>
          <p:cNvPr id="387" name="Google Shape;387;p21">
            <a:hlinkClick action="ppaction://hlinksldjump" r:id="rId3"/>
          </p:cNvPr>
          <p:cNvSpPr/>
          <p:nvPr/>
        </p:nvSpPr>
        <p:spPr>
          <a:xfrm>
            <a:off x="7792325" y="582770"/>
            <a:ext cx="861600" cy="2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0000"/>
                </a:solidFill>
              </a:rPr>
              <a:t>Kembali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2490725" y="470975"/>
            <a:ext cx="360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latin typeface="Nunito"/>
                <a:ea typeface="Nunito"/>
                <a:cs typeface="Nunito"/>
                <a:sym typeface="Nunito"/>
              </a:rPr>
              <a:t>Data Pendaftar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