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8"/>
  </p:notesMasterIdLst>
  <p:sldIdLst>
    <p:sldId id="256" r:id="rId2"/>
    <p:sldId id="324" r:id="rId3"/>
    <p:sldId id="325" r:id="rId4"/>
    <p:sldId id="327" r:id="rId5"/>
    <p:sldId id="328" r:id="rId6"/>
    <p:sldId id="258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62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c9f2f0977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bc9f2f0977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c9f2f0977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bc9f2f0977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74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79200"/>
            <a:ext cx="8520600" cy="3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ayla.scheli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Sesion</a:t>
            </a:r>
            <a:r>
              <a:rPr lang="en-US" dirty="0"/>
              <a:t> 2</a:t>
            </a:r>
            <a:br>
              <a:rPr lang="en-US" dirty="0"/>
            </a:br>
            <a:r>
              <a:rPr lang="en-US" sz="2800" dirty="0"/>
              <a:t>Mg. Ing. Layla Scheli</a:t>
            </a:r>
            <a:endParaRPr dirty="0"/>
          </a:p>
        </p:txBody>
      </p:sp>
      <p:pic>
        <p:nvPicPr>
          <p:cNvPr id="1026" name="Picture 2" descr="Sesión de Bienvenida">
            <a:extLst>
              <a:ext uri="{FF2B5EF4-FFF2-40B4-BE49-F238E27FC236}">
                <a16:creationId xmlns:a16="http://schemas.microsoft.com/office/drawing/2014/main" id="{9F119348-69A3-467D-80FA-F9934FFB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508" y="0"/>
            <a:ext cx="4653492" cy="270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3490" y="378545"/>
            <a:ext cx="2941320" cy="256480"/>
          </a:xfrm>
          <a:prstGeom prst="rect">
            <a:avLst/>
          </a:prstGeom>
        </p:spPr>
        <p:txBody>
          <a:bodyPr spcFirstLastPara="1"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AR" sz="1500" spc="20" dirty="0"/>
              <a:t>Sets y Diccionarios</a:t>
            </a:r>
            <a:endParaRPr sz="1500" dirty="0"/>
          </a:p>
        </p:txBody>
      </p:sp>
      <p:pic>
        <p:nvPicPr>
          <p:cNvPr id="6" name="Picture 2" descr="Hands-on session at ESC 2018? – FAULT2SHA">
            <a:extLst>
              <a:ext uri="{FF2B5EF4-FFF2-40B4-BE49-F238E27FC236}">
                <a16:creationId xmlns:a16="http://schemas.microsoft.com/office/drawing/2014/main" id="{D916CFFA-739C-0CDC-1830-0CCE1C09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74" y="662542"/>
            <a:ext cx="5123391" cy="31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EEB844-7476-9D18-E326-D29CDC46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6" y="3520017"/>
            <a:ext cx="80486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0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766" y="378545"/>
            <a:ext cx="2773043" cy="256480"/>
          </a:xfrm>
          <a:prstGeom prst="rect">
            <a:avLst/>
          </a:prstGeom>
        </p:spPr>
        <p:txBody>
          <a:bodyPr spcFirstLastPara="1"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AR" sz="1500" spc="20" dirty="0"/>
              <a:t>Funciones Avanzadas</a:t>
            </a:r>
            <a:endParaRPr sz="1500" dirty="0"/>
          </a:p>
        </p:txBody>
      </p:sp>
      <p:pic>
        <p:nvPicPr>
          <p:cNvPr id="6" name="Picture 2" descr="Hands-on session at ESC 2018? – FAULT2SHA">
            <a:extLst>
              <a:ext uri="{FF2B5EF4-FFF2-40B4-BE49-F238E27FC236}">
                <a16:creationId xmlns:a16="http://schemas.microsoft.com/office/drawing/2014/main" id="{D916CFFA-739C-0CDC-1830-0CCE1C09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74" y="662542"/>
            <a:ext cx="5123391" cy="31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D07ACB-3778-CCBD-EBD2-A58B831F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21" y="3755305"/>
            <a:ext cx="82772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766" y="378545"/>
            <a:ext cx="2773043" cy="256480"/>
          </a:xfrm>
          <a:prstGeom prst="rect">
            <a:avLst/>
          </a:prstGeom>
        </p:spPr>
        <p:txBody>
          <a:bodyPr spcFirstLastPara="1"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AR" sz="1500" spc="20" dirty="0"/>
              <a:t>Estructuras Condicionales</a:t>
            </a:r>
            <a:endParaRPr sz="1500" dirty="0"/>
          </a:p>
        </p:txBody>
      </p:sp>
      <p:pic>
        <p:nvPicPr>
          <p:cNvPr id="6" name="Picture 2" descr="Hands-on session at ESC 2018? – FAULT2SHA">
            <a:extLst>
              <a:ext uri="{FF2B5EF4-FFF2-40B4-BE49-F238E27FC236}">
                <a16:creationId xmlns:a16="http://schemas.microsoft.com/office/drawing/2014/main" id="{D916CFFA-739C-0CDC-1830-0CCE1C09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74" y="662542"/>
            <a:ext cx="5123391" cy="31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BBBF84C-5078-93A9-EB31-DB0B60EF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692149"/>
            <a:ext cx="8648700" cy="7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766" y="378545"/>
            <a:ext cx="2773043" cy="256480"/>
          </a:xfrm>
          <a:prstGeom prst="rect">
            <a:avLst/>
          </a:prstGeom>
        </p:spPr>
        <p:txBody>
          <a:bodyPr spcFirstLastPara="1" vert="horz" wrap="square" lIns="0" tIns="12700" rIns="0" bIns="0" rtlCol="0" anchor="b" anchorCtr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AR" sz="1500" spc="20" dirty="0"/>
              <a:t>Estructuras de </a:t>
            </a:r>
            <a:r>
              <a:rPr lang="es-AR" sz="1500" spc="20" dirty="0" err="1"/>
              <a:t>Repeticion</a:t>
            </a:r>
            <a:endParaRPr sz="1500" dirty="0"/>
          </a:p>
        </p:txBody>
      </p:sp>
      <p:pic>
        <p:nvPicPr>
          <p:cNvPr id="6" name="Picture 2" descr="Hands-on session at ESC 2018? – FAULT2SHA">
            <a:extLst>
              <a:ext uri="{FF2B5EF4-FFF2-40B4-BE49-F238E27FC236}">
                <a16:creationId xmlns:a16="http://schemas.microsoft.com/office/drawing/2014/main" id="{D916CFFA-739C-0CDC-1830-0CCE1C09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74" y="662542"/>
            <a:ext cx="5123391" cy="31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8FB63E-672B-1AFE-4652-30533D5C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3566584"/>
            <a:ext cx="78771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550875" y="3900350"/>
            <a:ext cx="56700" cy="79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 txBox="1"/>
          <p:nvPr/>
        </p:nvSpPr>
        <p:spPr>
          <a:xfrm>
            <a:off x="698500" y="3774495"/>
            <a:ext cx="3224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Datos de contacto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</a:t>
            </a:r>
            <a:r>
              <a:rPr lang="e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ayla.scheli@gmail.com</a:t>
            </a:r>
            <a:endParaRPr lang="es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Linkedin: Layla Scheli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34</Words>
  <Application>Microsoft Office PowerPoint</Application>
  <PresentationFormat>Presentación en pantalla (16:9)</PresentationFormat>
  <Paragraphs>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Sesion 2 Mg. Ing. Layla Scheli</vt:lpstr>
      <vt:lpstr>Sets y Diccionarios</vt:lpstr>
      <vt:lpstr>Funciones Avanzadas</vt:lpstr>
      <vt:lpstr>Estructuras Condicionales</vt:lpstr>
      <vt:lpstr>Estructuras de Repeticion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GitHub y GitFlow Mg. Ing. Layla Scheli</dc:title>
  <cp:lastModifiedBy>Layla Scheli</cp:lastModifiedBy>
  <cp:revision>83</cp:revision>
  <dcterms:modified xsi:type="dcterms:W3CDTF">2022-09-07T15:47:18Z</dcterms:modified>
</cp:coreProperties>
</file>