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911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130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38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59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813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72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42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344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980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13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161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9477-F4A0-4077-A65E-945C5FE74349}" type="datetimeFigureOut">
              <a:rPr lang="id-ID" smtClean="0"/>
              <a:t>06/04/2016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FACB-3DD9-4554-81BA-7D1B999C9A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798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1497496"/>
            <a:ext cx="9004092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5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 BLANCA" panose="02000000000000000000" pitchFamily="2" charset="0"/>
              </a:rPr>
              <a:t>GYSJ</a:t>
            </a:r>
            <a:endParaRPr lang="id-ID" dirty="0">
              <a:latin typeface="AR BLANCA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1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25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373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716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 BLANCA</vt:lpstr>
      <vt:lpstr>Arial</vt:lpstr>
      <vt:lpstr>Calibri</vt:lpstr>
      <vt:lpstr>Calibri Light</vt:lpstr>
      <vt:lpstr>Office Theme</vt:lpstr>
      <vt:lpstr>PowerPoint Presentation</vt:lpstr>
      <vt:lpstr>GYSJ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TKJ</dc:creator>
  <cp:lastModifiedBy>DIANA TKJ</cp:lastModifiedBy>
  <cp:revision>4</cp:revision>
  <dcterms:created xsi:type="dcterms:W3CDTF">2016-04-06T11:03:32Z</dcterms:created>
  <dcterms:modified xsi:type="dcterms:W3CDTF">2016-04-06T14:34:24Z</dcterms:modified>
</cp:coreProperties>
</file>