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973067"/>
            <a:ext cx="3793678" cy="334964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PEMROGRAMAN WEB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400" dirty="0" smtClean="0"/>
              <a:t>MEMBUAT PROGRAM ANAK AYAM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716776"/>
            <a:ext cx="3793678" cy="1328423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Nama 	: Dian Anita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: 1803039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: D3TI.2B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55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7000"/>
            <a:ext cx="10820400" cy="6629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 html&gt;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 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&lt;meta charset="UTF-8"&gt;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&lt;meta name="viewport" content="width=device-width, initial-scale=1.0"&gt;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&lt;meta http-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equiv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="X-UA-Compatible" content="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=edge"&gt;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&lt;title&gt;Document&lt;/title&gt;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&lt;style&gt;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/* 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genap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yang 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berwarna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orange */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.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genap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color: orange;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/* 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ganjil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yang 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berwarna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.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ganjil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color: blue;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&lt;/style&gt;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9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66800" y="127000"/>
            <a:ext cx="10820400" cy="6629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/*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tulisan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tekotek-kotek-kotek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8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echo '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Tekotek-kotek-kotek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ayam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turun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'.$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anak_Ayam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/*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urutan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yang decrement yang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dimulai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8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0 */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for ($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anak_Ayam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=8; $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anak_Ayam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&gt;=0; $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anak_Ayam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--){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/*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ganjil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,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memanggil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class "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ganjil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 yang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output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*/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if($anak_Ayam%2==1){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echo '&lt;p class="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ganjil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 Mati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tinggal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 '.$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anak_Ayam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.'&lt;/p&gt;';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/*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0,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"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ayamnya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habis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hehehe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 */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     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elseif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($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anak_Ayam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==0){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echo '&lt;p class="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genap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ayamnya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habis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hehehe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&lt;/p&gt;';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/*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genap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memanggil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class "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genap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 yang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output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berwarna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*/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else{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echo '&lt;p class="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genap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ayam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'.$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anak_Ayam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.'&lt;/p&gt;';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1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9375" r="103" b="6645"/>
          <a:stretch/>
        </p:blipFill>
        <p:spPr>
          <a:xfrm>
            <a:off x="1409699" y="0"/>
            <a:ext cx="8187003" cy="490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9375" t="39209" r="-207" b="21730"/>
          <a:stretch/>
        </p:blipFill>
        <p:spPr>
          <a:xfrm>
            <a:off x="1409698" y="4806500"/>
            <a:ext cx="8187003" cy="18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3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2989" r="71354" b="43330"/>
          <a:stretch/>
        </p:blipFill>
        <p:spPr>
          <a:xfrm>
            <a:off x="1523999" y="203200"/>
            <a:ext cx="4826593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40811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25</TotalTime>
  <Words>5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Century Schoolbook</vt:lpstr>
      <vt:lpstr>Corbel</vt:lpstr>
      <vt:lpstr>Times New Roman</vt:lpstr>
      <vt:lpstr>Feathered</vt:lpstr>
      <vt:lpstr>PEMROGRAMAN WEB  MEMBUAT PROGRAM ANAK AYAM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  MEMBUAT PROGRAM ANAK AYAM</dc:title>
  <dc:creator>DIAN</dc:creator>
  <cp:lastModifiedBy>DIAN</cp:lastModifiedBy>
  <cp:revision>3</cp:revision>
  <dcterms:created xsi:type="dcterms:W3CDTF">2019-11-02T10:34:39Z</dcterms:created>
  <dcterms:modified xsi:type="dcterms:W3CDTF">2019-11-02T10:59:49Z</dcterms:modified>
</cp:coreProperties>
</file>