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70" r:id="rId4"/>
    <p:sldId id="269" r:id="rId5"/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60" r:id="rId14"/>
    <p:sldId id="25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>
            <a:alphaModFix amt="75000"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 sz="8800">
                <a:latin typeface="Times New Roman" panose="02020603050405020304" charset="0"/>
                <a:cs typeface="Times New Roman" panose="02020603050405020304" charset="0"/>
              </a:rPr>
              <a:t>Южная Корея</a:t>
            </a:r>
            <a:endParaRPr lang="ru-RU" altLang="en-US" sz="8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Выполнила 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обучающаяся 11 класса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МанжелееваДиана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Транспорт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535430" y="1825625"/>
            <a:ext cx="9627870" cy="435165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воздушный транспорт 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морской транспорт 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атомобильный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железнодорожный 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Туризм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939800" y="1825625"/>
            <a:ext cx="10223500" cy="435165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королевские дворцы последней правящей династии Чосон — Кёнбоккун, Чхандоккун, Токсугун, Чхангёнгун и королевская усыпальница Чонмё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Кёнджу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Пусан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Остров Чеджу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Внешние экономические связи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267460" y="1825625"/>
            <a:ext cx="9895840" cy="4351655"/>
          </a:xfrm>
        </p:spPr>
        <p:txBody>
          <a:bodyPr/>
          <a:p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Основными торговыми партнерами выступают США, Китай и Япония; в зависимости от года в пятерку ключевых партнеров Кореи попадают Индия, страны Европейского союза и соседи из числа государств Азиатско-Тихоокеанского региона.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ru-RU" sz="19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THANKS</a:t>
            </a:r>
            <a:endParaRPr lang="en-US" altLang="ru-RU" sz="199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Государственные символы </a:t>
            </a:r>
            <a:endParaRPr lang="ru-RU" altLang="en-US"/>
          </a:p>
        </p:txBody>
      </p:sp>
      <p:sp>
        <p:nvSpPr>
          <p:cNvPr id="4" name="Замещающий текст 3"/>
          <p:cNvSpPr>
            <a:spLocks noGrp="1"/>
          </p:cNvSpPr>
          <p:nvPr>
            <p:ph type="body" idx="1"/>
          </p:nvPr>
        </p:nvSpPr>
        <p:spPr>
          <a:xfrm>
            <a:off x="1014413" y="2084686"/>
            <a:ext cx="5157787" cy="823912"/>
          </a:xfrm>
        </p:spPr>
        <p:txBody>
          <a:bodyPr/>
          <a:p>
            <a:pPr algn="ctr"/>
            <a:r>
              <a:rPr lang="ru-RU" altLang="en-US" sz="3200">
                <a:latin typeface="Segoe Print" panose="02000600000000000000" charset="0"/>
                <a:cs typeface="Segoe Print" panose="02000600000000000000" charset="0"/>
              </a:rPr>
              <a:t>Флаг</a:t>
            </a:r>
            <a:endParaRPr lang="ru-RU" altLang="en-US" sz="3200">
              <a:latin typeface="Segoe Print" panose="02000600000000000000" charset="0"/>
              <a:cs typeface="Segoe Print" panose="02000600000000000000" charset="0"/>
            </a:endParaRPr>
          </a:p>
        </p:txBody>
      </p:sp>
      <p:sp>
        <p:nvSpPr>
          <p:cNvPr id="6" name="Замещающий 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algn="ctr"/>
            <a:r>
              <a:rPr lang="ru-RU" altLang="en-US" sz="3200">
                <a:latin typeface="Segoe Print" panose="02000600000000000000" charset="0"/>
                <a:cs typeface="Segoe Print" panose="02000600000000000000" charset="0"/>
              </a:rPr>
              <a:t>Герб</a:t>
            </a:r>
            <a:endParaRPr lang="ru-RU" altLang="en-US" sz="3200">
              <a:latin typeface="Segoe Print" panose="02000600000000000000" charset="0"/>
              <a:cs typeface="Segoe Print" panose="02000600000000000000" charset="0"/>
            </a:endParaRPr>
          </a:p>
        </p:txBody>
      </p:sp>
      <p:pic>
        <p:nvPicPr>
          <p:cNvPr id="8" name="Замещающее содержимое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32635" y="3301365"/>
            <a:ext cx="3964940" cy="2644140"/>
          </a:xfrm>
          <a:prstGeom prst="rect">
            <a:avLst/>
          </a:prstGeom>
        </p:spPr>
      </p:pic>
      <p:pic>
        <p:nvPicPr>
          <p:cNvPr id="9" name="Замещающее содержимое 8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784465" y="2863215"/>
            <a:ext cx="3956685" cy="2637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ЭГП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033145" y="1825625"/>
            <a:ext cx="10130155" cy="435165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Стратегическое географическое положение в центре Восточной Азии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Развитая прибрежная инфраструктура с крупными портами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Наличие важных ресурсов, таких как уголь, руды и нефть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Развитая научно-техническая база и информационные технологии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ФГП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092200" y="1825625"/>
            <a:ext cx="10188575" cy="4351655"/>
          </a:xfrm>
        </p:spPr>
        <p:txBody>
          <a:bodyPr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расположенный в Северо-Восточной Азии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омывается с 3-х сторон морем 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имеет вытяную форму протяжённостью с севера на юг 1 030 км. (612 милей) и расстоянием с запада на восток 175 км. (105 милей). Общая площадь территории Южной Кореи составляет 100 033 кв.км. 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столицей является г. Сеул. 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 соседним государствам относятся Япония, КНР и Северная Корея.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Население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606550" y="1825625"/>
            <a:ext cx="9556750" cy="4351655"/>
          </a:xfrm>
        </p:spPr>
        <p:txBody>
          <a:bodyPr/>
          <a:p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2022 год численность населения Южной Кореи - составляет 51 780 609 человек. Южная Корея занимает 27 место по численности населения в мире - 0.67% от всех жителей Земли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Нации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384300" y="1825625"/>
            <a:ext cx="9779000" cy="435165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корейцы(99%)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китайцы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филиппинцы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тайцы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вьетнамцы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американцы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Полувозрастной состав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371600" y="1825625"/>
            <a:ext cx="9791700" cy="435165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0-14 лет: 13,69%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15-24 лет: 13,52%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25-54 лет: 46,63%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55-64 лет: 13,14%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65 лет и старше: 13,02%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Промышленность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407160" y="1825625"/>
            <a:ext cx="9756140" cy="435165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автомобилестроение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судостроение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лёгкая и текстильная отрасли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металлургия.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Сельское хозяйство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547495" y="1825625"/>
            <a:ext cx="9615805" cy="435165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растеневодство (рис,бобовые, хлопок, рами, коноплю)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садоводство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огородничество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животноводство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лесное хозяйства</a:t>
            </a:r>
            <a:endParaRPr lang="ru-RU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1719</Words>
  <Application>WPS Presentation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Times New Roman</vt:lpstr>
      <vt:lpstr>Segoe Print</vt:lpstr>
      <vt:lpstr>Bahnschrift</vt:lpstr>
      <vt:lpstr>Bahnschrift Condensed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</cp:revision>
  <dcterms:created xsi:type="dcterms:W3CDTF">2023-11-13T07:05:40Z</dcterms:created>
  <dcterms:modified xsi:type="dcterms:W3CDTF">2023-11-13T08:06:37Z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1049-12.2.0.13266</vt:lpwstr>
  </property>
  <property fmtid="{D5CDD505-2E9C-101B-9397-08002B2CF9AE}" pid="3" name="ICV">
    <vt:lpwstr>B2F78E306CBB40879EAAD797664C0828_11</vt:lpwstr>
  </property>
</Properties>
</file>