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sldIdLst>
    <p:sldId id="256" r:id="rId3"/>
    <p:sldId id="269" r:id="rId4"/>
    <p:sldId id="257" r:id="rId5"/>
    <p:sldId id="258" r:id="rId6"/>
    <p:sldId id="259" r:id="rId7"/>
    <p:sldId id="266" r:id="rId8"/>
    <p:sldId id="260" r:id="rId9"/>
    <p:sldId id="268" r:id="rId10"/>
    <p:sldId id="265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6"/>
            <p14:sldId id="269"/>
            <p14:sldId id="257"/>
            <p14:sldId id="258"/>
            <p14:sldId id="259"/>
            <p14:sldId id="266"/>
            <p14:sldId id="260"/>
            <p14:sldId id="268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 snapToGrid="0" snapToObjects="1">
      <p:cViewPr>
        <p:scale>
          <a:sx n="115" d="100"/>
          <a:sy n="115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insideairbn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– Airbnb in New York 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Bijiao</a:t>
            </a:r>
            <a:r>
              <a:rPr lang="en-US" dirty="0"/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211487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438102"/>
            <a:ext cx="7745505" cy="15960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Almost three quarters of hosts list only one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Most hosts are casual listers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49" y="2165597"/>
            <a:ext cx="1219200" cy="42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236123"/>
            <a:ext cx="5369044" cy="3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4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898557" cy="1054250"/>
          </a:xfrm>
        </p:spPr>
        <p:txBody>
          <a:bodyPr/>
          <a:lstStyle/>
          <a:p>
            <a:r>
              <a:rPr lang="en-US" sz="3500" dirty="0"/>
              <a:t>“Power Hosts” dominate the market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6" y="2058374"/>
            <a:ext cx="4972070" cy="2973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189" y="2058375"/>
            <a:ext cx="4517811" cy="29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Airbnb is a relatively young company that is disrupting the housing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of the pioneers of the “gig economy”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dealing </a:t>
            </a:r>
            <a:r>
              <a:rPr lang="en-US"/>
              <a:t>with growing pains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Why Airbnb?</a:t>
            </a:r>
          </a:p>
        </p:txBody>
      </p:sp>
    </p:spTree>
    <p:extLst>
      <p:ext uri="{BB962C8B-B14F-4D97-AF65-F5344CB8AC3E}">
        <p14:creationId xmlns:p14="http://schemas.microsoft.com/office/powerpoint/2010/main" val="39389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433" y="1305097"/>
            <a:ext cx="7745505" cy="4189616"/>
          </a:xfrm>
        </p:spPr>
        <p:txBody>
          <a:bodyPr/>
          <a:lstStyle/>
          <a:p>
            <a:r>
              <a:rPr lang="en-US" sz="1800" dirty="0"/>
              <a:t>Data Source: </a:t>
            </a:r>
            <a:r>
              <a:rPr lang="en-US" sz="1800" dirty="0">
                <a:hlinkClick r:id="rId2"/>
              </a:rPr>
              <a:t>http://insideairbnb.com</a:t>
            </a:r>
            <a:endParaRPr lang="en-US" sz="1800" dirty="0"/>
          </a:p>
          <a:p>
            <a:r>
              <a:rPr lang="en-US" sz="1800" dirty="0"/>
              <a:t>Time Period: 2015-01 to 2017-05</a:t>
            </a:r>
          </a:p>
          <a:p>
            <a:r>
              <a:rPr lang="en-US" sz="1800" dirty="0"/>
              <a:t>Issues: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Missing data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Errors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Data Source and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08" t="2769" r="2299" b="37688"/>
          <a:stretch/>
        </p:blipFill>
        <p:spPr>
          <a:xfrm>
            <a:off x="249382" y="2633667"/>
            <a:ext cx="8678487" cy="2495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" y="5519551"/>
            <a:ext cx="9144000" cy="14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212708"/>
            <a:ext cx="8195371" cy="1054250"/>
          </a:xfrm>
        </p:spPr>
        <p:txBody>
          <a:bodyPr/>
          <a:lstStyle/>
          <a:p>
            <a:r>
              <a:rPr lang="en-US" sz="3500" dirty="0"/>
              <a:t>Airbnb has experienced solid growth in the past two years in listings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9" y="1498400"/>
            <a:ext cx="6540904" cy="43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..and square footage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1304955"/>
            <a:ext cx="8969433" cy="4239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4210"/>
            <a:ext cx="7886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Listings are concentrated in two boroughs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0" y="1695704"/>
            <a:ext cx="4363662" cy="375848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6116" y="2064641"/>
            <a:ext cx="3158750" cy="3170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2235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608" y="2235514"/>
            <a:ext cx="2052266" cy="30846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Shared rooms have stagnated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Private options have grown in popularity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36" y="570156"/>
            <a:ext cx="8296102" cy="1054250"/>
          </a:xfrm>
        </p:spPr>
        <p:txBody>
          <a:bodyPr/>
          <a:lstStyle/>
          <a:p>
            <a:r>
              <a:rPr lang="en-US" sz="3500" dirty="0"/>
              <a:t>Preferences growing for space and privacy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6" y="1510319"/>
            <a:ext cx="6686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1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Internet tops popular amenities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0" y="1267387"/>
            <a:ext cx="7868097" cy="42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8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varies greatly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390650"/>
            <a:ext cx="6400800" cy="40767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1602" y="1843881"/>
            <a:ext cx="2758715" cy="31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GW_General_PPT</Template>
  <TotalTime>161</TotalTime>
  <Words>130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Wingdings</vt:lpstr>
      <vt:lpstr>GW General</vt:lpstr>
      <vt:lpstr>Custom Design</vt:lpstr>
      <vt:lpstr>Data Mining – Airbnb in New York State</vt:lpstr>
      <vt:lpstr>Why Airbnb?</vt:lpstr>
      <vt:lpstr>Data Source and Issues</vt:lpstr>
      <vt:lpstr>Airbnb has experienced solid growth in the past two years in listings </vt:lpstr>
      <vt:lpstr>..and square footage </vt:lpstr>
      <vt:lpstr>Listings are concentrated in two boroughs</vt:lpstr>
      <vt:lpstr>Preferences growing for space and privacy</vt:lpstr>
      <vt:lpstr>Internet tops popular amenities list</vt:lpstr>
      <vt:lpstr>Availability varies greatly</vt:lpstr>
      <vt:lpstr>Most hosts are casual listers</vt:lpstr>
      <vt:lpstr>“Power Hosts” dominate the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Airbnb in New York State</dc:title>
  <dc:creator>DZ</dc:creator>
  <cp:lastModifiedBy>DZ</cp:lastModifiedBy>
  <cp:revision>23</cp:revision>
  <dcterms:created xsi:type="dcterms:W3CDTF">2017-08-17T01:56:39Z</dcterms:created>
  <dcterms:modified xsi:type="dcterms:W3CDTF">2017-08-17T04:38:35Z</dcterms:modified>
</cp:coreProperties>
</file>