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800" r:id="rId2"/>
  </p:sldMasterIdLst>
  <p:sldIdLst>
    <p:sldId id="256" r:id="rId3"/>
    <p:sldId id="269" r:id="rId4"/>
    <p:sldId id="257" r:id="rId5"/>
    <p:sldId id="258" r:id="rId6"/>
    <p:sldId id="259" r:id="rId7"/>
    <p:sldId id="266" r:id="rId8"/>
    <p:sldId id="268" r:id="rId9"/>
    <p:sldId id="260" r:id="rId10"/>
    <p:sldId id="265" r:id="rId11"/>
    <p:sldId id="267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3D0CB37-1E44-7A40-AF2B-75D1EE2673DA}">
          <p14:sldIdLst>
            <p14:sldId id="256"/>
            <p14:sldId id="269"/>
            <p14:sldId id="257"/>
            <p14:sldId id="258"/>
            <p14:sldId id="259"/>
            <p14:sldId id="266"/>
            <p14:sldId id="268"/>
            <p14:sldId id="260"/>
            <p14:sldId id="265"/>
            <p14:sldId id="267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94660"/>
  </p:normalViewPr>
  <p:slideViewPr>
    <p:cSldViewPr snapToGrid="0" snapToObjects="1">
      <p:cViewPr>
        <p:scale>
          <a:sx n="115" d="100"/>
          <a:sy n="115" d="100"/>
        </p:scale>
        <p:origin x="129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-General7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5628" y="465270"/>
            <a:ext cx="5444279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5628" y="3137687"/>
            <a:ext cx="544427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ECE9C6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PT-General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0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-General8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105628" y="465270"/>
            <a:ext cx="5444279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105628" y="3137687"/>
            <a:ext cx="544427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ECE9C6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17123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247" y="1861441"/>
            <a:ext cx="7745505" cy="31702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0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432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7734747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5582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9278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688490" y="1783601"/>
            <a:ext cx="3621929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622290"/>
            <a:ext cx="3621931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5878" y="1783601"/>
            <a:ext cx="3663716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4"/>
          </p:nvPr>
        </p:nvSpPr>
        <p:spPr>
          <a:xfrm>
            <a:off x="4785878" y="2619063"/>
            <a:ext cx="3658875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3422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2" y="559399"/>
            <a:ext cx="3580882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89812" y="562026"/>
            <a:ext cx="3580882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3237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344365">
            <a:off x="773476" y="536672"/>
            <a:ext cx="7578326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4486019"/>
            <a:ext cx="775626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8861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nbuffbacker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602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lainbuffcover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7734747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648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247" y="1861441"/>
            <a:ext cx="7745505" cy="31702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-General3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2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147073" y="2887579"/>
            <a:ext cx="857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dirty="0">
              <a:solidFill>
                <a:schemeClr val="tx2">
                  <a:lumMod val="60000"/>
                  <a:lumOff val="40000"/>
                </a:schemeClr>
              </a:solidFill>
              <a:latin typeface="Wingdings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7734747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490" y="1783601"/>
            <a:ext cx="3621929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622290"/>
            <a:ext cx="3621931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5878" y="1783601"/>
            <a:ext cx="3663716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5878" y="2619063"/>
            <a:ext cx="3658875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2" y="559399"/>
            <a:ext cx="3580882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89812" y="562026"/>
            <a:ext cx="3580882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344365">
            <a:off x="773476" y="536672"/>
            <a:ext cx="7578326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4486019"/>
            <a:ext cx="775626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-General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2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lainluecover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7734747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561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5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1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0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1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-General11.jp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1909345-DEE0-4B07-8E32-441AC9DA095E}" type="datetime1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PT-General4.jp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 descr="PPT-General4.jp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 descr="PPT-General6.jp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9" r:id="rId8"/>
    <p:sldLayoutId id="2147483814" r:id="rId9"/>
    <p:sldLayoutId id="2147483813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None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1148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None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7724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None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18872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None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50876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-General15.jp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 descr="PPT-General2.jp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 descr="PPT-General12.jp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6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  <p:sldLayoutId id="2147483816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insideairbn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Mining – Airbnb in New York State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Bijiao</a:t>
            </a:r>
            <a:r>
              <a:rPr lang="en-US" dirty="0"/>
              <a:t> Shen</a:t>
            </a:r>
          </a:p>
        </p:txBody>
      </p:sp>
    </p:spTree>
    <p:extLst>
      <p:ext uri="{BB962C8B-B14F-4D97-AF65-F5344CB8AC3E}">
        <p14:creationId xmlns:p14="http://schemas.microsoft.com/office/powerpoint/2010/main" val="2114873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1438102"/>
            <a:ext cx="7745505" cy="15960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Almost three quarters of hosts list only one property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Most hosts are casual listers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449" y="2165597"/>
            <a:ext cx="1219200" cy="4238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47" y="2236123"/>
            <a:ext cx="5369044" cy="379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48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8490" y="570156"/>
            <a:ext cx="7898557" cy="1054250"/>
          </a:xfrm>
        </p:spPr>
        <p:txBody>
          <a:bodyPr/>
          <a:lstStyle/>
          <a:p>
            <a:r>
              <a:rPr lang="en-US" sz="3500" dirty="0"/>
              <a:t>“Power Hosts” dominate the market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36" y="2058374"/>
            <a:ext cx="4972070" cy="29733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189" y="2058375"/>
            <a:ext cx="4517811" cy="291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3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Airbnb is a relatively young company that is disrupting the housing market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 of the pioneers of the “gig economy”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Currently dealing with growing pains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Why Airbnb?</a:t>
            </a:r>
          </a:p>
        </p:txBody>
      </p:sp>
    </p:spTree>
    <p:extLst>
      <p:ext uri="{BB962C8B-B14F-4D97-AF65-F5344CB8AC3E}">
        <p14:creationId xmlns:p14="http://schemas.microsoft.com/office/powerpoint/2010/main" val="393890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4433" y="1305097"/>
            <a:ext cx="7745505" cy="4189616"/>
          </a:xfrm>
        </p:spPr>
        <p:txBody>
          <a:bodyPr/>
          <a:lstStyle/>
          <a:p>
            <a:r>
              <a:rPr lang="en-US" sz="1800" dirty="0"/>
              <a:t>Data Source: </a:t>
            </a:r>
            <a:r>
              <a:rPr lang="en-US" sz="1800" dirty="0">
                <a:hlinkClick r:id="rId2"/>
              </a:rPr>
              <a:t>http://insideairbnb.com</a:t>
            </a:r>
            <a:endParaRPr lang="en-US" sz="1800" dirty="0"/>
          </a:p>
          <a:p>
            <a:r>
              <a:rPr lang="en-US" sz="1800" dirty="0"/>
              <a:t>Time Period: 2015-01 to 2017-05</a:t>
            </a:r>
          </a:p>
          <a:p>
            <a:r>
              <a:rPr lang="en-US" sz="1800" dirty="0"/>
              <a:t>Issues:</a:t>
            </a:r>
          </a:p>
          <a:p>
            <a:pPr marL="75438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Missing data</a:t>
            </a:r>
          </a:p>
          <a:p>
            <a:pPr marL="754380" lvl="1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54380" lvl="1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54380" lvl="1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54380" lvl="1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54380" lvl="1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54380" lvl="1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54380" lvl="1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54380" lvl="1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5438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Errors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Data Source and Issues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808" t="2769" r="2299" b="37688"/>
          <a:stretch/>
        </p:blipFill>
        <p:spPr>
          <a:xfrm>
            <a:off x="249382" y="2633667"/>
            <a:ext cx="8678487" cy="24952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5" y="5519551"/>
            <a:ext cx="9144000" cy="142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8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8640" y="212708"/>
            <a:ext cx="8195371" cy="1054250"/>
          </a:xfrm>
        </p:spPr>
        <p:txBody>
          <a:bodyPr/>
          <a:lstStyle/>
          <a:p>
            <a:r>
              <a:rPr lang="en-US" sz="3500" dirty="0"/>
              <a:t>Airbnb has experienced solid growth in the past two years in listings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9" y="1498400"/>
            <a:ext cx="6540904" cy="437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14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..and square footage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2" y="1304955"/>
            <a:ext cx="8969433" cy="42396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34210"/>
            <a:ext cx="78867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9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3181" y="221021"/>
            <a:ext cx="7756263" cy="1054250"/>
          </a:xfrm>
        </p:spPr>
        <p:txBody>
          <a:bodyPr/>
          <a:lstStyle/>
          <a:p>
            <a:r>
              <a:rPr lang="en-US" sz="3500" dirty="0"/>
              <a:t>Listings are concentrated in two boroughs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39" y="1619423"/>
            <a:ext cx="5829479" cy="29757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266" y="3543607"/>
            <a:ext cx="3612154" cy="3111199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861630" y="3943346"/>
            <a:ext cx="2701636" cy="2711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22358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8490" y="234653"/>
            <a:ext cx="7756263" cy="1054250"/>
          </a:xfrm>
        </p:spPr>
        <p:txBody>
          <a:bodyPr/>
          <a:lstStyle/>
          <a:p>
            <a:r>
              <a:rPr lang="en-US" sz="3500" dirty="0"/>
              <a:t>Internet tops popular amenities list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4" y="1267387"/>
            <a:ext cx="7868097" cy="42640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169" y="1471327"/>
            <a:ext cx="48958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81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0608" y="2235514"/>
            <a:ext cx="2052266" cy="308463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Shared rooms have stagnated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Private options have grown in popularity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5636" y="570156"/>
            <a:ext cx="8296102" cy="1054250"/>
          </a:xfrm>
        </p:spPr>
        <p:txBody>
          <a:bodyPr/>
          <a:lstStyle/>
          <a:p>
            <a:r>
              <a:rPr lang="en-US" sz="3500" dirty="0"/>
              <a:t>Preferences growing for space and privacy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816" y="1510319"/>
            <a:ext cx="66865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1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varies greatly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1390650"/>
            <a:ext cx="6400800" cy="40767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01602" y="1843881"/>
            <a:ext cx="2758715" cy="317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7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W General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GW_General_PPT</Template>
  <TotalTime>215</TotalTime>
  <Words>130</Words>
  <Application>Microsoft Office PowerPoint</Application>
  <PresentationFormat>On-screen Show (4:3)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 Antiqua</vt:lpstr>
      <vt:lpstr>Wingdings</vt:lpstr>
      <vt:lpstr>GW General</vt:lpstr>
      <vt:lpstr>Custom Design</vt:lpstr>
      <vt:lpstr>Data Mining – Airbnb in New York State</vt:lpstr>
      <vt:lpstr>Why Airbnb?</vt:lpstr>
      <vt:lpstr>Data Source and Issues</vt:lpstr>
      <vt:lpstr>Airbnb has experienced solid growth in the past two years in listings </vt:lpstr>
      <vt:lpstr>..and square footage </vt:lpstr>
      <vt:lpstr>Listings are concentrated in two boroughs</vt:lpstr>
      <vt:lpstr>Internet tops popular amenities list</vt:lpstr>
      <vt:lpstr>Preferences growing for space and privacy</vt:lpstr>
      <vt:lpstr>Availability varies greatly</vt:lpstr>
      <vt:lpstr>Most hosts are casual listers</vt:lpstr>
      <vt:lpstr>“Power Hosts” dominate the market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– Airbnb in New York State</dc:title>
  <dc:creator>DZ</dc:creator>
  <cp:lastModifiedBy>DZ</cp:lastModifiedBy>
  <cp:revision>28</cp:revision>
  <dcterms:created xsi:type="dcterms:W3CDTF">2017-08-17T01:56:39Z</dcterms:created>
  <dcterms:modified xsi:type="dcterms:W3CDTF">2017-08-17T05:32:37Z</dcterms:modified>
</cp:coreProperties>
</file>