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1" r:id="rId3"/>
    <p:sldId id="272" r:id="rId4"/>
    <p:sldId id="275" r:id="rId5"/>
    <p:sldId id="277" r:id="rId6"/>
    <p:sldId id="287" r:id="rId7"/>
    <p:sldId id="284" r:id="rId8"/>
    <p:sldId id="289" r:id="rId9"/>
    <p:sldId id="285" r:id="rId10"/>
    <p:sldId id="292" r:id="rId11"/>
    <p:sldId id="294" r:id="rId12"/>
    <p:sldId id="295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8981" autoAdjust="0"/>
  </p:normalViewPr>
  <p:slideViewPr>
    <p:cSldViewPr snapToGrid="0">
      <p:cViewPr varScale="1">
        <p:scale>
          <a:sx n="75" d="100"/>
          <a:sy n="75" d="100"/>
        </p:scale>
        <p:origin x="1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AF6E8-F718-4A8F-9727-77756F692223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66126-2BF5-42AA-914D-903EDEBDA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3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238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A3586C-3B7D-4147-9957-F8F486F8CC7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381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16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7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现在汽车人之前内卷也这么严重吗？卡车人，和油车人都不行？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Federated Framework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 large-scale automatic speech recognition dataset for Chinese. In this dataset, text transcriptions are chosen from five domains: “Finance”, “Science and Technology”, “Sport”, “Entertainments” and “News”. There are 400 participants in the recording, and the gender of participants is balanced with 47% male and 53% female. Speech utterances are recorded via three categories of devices in parallel, which are a high fidelity microphone working at 44.1 kHz, 16-bit, Android phones working at 16 kHz, 16-bit, and Apple iPhones working at 16 kHz, 16-bit.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2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语音识别数据集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 large-scale automatic speech recognition dataset for Chinese. In this dataset, text transcriptions are chosen from five domains: “Finance”, “Science and Technology”, “Sport”, “Entertainments” and “News”. There are 400 participants in the recording, and the gender of participants is balanced with 47% male and 53% female. Speech utterances are recorded via three categories of devices in parallel, which are a high fidelity microphone working at 44.1 kHz, 16-bit, Android phones working at 16 kHz, 16-bit, and Apple iPhones working at 16 kHz, 16-bit.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7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语音识别数据集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 large-scale automatic speech recognition dataset for Chinese. In this dataset, text transcriptions are chosen from five domains: “Finance”, “Science and Technology”, “Sport”, “Entertainments” and “News”. There are 400 participants in the recording, and the gender of participants is balanced with 47% male and 53% female. Speech utterances are recorded via three categories of devices in parallel, which are a high fidelity microphone working at 44.1 kHz, 16-bit, Android phones working at 16 kHz, 16-bit, and Apple iPhones working at 16 kHz, 16-bit.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3586C-3B7D-4147-9957-F8F486F8CC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3638"/>
            <a:ext cx="7112000" cy="4572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256F0-88B9-48EE-8C53-686074EE5BB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3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B803B-8952-402F-A71A-B244E00861D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F6302-11C0-4480-8196-146E016623F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97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800B96-E340-41E1-9073-CBBEAA7ABD3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8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C1CFDD-3C5F-4286-9C94-2AA788FC88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F91C3-4DC8-4412-86BD-7EDA41606D7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9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37D095-C475-468E-B55A-5AAB6E83C48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0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F2E54C-6748-4117-AA15-93F730709AF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1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FDE47E-5550-4E36-872B-CD1F66F30C3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83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841D7C-6881-4687-9E7E-EA249A2FAD5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2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86E2BA-9042-4BC0-B54D-BCD7452B866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7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235FFE-4E95-41F7-8729-5E6E1872722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75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BE552E-4478-4036-BA25-FF7ACAEFD28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68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Grand Challenge and Workshop on Human Multimodal Language @ACL-2018, July 20, 2018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98A94-D482-4804-A3D4-A50318B202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63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644" y="1844824"/>
            <a:ext cx="10164233" cy="1752600"/>
          </a:xfrm>
        </p:spPr>
        <p:txBody>
          <a:bodyPr/>
          <a:lstStyle/>
          <a:p>
            <a:pPr algn="ctr"/>
            <a:r>
              <a:rPr lang="en-US" altLang="zh-CN" dirty="0"/>
              <a:t>A Multimodal Chinese NER Dataset with Speech Clues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178" y="4545124"/>
            <a:ext cx="10575788" cy="1752600"/>
          </a:xfrm>
        </p:spPr>
        <p:txBody>
          <a:bodyPr/>
          <a:lstStyle/>
          <a:p>
            <a:pPr algn="ctr" eaLnBrk="1" hangingPunct="1"/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Dianbo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</a:t>
            </a:r>
          </a:p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Laboratory of Pattern Recognition, Institute of Automation, Chinese Academy of Sciences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dianbo.sui@nlpr.ia.ac.cn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" y="13995"/>
            <a:ext cx="1036750" cy="103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36"/>
          <a:stretch/>
        </p:blipFill>
        <p:spPr>
          <a:xfrm>
            <a:off x="10860558" y="0"/>
            <a:ext cx="1331442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1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4356" y="917244"/>
            <a:ext cx="8163289" cy="52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897" y="2384425"/>
            <a:ext cx="4943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4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Studies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50290" y="1056753"/>
            <a:ext cx="8889831" cy="4530725"/>
          </a:xfrm>
          <a:prstGeom prst="rect">
            <a:avLst/>
          </a:prstGeom>
        </p:spPr>
      </p:pic>
      <p:pic>
        <p:nvPicPr>
          <p:cNvPr id="10" name="BAC009S0010W040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564533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7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884" y="1736812"/>
            <a:ext cx="10164233" cy="1752600"/>
          </a:xfrm>
        </p:spPr>
        <p:txBody>
          <a:bodyPr anchor="ctr"/>
          <a:lstStyle/>
          <a:p>
            <a:pPr algn="ctr"/>
            <a:r>
              <a:rPr lang="en-US" sz="7200" dirty="0"/>
              <a:t>Thanks for Your Time</a:t>
            </a:r>
            <a:r>
              <a:rPr lang="zh-CN" altLang="en-US" sz="7200" dirty="0"/>
              <a:t>！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616" y="3068960"/>
            <a:ext cx="8737600" cy="1752600"/>
          </a:xfrm>
        </p:spPr>
        <p:txBody>
          <a:bodyPr/>
          <a:lstStyle/>
          <a:p>
            <a:r>
              <a:rPr lang="en-US" sz="48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652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interesting cases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新能源汽车人才有机会落户上海</a:t>
            </a:r>
            <a:endParaRPr lang="en-US" altLang="zh-CN" dirty="0"/>
          </a:p>
          <a:p>
            <a:pPr lvl="1"/>
            <a:r>
              <a:rPr lang="zh-CN" altLang="en-US" dirty="0"/>
              <a:t>无线电法国别研究</a:t>
            </a:r>
            <a:endParaRPr lang="en-US" altLang="zh-CN" dirty="0"/>
          </a:p>
          <a:p>
            <a:pPr lvl="1"/>
            <a:r>
              <a:rPr lang="zh-CN" altLang="en-US" dirty="0"/>
              <a:t>南京市长江大桥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ww4.sinaimg.cn/bmiddle/006lC1pDly1gomjj2bzboj30j60rx78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00" y="1600200"/>
            <a:ext cx="2135820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2.sinaimg.cn/bmiddle/6bc8e0ffly1go37om5cb8j20j00jyt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05" y="1600201"/>
            <a:ext cx="2645834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6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1511301"/>
            <a:ext cx="6896100" cy="4619626"/>
          </a:xfrm>
        </p:spPr>
        <p:txBody>
          <a:bodyPr/>
          <a:lstStyle/>
          <a:p>
            <a:r>
              <a:rPr lang="en-US" altLang="zh-CN" dirty="0"/>
              <a:t>In this work, we pay special attention to Chinese multimodal NER with both textual and acoustic contents.</a:t>
            </a:r>
          </a:p>
          <a:p>
            <a:pPr lvl="1"/>
            <a:r>
              <a:rPr lang="en-US" altLang="zh-CN" dirty="0"/>
              <a:t>Current studies on multimodal NER are limited in English, and totally skirt other languages.</a:t>
            </a:r>
          </a:p>
          <a:p>
            <a:pPr lvl="1"/>
            <a:r>
              <a:rPr lang="en-US" altLang="zh-CN" dirty="0"/>
              <a:t>The acoustic modality can play a unique role in Chines NER, especially in providing precise word segmentation information</a:t>
            </a:r>
            <a:endParaRPr lang="zh-CN" altLang="en-US" dirty="0"/>
          </a:p>
        </p:txBody>
      </p:sp>
      <p:pic>
        <p:nvPicPr>
          <p:cNvPr id="10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05700" y="1155700"/>
            <a:ext cx="4380327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9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construct a large-scale human annotated Chinese NER dataset with Textual and Acoustic contents, named CNERTA.</a:t>
            </a:r>
          </a:p>
          <a:p>
            <a:endParaRPr lang="en-US" altLang="zh-CN" dirty="0"/>
          </a:p>
          <a:p>
            <a:r>
              <a:rPr lang="en-US" altLang="zh-CN" dirty="0"/>
              <a:t>Based on the dataset, we establish a family of strong and representative baselines.</a:t>
            </a:r>
          </a:p>
          <a:p>
            <a:endParaRPr lang="en-US" altLang="zh-CN" dirty="0"/>
          </a:p>
          <a:p>
            <a:r>
              <a:rPr lang="en-US" altLang="zh-CN" dirty="0"/>
              <a:t>Upon these strong baselines, we further propose a simple multimodal multi-tasking model.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Done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2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two possible way to build such a dataset: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Hiring hundreds of people to add the acoustic content to the current existing dataset, such as MSRA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Annotating an exist ASR dataset, such as Aishell-1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Acquisition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choose Aishell-1 as our annotated dataset</a:t>
            </a:r>
          </a:p>
          <a:p>
            <a:pPr lvl="1"/>
            <a:r>
              <a:rPr lang="en-US" altLang="zh-CN" dirty="0"/>
              <a:t>A widely-used ASR dataset for Chinese</a:t>
            </a:r>
          </a:p>
          <a:p>
            <a:pPr lvl="1"/>
            <a:r>
              <a:rPr lang="en-US" altLang="zh-CN" dirty="0"/>
              <a:t>Text transcriptions are chosen from five domains: “Finance”, “Science and Technology”, “Sport”, “Entertainments” and “News”.</a:t>
            </a:r>
          </a:p>
          <a:p>
            <a:pPr lvl="1"/>
            <a:r>
              <a:rPr lang="en-US" altLang="zh-CN" dirty="0"/>
              <a:t>There are 400 participants in the recording, and the gender of participants is balanced with 47% male and 53% female.</a:t>
            </a:r>
          </a:p>
          <a:p>
            <a:pPr lvl="1"/>
            <a:r>
              <a:rPr lang="en-US" altLang="zh-CN" dirty="0"/>
              <a:t>Speech utterances are recorded via three categories of high fidelity devices in parallel</a:t>
            </a:r>
          </a:p>
          <a:p>
            <a:pPr marL="344487" lvl="1" indent="0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Acquisition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1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4654" y="1600200"/>
            <a:ext cx="8422692" cy="4530725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Statistics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0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13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Text-only models </a:t>
            </a:r>
          </a:p>
          <a:p>
            <a:pPr lvl="1"/>
            <a:r>
              <a:rPr lang="en-US" altLang="zh-CN" dirty="0"/>
              <a:t>Open-Source NLP Toolkit</a:t>
            </a:r>
          </a:p>
          <a:p>
            <a:pPr lvl="1"/>
            <a:r>
              <a:rPr lang="en-US" altLang="zh-CN" dirty="0" err="1"/>
              <a:t>BiLSTM</a:t>
            </a:r>
            <a:r>
              <a:rPr lang="en-US" altLang="zh-CN" dirty="0"/>
              <a:t>-CRF</a:t>
            </a:r>
          </a:p>
          <a:p>
            <a:pPr lvl="1"/>
            <a:r>
              <a:rPr lang="en-US" altLang="zh-CN" dirty="0"/>
              <a:t>PLM-CRF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Lexicon-Enhanced Model:</a:t>
            </a:r>
          </a:p>
          <a:p>
            <a:pPr lvl="1"/>
            <a:r>
              <a:rPr lang="en-US" altLang="zh-CN" dirty="0"/>
              <a:t>Lattice-LSTM </a:t>
            </a:r>
          </a:p>
          <a:p>
            <a:pPr lvl="1"/>
            <a:r>
              <a:rPr lang="en-US" altLang="zh-CN" dirty="0"/>
              <a:t>ZEN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Multimodal Model:</a:t>
            </a:r>
          </a:p>
          <a:p>
            <a:pPr lvl="1"/>
            <a:r>
              <a:rPr lang="en-US" altLang="zh-CN" dirty="0"/>
              <a:t>Cross-Modal Attention Module and Multimodal Interaction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02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6275294" cy="4530725"/>
          </a:xfrm>
        </p:spPr>
        <p:txBody>
          <a:bodyPr/>
          <a:lstStyle/>
          <a:p>
            <a:r>
              <a:rPr lang="en-US" altLang="zh-CN" dirty="0"/>
              <a:t>Previous multimodal methods ignore a natural </a:t>
            </a:r>
            <a:r>
              <a:rPr lang="en-US" altLang="zh-CN" dirty="0">
                <a:solidFill>
                  <a:srgbClr val="FF0000"/>
                </a:solidFill>
              </a:rPr>
              <a:t>monotonic alignment</a:t>
            </a:r>
            <a:r>
              <a:rPr lang="en-US" altLang="zh-CN" dirty="0"/>
              <a:t> between the acoustic modality and the textual modality.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We propose a multimodal multi-tasking model, called M3T.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Method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ACL 2021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F91C3-4DC8-4412-86BD-7EDA41606D7A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2" name="AutoShape 2" descr="A layman's introduction to Privacy-Preserving Federated Learning | by  Vaikkunth Mugunthan | Mediu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90" y="277814"/>
            <a:ext cx="4591866" cy="55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156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12430</TotalTime>
  <Words>749</Words>
  <Application>Microsoft Macintosh PowerPoint</Application>
  <PresentationFormat>宽屏</PresentationFormat>
  <Paragraphs>95</Paragraphs>
  <Slides>13</Slides>
  <Notes>13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Garamond</vt:lpstr>
      <vt:lpstr>Times New Roman</vt:lpstr>
      <vt:lpstr>Wingdings</vt:lpstr>
      <vt:lpstr>Edge</vt:lpstr>
      <vt:lpstr>A Multimodal Chinese NER Dataset with Speech Clues</vt:lpstr>
      <vt:lpstr>Motivation</vt:lpstr>
      <vt:lpstr>Motivation</vt:lpstr>
      <vt:lpstr>What We Have Done</vt:lpstr>
      <vt:lpstr>Dataset Acquisition</vt:lpstr>
      <vt:lpstr>Dataset Acquisition</vt:lpstr>
      <vt:lpstr>Dataset Statistics</vt:lpstr>
      <vt:lpstr>Baselines</vt:lpstr>
      <vt:lpstr>Proposed Method</vt:lpstr>
      <vt:lpstr>Experiments</vt:lpstr>
      <vt:lpstr>Error Analysis</vt:lpstr>
      <vt:lpstr>Case Studies</vt:lpstr>
      <vt:lpstr>Thanks for Your Time！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FedED: Federated Learning via Ensemble Distillation for Medical Relation Extraction</dc:title>
  <dc:creator>suidianbo</dc:creator>
  <cp:lastModifiedBy>Microsoft Office User</cp:lastModifiedBy>
  <cp:revision>22</cp:revision>
  <dcterms:created xsi:type="dcterms:W3CDTF">2020-11-17T06:46:45Z</dcterms:created>
  <dcterms:modified xsi:type="dcterms:W3CDTF">2021-06-25T02:18:54Z</dcterms:modified>
</cp:coreProperties>
</file>