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0" clrIdx="0">
    <p:extLst>
      <p:ext uri="{19B8F6BF-5375-455C-9EA6-DF929625EA0E}">
        <p15:presenceInfo xmlns:p15="http://schemas.microsoft.com/office/powerpoint/2012/main" userId="5c874fc1c83f17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AED7-7057-4DB7-BC2A-9487F06B4699}" v="5" dt="2019-01-16T22:49:0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9f3d3aba0c0c33eb" providerId="Windows Live" clId="Web-{5232C74F-FC26-48E1-B76E-DBDAD64CCA1D}"/>
    <pc:docChg chg="sldOrd">
      <pc:chgData name="Utilisateur invité" userId="9f3d3aba0c0c33eb" providerId="Windows Live" clId="Web-{5232C74F-FC26-48E1-B76E-DBDAD64CCA1D}" dt="2019-01-16T23:00:54.496" v="0"/>
      <pc:docMkLst>
        <pc:docMk/>
      </pc:docMkLst>
      <pc:sldChg chg="ord">
        <pc:chgData name="Utilisateur invité" userId="9f3d3aba0c0c33eb" providerId="Windows Live" clId="Web-{5232C74F-FC26-48E1-B76E-DBDAD64CCA1D}" dt="2019-01-16T23:00:54.496" v="0"/>
        <pc:sldMkLst>
          <pc:docMk/>
          <pc:sldMk cId="18870916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0921" y="1257066"/>
            <a:ext cx="10483969" cy="3464114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Présentation de mon site</a:t>
            </a:r>
            <a:br>
              <a:rPr lang="fr-FR" dirty="0">
                <a:ea typeface="+mj-lt"/>
                <a:cs typeface="+mj-lt"/>
              </a:rPr>
            </a:br>
            <a:r>
              <a:rPr lang="fr-FR" dirty="0">
                <a:ea typeface="+mj-lt"/>
                <a:cs typeface="+mj-lt"/>
              </a:rPr>
              <a:t>                              </a:t>
            </a:r>
            <a:r>
              <a:rPr lang="fr-FR" sz="3600" dirty="0">
                <a:ea typeface="+mj-lt"/>
                <a:cs typeface="+mj-lt"/>
              </a:rPr>
              <a:t>date 23/01/2019</a:t>
            </a:r>
            <a:br>
              <a:rPr lang="fr-FR" sz="3600" dirty="0">
                <a:ea typeface="+mj-lt"/>
                <a:cs typeface="+mj-lt"/>
              </a:rPr>
            </a:br>
            <a:r>
              <a:rPr lang="fr-FR" sz="2800" dirty="0" err="1">
                <a:ea typeface="+mj-lt"/>
                <a:cs typeface="+mj-lt"/>
              </a:rPr>
              <a:t>initiee</a:t>
            </a:r>
            <a:r>
              <a:rPr lang="fr-FR" sz="2800" dirty="0">
                <a:ea typeface="+mj-lt"/>
                <a:cs typeface="+mj-lt"/>
              </a:rPr>
              <a:t> par Diane </a:t>
            </a:r>
            <a:r>
              <a:rPr lang="fr-FR" sz="2800" dirty="0" err="1">
                <a:ea typeface="+mj-lt"/>
                <a:cs typeface="+mj-lt"/>
              </a:rPr>
              <a:t>idiata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2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EF548-4FB5-48FF-85CE-3E263F8F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70075"/>
            <a:ext cx="8610600" cy="1293028"/>
          </a:xfrm>
        </p:spPr>
        <p:txBody>
          <a:bodyPr/>
          <a:lstStyle/>
          <a:p>
            <a:r>
              <a:rPr lang="fr-FR" b="1" dirty="0"/>
              <a:t>  le use case                  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7D8ED-B355-484F-AB37-FB414ECF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6143"/>
            <a:ext cx="10820400" cy="19964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Trouvez une main d’œuvre efficacement</a:t>
            </a:r>
          </a:p>
        </p:txBody>
      </p:sp>
    </p:spTree>
    <p:extLst>
      <p:ext uri="{BB962C8B-B14F-4D97-AF65-F5344CB8AC3E}">
        <p14:creationId xmlns:p14="http://schemas.microsoft.com/office/powerpoint/2010/main" val="16735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DD4C-92D8-4B93-AFA1-18ABA0E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USE CASE                       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52993-7045-4FFF-9831-E4E989A4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sz="3600" b="1" dirty="0"/>
          </a:p>
          <a:p>
            <a:pPr marL="0" indent="0">
              <a:buNone/>
            </a:pPr>
            <a:r>
              <a:rPr lang="en-US" sz="3600" dirty="0" err="1"/>
              <a:t>C’est</a:t>
            </a:r>
            <a:r>
              <a:rPr lang="en-US" sz="3600" dirty="0"/>
              <a:t> un site qui </a:t>
            </a:r>
            <a:r>
              <a:rPr lang="en-US" sz="3600" dirty="0" err="1"/>
              <a:t>permettra</a:t>
            </a:r>
            <a:r>
              <a:rPr lang="en-US" sz="3600" dirty="0"/>
              <a:t> de </a:t>
            </a:r>
            <a:r>
              <a:rPr lang="en-US" sz="3600" dirty="0" err="1"/>
              <a:t>trouver</a:t>
            </a:r>
            <a:r>
              <a:rPr lang="en-US" sz="3600" dirty="0"/>
              <a:t> </a:t>
            </a:r>
            <a:r>
              <a:rPr lang="en-US" sz="3600" dirty="0" err="1"/>
              <a:t>facilement</a:t>
            </a:r>
            <a:r>
              <a:rPr lang="en-US" sz="3600" dirty="0"/>
              <a:t> des </a:t>
            </a:r>
            <a:r>
              <a:rPr lang="en-US" sz="3600" dirty="0" err="1"/>
              <a:t>personnes</a:t>
            </a:r>
            <a:r>
              <a:rPr lang="en-US" sz="3600" dirty="0"/>
              <a:t> </a:t>
            </a:r>
            <a:r>
              <a:rPr lang="en-US" sz="3600" dirty="0" err="1"/>
              <a:t>ayant</a:t>
            </a:r>
            <a:r>
              <a:rPr lang="en-US" sz="3600" dirty="0"/>
              <a:t> des </a:t>
            </a:r>
            <a:r>
              <a:rPr lang="en-US" sz="3600" dirty="0" err="1"/>
              <a:t>domaines</a:t>
            </a:r>
            <a:r>
              <a:rPr lang="en-US" sz="3600" dirty="0"/>
              <a:t> </a:t>
            </a:r>
            <a:r>
              <a:rPr lang="en-US" sz="3600" dirty="0" err="1"/>
              <a:t>d’activité</a:t>
            </a:r>
            <a:r>
              <a:rPr lang="en-US" sz="3600" dirty="0"/>
              <a:t> bien </a:t>
            </a:r>
            <a:r>
              <a:rPr lang="en-US" sz="3600" dirty="0" err="1"/>
              <a:t>definit</a:t>
            </a:r>
            <a:r>
              <a:rPr lang="en-US" sz="3600" dirty="0"/>
              <a:t> et qui </a:t>
            </a:r>
            <a:r>
              <a:rPr lang="en-US" sz="3600" dirty="0" err="1"/>
              <a:t>travailleront</a:t>
            </a:r>
            <a:r>
              <a:rPr lang="en-US" sz="3600" dirty="0"/>
              <a:t> sans engagement, le travail se fait à la </a:t>
            </a:r>
            <a:r>
              <a:rPr lang="en-US" sz="3600" dirty="0" err="1"/>
              <a:t>tâche</a:t>
            </a:r>
            <a:r>
              <a:rPr lang="en-US" sz="3600" dirty="0"/>
              <a:t> et </a:t>
            </a:r>
            <a:r>
              <a:rPr lang="en-US" sz="3600" dirty="0" err="1"/>
              <a:t>payé</a:t>
            </a:r>
            <a:r>
              <a:rPr lang="en-US" sz="3600" dirty="0"/>
              <a:t> </a:t>
            </a:r>
            <a:r>
              <a:rPr lang="en-US" sz="3600" dirty="0" err="1"/>
              <a:t>aussitôt</a:t>
            </a:r>
            <a:r>
              <a:rPr lang="en-US" sz="3600" dirty="0"/>
              <a:t> </a:t>
            </a:r>
            <a:r>
              <a:rPr lang="en-US" sz="3600" dirty="0" err="1"/>
              <a:t>terminé</a:t>
            </a:r>
            <a:r>
              <a:rPr lang="en-US" sz="3600" dirty="0"/>
              <a:t>, </a:t>
            </a:r>
            <a:br>
              <a:rPr lang="en-US" sz="3600" dirty="0"/>
            </a:br>
            <a:endParaRPr lang="en-US" sz="3600" dirty="0"/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4799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AA40-EFC4-4E42-B9CD-8B49A516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064" y="1331918"/>
            <a:ext cx="10820400" cy="4024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:a16="http://schemas.microsoft.com/office/drawing/2014/main" id="{680FBFF3-9842-465D-A372-BBFDD977A6FD}"/>
              </a:ext>
            </a:extLst>
          </p:cNvPr>
          <p:cNvSpPr/>
          <p:nvPr/>
        </p:nvSpPr>
        <p:spPr>
          <a:xfrm>
            <a:off x="4047774" y="2510600"/>
            <a:ext cx="731520" cy="10135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C6EB75CA-779A-435F-90F2-97F2662C27D2}"/>
              </a:ext>
            </a:extLst>
          </p:cNvPr>
          <p:cNvSpPr/>
          <p:nvPr/>
        </p:nvSpPr>
        <p:spPr>
          <a:xfrm>
            <a:off x="4060030" y="3715067"/>
            <a:ext cx="731520" cy="9464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EB9DC7-4E7C-4B00-ACFC-D4CDA3917474}"/>
              </a:ext>
            </a:extLst>
          </p:cNvPr>
          <p:cNvSpPr/>
          <p:nvPr/>
        </p:nvSpPr>
        <p:spPr>
          <a:xfrm>
            <a:off x="1701377" y="4135567"/>
            <a:ext cx="1436786" cy="62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payer</a:t>
            </a: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421EB8EA-BA0B-42CB-AA20-AB80C981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76" y="649354"/>
            <a:ext cx="8668109" cy="1465556"/>
          </a:xfrm>
        </p:spPr>
        <p:txBody>
          <a:bodyPr>
            <a:normAutofit/>
          </a:bodyPr>
          <a:lstStyle/>
          <a:p>
            <a:r>
              <a:rPr lang="fr-FR" dirty="0" err="1"/>
              <a:t>Core</a:t>
            </a:r>
            <a:r>
              <a:rPr lang="fr-FR" dirty="0"/>
              <a:t> user </a:t>
            </a:r>
            <a:r>
              <a:rPr lang="fr-FR" dirty="0" err="1"/>
              <a:t>journey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                  </a:t>
            </a:r>
            <a:endParaRPr lang="fr-FR" dirty="0">
              <a:ea typeface="+mj-lt"/>
              <a:cs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145A4-CA53-473D-A8EB-C6BC88D44EB4}"/>
              </a:ext>
            </a:extLst>
          </p:cNvPr>
          <p:cNvSpPr/>
          <p:nvPr/>
        </p:nvSpPr>
        <p:spPr>
          <a:xfrm>
            <a:off x="1725279" y="2526189"/>
            <a:ext cx="1388982" cy="6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432DC-4C83-4761-B149-D176EB314661}"/>
              </a:ext>
            </a:extLst>
          </p:cNvPr>
          <p:cNvSpPr/>
          <p:nvPr/>
        </p:nvSpPr>
        <p:spPr>
          <a:xfrm>
            <a:off x="1725279" y="3451342"/>
            <a:ext cx="1388982" cy="56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21CE6B-6AE9-433B-BA59-D2EC9ECD12E6}"/>
              </a:ext>
            </a:extLst>
          </p:cNvPr>
          <p:cNvSpPr/>
          <p:nvPr/>
        </p:nvSpPr>
        <p:spPr>
          <a:xfrm>
            <a:off x="1725279" y="4959894"/>
            <a:ext cx="1388982" cy="611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8FCC8D-09DF-4F81-816E-E3A0DA5B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751" y="2536216"/>
            <a:ext cx="1530229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50187-3FA9-4394-A1C9-DD4F5408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74" y="4845419"/>
            <a:ext cx="743776" cy="9510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979892-C063-4C74-A810-323859C9612F}"/>
              </a:ext>
            </a:extLst>
          </p:cNvPr>
          <p:cNvSpPr/>
          <p:nvPr/>
        </p:nvSpPr>
        <p:spPr>
          <a:xfrm>
            <a:off x="5212751" y="3244334"/>
            <a:ext cx="1284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Choisir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A894D9-FE76-4275-8D69-BE67B4DC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92" y="4019611"/>
            <a:ext cx="1194920" cy="493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C28853-53E4-47B9-9470-F5134533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92" y="4845419"/>
            <a:ext cx="119492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9F1D-20F0-4F05-BBB2-259D8DB2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639315"/>
            <a:ext cx="8610600" cy="1293028"/>
          </a:xfrm>
        </p:spPr>
        <p:txBody>
          <a:bodyPr/>
          <a:lstStyle/>
          <a:p>
            <a:r>
              <a:rPr lang="fr-FR" dirty="0"/>
              <a:t>Action-contexte-angle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04EE-3A47-4923-B23D-9A244961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9604"/>
            <a:ext cx="10820400" cy="330509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3600" b="1" dirty="0"/>
              <a:t>L’action</a:t>
            </a:r>
            <a:r>
              <a:rPr lang="fr-FR" sz="3600" dirty="0"/>
              <a:t>: détermine ce que je veux que le </a:t>
            </a:r>
            <a:r>
              <a:rPr lang="fr-FR" sz="3600"/>
              <a:t>client retrouve </a:t>
            </a:r>
            <a:r>
              <a:rPr lang="fr-FR" sz="3600" dirty="0"/>
              <a:t>dans le site</a:t>
            </a:r>
          </a:p>
          <a:p>
            <a:pPr>
              <a:buFontTx/>
              <a:buChar char="-"/>
            </a:pPr>
            <a:r>
              <a:rPr lang="fr-FR" sz="3600" b="1" dirty="0"/>
              <a:t>Contexte</a:t>
            </a:r>
            <a:r>
              <a:rPr lang="fr-FR" sz="3600" dirty="0"/>
              <a:t>: ce dont le client à besoin de savoir</a:t>
            </a:r>
          </a:p>
          <a:p>
            <a:pPr>
              <a:buFontTx/>
              <a:buChar char="-"/>
            </a:pPr>
            <a:r>
              <a:rPr lang="fr-FR" sz="3600" b="1" dirty="0"/>
              <a:t>Angle</a:t>
            </a:r>
            <a:r>
              <a:rPr lang="fr-FR" sz="3600" dirty="0"/>
              <a:t>:  ce qu’il comprends sur les rubriques,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84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3AD9-0196-4F70-832E-F34D1930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459573"/>
            <a:ext cx="10568608" cy="1293028"/>
          </a:xfrm>
        </p:spPr>
        <p:txBody>
          <a:bodyPr/>
          <a:lstStyle/>
          <a:p>
            <a:r>
              <a:rPr lang="fr-FR" dirty="0"/>
              <a:t>Comment s’applique ces rubriques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04FC-6FA9-41AC-999A-11550C52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u="sng" dirty="0"/>
              <a:t>Accueil:</a:t>
            </a:r>
          </a:p>
          <a:p>
            <a:r>
              <a:rPr lang="fr-FR" sz="2400" dirty="0"/>
              <a:t>Action: permettre à l’utilisateur de consulter aussitôt les domaines d’activité et les profils.</a:t>
            </a:r>
          </a:p>
          <a:p>
            <a:r>
              <a:rPr lang="fr-FR" sz="2400" dirty="0"/>
              <a:t>Contexte: avoir une vue plus détaillée </a:t>
            </a:r>
          </a:p>
          <a:p>
            <a:r>
              <a:rPr lang="fr-FR" sz="2400" dirty="0"/>
              <a:t>Angle: Avoir les résultats rapide.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u="sng" dirty="0"/>
              <a:t>Résultat</a:t>
            </a:r>
            <a:r>
              <a:rPr lang="fr-FR" sz="2400" dirty="0"/>
              <a:t>:</a:t>
            </a:r>
          </a:p>
          <a:p>
            <a:r>
              <a:rPr lang="fr-FR" sz="2400" dirty="0"/>
              <a:t>Action: Avoir le résultat de sa recherche plus rapidement</a:t>
            </a:r>
          </a:p>
          <a:p>
            <a:r>
              <a:rPr lang="fr-FR" sz="2400" dirty="0"/>
              <a:t>Contexte:  choisir les profils d’activé simplement</a:t>
            </a:r>
          </a:p>
          <a:p>
            <a:r>
              <a:rPr lang="fr-FR" sz="2400" dirty="0"/>
              <a:t>Angle: Avoir des info plus élaborées des jobber.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8CF9-8E92-44E9-8955-593D9C8F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437705"/>
            <a:ext cx="4419601" cy="1293028"/>
          </a:xfrm>
        </p:spPr>
        <p:txBody>
          <a:bodyPr>
            <a:normAutofit/>
          </a:bodyPr>
          <a:lstStyle/>
          <a:p>
            <a:r>
              <a:rPr lang="fr-FR" dirty="0"/>
              <a:t> LA SUITE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7EE8-699B-4165-9E81-1BF6ADF5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Payer:</a:t>
            </a:r>
            <a:endParaRPr lang="fr-FR" sz="2400" u="sng" dirty="0">
              <a:ea typeface="+mn-lt"/>
              <a:cs typeface="+mn-lt"/>
            </a:endParaRPr>
          </a:p>
          <a:p>
            <a:r>
              <a:rPr lang="fr-FR" sz="2400" dirty="0"/>
              <a:t>Action: Un formulaire de grille de paiement,</a:t>
            </a:r>
          </a:p>
          <a:p>
            <a:r>
              <a:rPr lang="fr-FR" sz="2400" dirty="0"/>
              <a:t>Contexte: permettre à l’utilisateur d’avoir les contacts des </a:t>
            </a:r>
            <a:r>
              <a:rPr lang="fr-FR" sz="2400" dirty="0" err="1"/>
              <a:t>jobbers</a:t>
            </a:r>
            <a:r>
              <a:rPr lang="fr-FR" sz="2400" dirty="0"/>
              <a:t>..</a:t>
            </a:r>
          </a:p>
          <a:p>
            <a:r>
              <a:rPr lang="fr-FR" sz="2400" dirty="0"/>
              <a:t>Angle: Avoir des informations concises. 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sz="2400" u="sng" dirty="0"/>
              <a:t>Contact:</a:t>
            </a:r>
          </a:p>
          <a:p>
            <a:r>
              <a:rPr lang="fr-FR" sz="2400" dirty="0"/>
              <a:t>Action: avoir la grille de prix  .</a:t>
            </a:r>
          </a:p>
          <a:p>
            <a:r>
              <a:rPr lang="fr-FR" sz="2400" dirty="0"/>
              <a:t>Contexte: permettre à l'utilisateur de choisir.</a:t>
            </a:r>
          </a:p>
          <a:p>
            <a:r>
              <a:rPr lang="fr-FR" sz="2400" dirty="0"/>
              <a:t>Angle: Se retrouver dans l’objectif,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0648-81F7-4CD4-B258-4362D55C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/>
              <a:t>                                                       MERCI 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5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TC104033937[[fn=Traînée de condensation]]</Template>
  <TotalTime>130</TotalTime>
  <Words>213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Présentation de mon site                               date 23/01/2019 initiee par Diane idiata</vt:lpstr>
      <vt:lpstr>  le use case                  </vt:lpstr>
      <vt:lpstr>LE USE CASE                       </vt:lpstr>
      <vt:lpstr>Core user journey                    </vt:lpstr>
      <vt:lpstr>Action-contexte-angle</vt:lpstr>
      <vt:lpstr>Comment s’applique ces rubriques</vt:lpstr>
      <vt:lpstr> LA SUITE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 </cp:lastModifiedBy>
  <cp:revision>228</cp:revision>
  <dcterms:created xsi:type="dcterms:W3CDTF">2013-08-01T12:26:41Z</dcterms:created>
  <dcterms:modified xsi:type="dcterms:W3CDTF">2019-01-23T09:42:20Z</dcterms:modified>
</cp:coreProperties>
</file>