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4" r:id="rId9"/>
    <p:sldId id="273" r:id="rId10"/>
    <p:sldId id="266" r:id="rId11"/>
    <p:sldId id="265" r:id="rId12"/>
    <p:sldId id="267" r:id="rId13"/>
    <p:sldId id="270" r:id="rId14"/>
    <p:sldId id="271" r:id="rId15"/>
    <p:sldId id="272" r:id="rId16"/>
    <p:sldId id="263" r:id="rId17"/>
    <p:sldId id="268" r:id="rId18"/>
    <p:sldId id="26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258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1886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63193"/>
              </p:ext>
            </p:extLst>
          </p:nvPr>
        </p:nvGraphicFramePr>
        <p:xfrm>
          <a:off x="177089" y="3831141"/>
          <a:ext cx="3053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53"/>
                <a:gridCol w="1017753"/>
                <a:gridCol w="10177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509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31419"/>
              </p:ext>
            </p:extLst>
          </p:nvPr>
        </p:nvGraphicFramePr>
        <p:xfrm>
          <a:off x="3275856" y="3835494"/>
          <a:ext cx="3053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53"/>
                <a:gridCol w="1017753"/>
                <a:gridCol w="10177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11710"/>
            <a:ext cx="254301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96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mportance relative des variables explicatives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3678"/>
            <a:ext cx="7200000" cy="263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5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- SVM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– </a:t>
            </a:r>
            <a:r>
              <a:rPr lang="fr-FR" i="1" dirty="0" smtClean="0"/>
              <a:t>Gradient </a:t>
            </a:r>
            <a:r>
              <a:rPr lang="fr-FR" i="1" dirty="0" err="1" smtClean="0"/>
              <a:t>Boosted</a:t>
            </a:r>
            <a:r>
              <a:rPr lang="fr-FR" i="1" dirty="0" smtClean="0"/>
              <a:t> </a:t>
            </a:r>
            <a:r>
              <a:rPr lang="fr-FR" i="1" dirty="0" err="1" smtClean="0"/>
              <a:t>Trees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28682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Worksheet" r:id="rId4" imgW="2447851" imgH="1152630" progId="Excel.Sheet.12">
                  <p:embed/>
                </p:oleObj>
              </mc:Choice>
              <mc:Fallback>
                <p:oleObj name="Worksheet" r:id="rId4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66050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08846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Worksheet" r:id="rId10" imgW="2447851" imgH="390420" progId="Excel.Sheet.12">
                  <p:embed/>
                </p:oleObj>
              </mc:Choice>
              <mc:Fallback>
                <p:oleObj name="Worksheet" r:id="rId10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280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Worksheet" r:id="rId13" imgW="2447851" imgH="771660" progId="Excel.Sheet.12">
                  <p:embed/>
                </p:oleObj>
              </mc:Choice>
              <mc:Fallback>
                <p:oleObj name="Worksheet" r:id="rId13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39447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Pour une station</a:t>
            </a:r>
          </a:p>
          <a:p>
            <a:r>
              <a:rPr lang="fr-FR" dirty="0" smtClean="0"/>
              <a:t>Noir: </a:t>
            </a:r>
            <a:r>
              <a:rPr lang="fr-FR" dirty="0" err="1" smtClean="0"/>
              <a:t>available_bikes</a:t>
            </a:r>
            <a:endParaRPr lang="fr-FR" dirty="0" smtClean="0"/>
          </a:p>
          <a:p>
            <a:r>
              <a:rPr lang="fr-FR" dirty="0" smtClean="0"/>
              <a:t>Rouge: </a:t>
            </a:r>
            <a:r>
              <a:rPr lang="fr-FR" dirty="0" err="1" smtClean="0"/>
              <a:t>available_bikes_minusH</a:t>
            </a:r>
            <a:r>
              <a:rPr lang="fr-FR" dirty="0" smtClean="0"/>
              <a:t> (X=3)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Pour une station</a:t>
            </a:r>
          </a:p>
          <a:p>
            <a:r>
              <a:rPr lang="fr-FR" sz="2400" dirty="0" smtClean="0"/>
              <a:t>Noir: </a:t>
            </a:r>
            <a:r>
              <a:rPr lang="fr-FR" sz="2400" dirty="0" err="1" smtClean="0"/>
              <a:t>available_bikes</a:t>
            </a:r>
            <a:endParaRPr lang="fr-FR" sz="2400" dirty="0" smtClean="0"/>
          </a:p>
          <a:p>
            <a:r>
              <a:rPr lang="fr-FR" sz="2400" dirty="0" smtClean="0"/>
              <a:t>Rouge: </a:t>
            </a:r>
            <a:r>
              <a:rPr lang="fr-FR" sz="2400" dirty="0" err="1" smtClean="0"/>
              <a:t>available_bikes_minusW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7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3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3368" y="4299942"/>
            <a:ext cx="326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faire de la prédiction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920" y="4332133"/>
            <a:ext cx="490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la modélisation</a:t>
            </a:r>
            <a:br>
              <a:rPr lang="fr-FR" dirty="0" smtClean="0"/>
            </a:br>
            <a:r>
              <a:rPr lang="fr-FR" dirty="0" smtClean="0"/>
              <a:t>(validation croisée pour optimiser chaque modèle,</a:t>
            </a:r>
          </a:p>
          <a:p>
            <a:pPr algn="ctr"/>
            <a:r>
              <a:rPr lang="fr-FR" dirty="0" smtClean="0"/>
              <a:t>Validation </a:t>
            </a:r>
            <a:r>
              <a:rPr lang="fr-FR" dirty="0" err="1" smtClean="0"/>
              <a:t>hold</a:t>
            </a:r>
            <a:r>
              <a:rPr lang="fr-FR" dirty="0" smtClean="0"/>
              <a:t> pour choisir le meilleur modèle)</a:t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8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540</Words>
  <Application>Microsoft Office PowerPoint</Application>
  <PresentationFormat>On-screen Show (16:9)</PresentationFormat>
  <Paragraphs>136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Worksheet</vt:lpstr>
      <vt:lpstr>Projet Vélib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- SVM </vt:lpstr>
      <vt:lpstr>Modélisation – Gradient Boosted Trees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Molin Denis, FR</cp:lastModifiedBy>
  <cp:revision>37</cp:revision>
  <dcterms:created xsi:type="dcterms:W3CDTF">2017-01-14T17:27:06Z</dcterms:created>
  <dcterms:modified xsi:type="dcterms:W3CDTF">2017-01-25T16:11:37Z</dcterms:modified>
</cp:coreProperties>
</file>