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6" y="-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239A-E497-43C1-AE7B-019BAC3D6E3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34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Mise en forme</a:t>
              </a:r>
            </a:p>
            <a:p>
              <a:pPr algn="ctr"/>
              <a:r>
                <a:rPr lang="fr-FR" dirty="0" smtClean="0"/>
                <a:t>des données</a:t>
              </a:r>
              <a:br>
                <a:rPr lang="fr-FR" dirty="0" smtClean="0"/>
              </a:br>
              <a:r>
                <a:rPr lang="fr-FR" dirty="0" smtClean="0"/>
                <a:t>pour la modélisation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2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Moyenne par heure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 colonnes</a:t>
              </a:r>
            </a:p>
            <a:p>
              <a:pPr algn="ctr"/>
              <a:r>
                <a:rPr lang="fr-FR" dirty="0" smtClean="0"/>
                <a:t>h-X</a:t>
              </a:r>
            </a:p>
            <a:p>
              <a:pPr algn="ctr"/>
              <a:r>
                <a:rPr lang="fr-FR" dirty="0" smtClean="0"/>
                <a:t>j-7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pré:   t&lt;</a:t>
              </a:r>
              <a:r>
                <a:rPr lang="fr-FR" dirty="0" err="1" smtClean="0"/>
                <a:t>Date+H</a:t>
              </a:r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post: t&gt;</a:t>
              </a:r>
              <a:r>
                <a:rPr lang="fr-FR" dirty="0" err="1" smtClean="0"/>
                <a:t>Date+H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Moyenne par heure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Ajout colonnes</a:t>
                </a:r>
              </a:p>
              <a:p>
                <a:pPr algn="ctr"/>
                <a:r>
                  <a:rPr lang="fr-FR" dirty="0" smtClean="0"/>
                  <a:t>h-X</a:t>
                </a:r>
              </a:p>
              <a:p>
                <a:pPr algn="ctr"/>
                <a:r>
                  <a:rPr lang="fr-FR" dirty="0" smtClean="0"/>
                  <a:t>j-7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pré:   t&lt;</a:t>
                </a:r>
                <a:r>
                  <a:rPr lang="fr-FR" dirty="0" err="1" smtClean="0"/>
                  <a:t>Date+H</a:t>
                </a:r>
                <a:endParaRPr lang="fr-F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post: t&gt;</a:t>
                </a:r>
                <a:r>
                  <a:rPr lang="fr-FR" dirty="0" err="1" smtClean="0"/>
                  <a:t>Date+H</a:t>
                </a:r>
                <a:endParaRPr lang="en-US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2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8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28682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66050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08846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280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191</Words>
  <Application>Microsoft Office PowerPoint</Application>
  <PresentationFormat>On-screen Show (16:9)</PresentationFormat>
  <Paragraphs>76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Excel Worksheet</vt:lpstr>
      <vt:lpstr>Projet Vélib</vt:lpstr>
      <vt:lpstr>Modélisation</vt:lpstr>
      <vt:lpstr>Modélisation</vt:lpstr>
      <vt:lpstr>Modélisation</vt:lpstr>
      <vt:lpstr>Modélisation</vt:lpstr>
      <vt:lpstr>Modélisation</vt:lpstr>
      <vt:lpstr>Modélisation</vt:lpstr>
      <vt:lpstr>Stations étudiées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Molin Denis, FR</cp:lastModifiedBy>
  <cp:revision>14</cp:revision>
  <dcterms:created xsi:type="dcterms:W3CDTF">2017-01-14T17:27:06Z</dcterms:created>
  <dcterms:modified xsi:type="dcterms:W3CDTF">2017-01-15T17:36:53Z</dcterms:modified>
</cp:coreProperties>
</file>