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899978384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7" cx="5181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95214" x="1198837"/>
              <a:ext cy="3907141" cx="37547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6" id="6"/>
            <p:cNvSpPr/>
            <p:nvPr/>
          </p:nvSpPr>
          <p:spPr>
            <a:xfrm>
              <a:off y="56247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44207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32166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20126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1895214" x="155913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2507302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3455465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440362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50227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381868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26146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1895214" x="2033221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298138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392954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487771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" id="21"/>
            <p:cNvSpPr/>
            <p:nvPr/>
          </p:nvSpPr>
          <p:spPr>
            <a:xfrm>
              <a:off y="5352067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412270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291865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16133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346338" x="161634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291865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352067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05695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291865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365897" x="182553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546505" x="1351456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472472" x="275987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281740" x="2654930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40214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346338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165731" x="265932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286136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171460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28174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59287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157630" x="208232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051055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23166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21538" x="199121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91865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352067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231662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81740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305695" x="2204803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52067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291865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47247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12270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365897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291865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406541" x="1995611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1521530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214567" x="1984245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04093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346338" x="1805979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231662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35206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291865" x="2285789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3329350" x="386163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447873" x="329085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207063" x="3764933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387670" x="3385667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45171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325651" x="3194219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4180560" x="187886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3391509" x="3484322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810970" x="215493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4060155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3628480" x="281677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759142" x="292184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329350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993534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509958" x="3577182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447873" x="253232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698940" x="273221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447873" x="310121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817100" x="2540333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261990" x="2811494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752724" x="3010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207063" x="319603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333346" x="3012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572116" x="3294690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09958" x="348236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269148" x="3671999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143287" x="3571727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447873" x="291158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4060155" x="2637394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3877303" x="2445517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939750" x="2447761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814966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084841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447873" x="234268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6056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327468" x="357530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511914" x="319987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692521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513953" x="2443382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389553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754763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4180560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3632319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4358" x="2633015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2319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572116" x="310505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4358923" x="206625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369252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2528830" x="3180029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2594935" x="394446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780370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653610" x="3374037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173518" x="441854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3444300" x="1865033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2358952" x="413892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659965" x="3570025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468627" x="40333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3078121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2959324" x="3283922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835745" x="366001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3138324" x="2618600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072078" x="2707374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2953131" x="327773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840572" x="338039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111788" x="4511833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1989892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3146860" x="2911586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2712321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3198526" x="252378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2114881" x="4514927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3201787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2715340" x="3565197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539560" x="40441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3261990" x="309594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01787" x="3001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2775543" x="328074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663424" x="4047565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477704" x="423208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295489" x="470455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774015" x="3279221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3086658" x="3196035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2787528" x="3008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471511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771066" x="3181455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840572" x="328557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3261990" x="290631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2895948" x="3754830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771066" x="3560721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3073536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2591916" x="3656995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709437" x="3559294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3013334" x="3562179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139932" x="318910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017919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2892929" x="308809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3081382" x="2811494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1" id="171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2" id="172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4" id="174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5" id="175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1" id="181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2" id="182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6" id="186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7" id="187"/>
            <p:cNvSpPr/>
            <p:nvPr/>
          </p:nvSpPr>
          <p:spPr>
            <a:xfrm>
              <a:off y="2754137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8" id="188"/>
            <p:cNvSpPr/>
            <p:nvPr/>
          </p:nvSpPr>
          <p:spPr>
            <a:xfrm>
              <a:off y="2800088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89" id="189"/>
            <p:cNvSpPr/>
            <p:nvPr/>
          </p:nvSpPr>
          <p:spPr>
            <a:xfrm>
              <a:off y="294669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0" id="190"/>
            <p:cNvSpPr/>
            <p:nvPr/>
          </p:nvSpPr>
          <p:spPr>
            <a:xfrm>
              <a:off y="3001570" x="5177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1" id="191"/>
            <p:cNvSpPr/>
            <p:nvPr/>
          </p:nvSpPr>
          <p:spPr>
            <a:xfrm>
              <a:off y="314786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2" id="192"/>
            <p:cNvSpPr/>
            <p:nvPr/>
          </p:nvSpPr>
          <p:spPr>
            <a:xfrm>
              <a:off y="3188908" x="5164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3" id="193"/>
            <p:cNvSpPr/>
            <p:nvPr/>
          </p:nvSpPr>
          <p:spPr>
            <a:xfrm>
              <a:off y="3349032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4" id="194"/>
            <p:cNvSpPr/>
            <p:nvPr/>
          </p:nvSpPr>
          <p:spPr>
            <a:xfrm>
              <a:off y="3379818" x="5153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5" id="195"/>
            <p:cNvSpPr/>
            <p:nvPr/>
          </p:nvSpPr>
          <p:spPr>
            <a:xfrm>
              <a:off y="3550200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6" id="196"/>
            <p:cNvSpPr/>
            <p:nvPr/>
          </p:nvSpPr>
          <p:spPr>
            <a:xfrm>
              <a:off y="3572450" x="5145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7" id="197"/>
            <p:cNvSpPr/>
            <p:nvPr/>
          </p:nvSpPr>
          <p:spPr>
            <a:xfrm>
              <a:off y="3751368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8" id="198"/>
            <p:cNvSpPr/>
            <p:nvPr/>
          </p:nvSpPr>
          <p:spPr>
            <a:xfrm>
              <a:off y="3773565" x="5137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9" id="199"/>
            <p:cNvSpPr/>
            <p:nvPr/>
          </p:nvSpPr>
          <p:spPr>
            <a:xfrm>
              <a:off y="3009900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0" id="200"/>
            <p:cNvSpPr/>
            <p:nvPr/>
          </p:nvSpPr>
          <p:spPr>
            <a:xfrm>
              <a:off y="321106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412781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61340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82198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4" id="204"/>
            <p:cNvSpPr/>
            <p:nvPr/>
          </p:nvSpPr>
          <p:spPr>
            <a:xfrm>
              <a:off y="4093368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5" id="205"/>
            <p:cNvSpPr/>
            <p:nvPr/>
          </p:nvSpPr>
          <p:spPr>
            <a:xfrm>
              <a:off y="4120288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6" id="206"/>
            <p:cNvSpPr/>
            <p:nvPr/>
          </p:nvSpPr>
          <p:spPr>
            <a:xfrm>
              <a:off y="4285928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7" id="207"/>
            <p:cNvSpPr/>
            <p:nvPr/>
          </p:nvSpPr>
          <p:spPr>
            <a:xfrm>
              <a:off y="4361686" x="5191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8" id="208"/>
            <p:cNvSpPr/>
            <p:nvPr/>
          </p:nvSpPr>
          <p:spPr>
            <a:xfrm>
              <a:off y="4487096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9" id="209"/>
            <p:cNvSpPr/>
            <p:nvPr/>
          </p:nvSpPr>
          <p:spPr>
            <a:xfrm>
              <a:off y="4562854" x="5191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0" id="210"/>
            <p:cNvSpPr/>
            <p:nvPr/>
          </p:nvSpPr>
          <p:spPr>
            <a:xfrm>
              <a:off y="4688264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1" id="211"/>
            <p:cNvSpPr/>
            <p:nvPr/>
          </p:nvSpPr>
          <p:spPr>
            <a:xfrm>
              <a:off y="4764022" x="5191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2" id="212"/>
            <p:cNvSpPr/>
            <p:nvPr/>
          </p:nvSpPr>
          <p:spPr>
            <a:xfrm>
              <a:off y="4355461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3" id="213"/>
            <p:cNvSpPr/>
            <p:nvPr/>
          </p:nvSpPr>
          <p:spPr>
            <a:xfrm>
              <a:off y="4545933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731822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name="Picture 3" id="3"/>
          <p:cNvPicPr>
            <a:picLocks noChangeAspect="true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y="1825625" x="6172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