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79086506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914400" x="914400"/>
            <a:ext cy="4572000" cx="5486400"/>
            <a:chOff y="914400" x="914400"/>
            <a:chExt cy="4572000" cx="5486400"/>
          </a:xfrm>
        </p:grpSpPr>
        <p:sp>
          <p:nvSpPr>
            <p:cNvPr name="rc4" id="4"/>
            <p:cNvSpPr/>
            <p:nvPr/>
          </p:nvSpPr>
          <p:spPr>
            <a:xfrm>
              <a:off y="914400" x="914400"/>
              <a:ext cy="4572000" cx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983989" x="1275037"/>
              <a:ext cy="4127803" cx="405952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4924165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3652114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2380064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1108013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983989" x="1664587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983989" x="2689720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983989" x="3714853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983989" x="4739986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428813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01608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1744039" x="1275037"/>
              <a:ext cy="0" cx="4059526"/>
            </a:xfrm>
            <a:custGeom>
              <a:avLst/>
              <a:pathLst>
                <a:path h="0" w="4059526">
                  <a:moveTo>
                    <a:pt y="0" x="0"/>
                  </a:moveTo>
                  <a:lnTo>
                    <a:pt y="0" x="4059526"/>
                  </a:lnTo>
                  <a:lnTo>
                    <a:pt y="0" x="40595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983989" x="2177154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983989" x="3202287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983989" x="4227420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983989" x="5252553"/>
              <a:ext cy="4127803" cx="0"/>
            </a:xfrm>
            <a:custGeom>
              <a:avLst/>
              <a:pathLst>
                <a:path h="4127803" w="0">
                  <a:moveTo>
                    <a:pt y="4127803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" id="21"/>
            <p:cNvSpPr/>
            <p:nvPr/>
          </p:nvSpPr>
          <p:spPr>
            <a:xfrm>
              <a:off y="4637874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4637874" x="20427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4701476" x="18377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4574271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4637874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4436942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4632145" x="1729492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574271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4637874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4588101" x="20565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4574271" x="25553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4510669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4651704" x="195407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4842511" x="144151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4765079" x="296538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4564147" x="285274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4691352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632145" x="22420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441338" x="285713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4568543" x="224205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4447066" x="255532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4564147" x="22376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4892284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4433236" x="223395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4319861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510669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4500544" x="2135149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4574271" x="23503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4637874" x="235030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4510669" x="183773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4510669" x="194024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4564147" x="254520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4588101" x="236413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4637874" x="26578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4574271" x="204276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4765079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4701476" x="26578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4651704" x="2056590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4701476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4574271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4695748" x="2139545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4695748" x="162697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4701476" x="153019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4493574" x="2128178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4309737" x="223766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4632145" x="193451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4510669" x="224778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4637874" x="173522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4574271" x="245281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4637874" x="21452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2502956" x="415950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2628278" x="354254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2373868" x="405510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2950130" x="26237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2564676" x="364505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2632117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2499257" x="3438212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401766" x="201510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2568515" x="375140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011776" x="2314265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274561" x="21176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2819086" x="302997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2956548" x="314274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2502956" x="32368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204540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2693763" x="385196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2628278" x="272243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2892946" x="2937719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2628278" x="333751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017906" x="2730449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2432195" x="3024700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2950130" x="32388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2373868" x="344002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2506952" x="32408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2759322" x="354638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2693763" x="374945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2439353" x="395447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2306693" x="3846509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2628278" x="313248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274561" x="2835206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081509" x="2627935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147356" x="26301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015772" x="29333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2244847" x="31306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2628278" x="2517409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2626462" x="3130673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2501073" x="3850082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2695720" x="344386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2886527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2950130" x="262376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2697759" x="262580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2566558" x="32368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2952169" x="293334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401766" x="211761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2822925" x="272627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2824964" x="2830827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2822925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2759322" x="3341354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90329" x="221788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2886527" x="2828788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1658235" x="3424023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239735" x="29205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1727741" x="4250032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1923375" x="34347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1789816" x="363342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1282523" x="476259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624706" x="2001270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1478158" x="445988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1796170" x="38448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1594632" x="4346642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238127" x="36365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112530" x="3535613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1982151" x="394249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301729" x="2816413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2232084" x="291288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106337" x="352942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1986978" x="363978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1217393" x="4863585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088697" x="48620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2310266" x="313248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1851927" x="40419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365332" x="271389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1220487" x="4866678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368593" x="343475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1854946" x="383997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1668965" x="435737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432195" x="333224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2368593" x="32297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1918548" x="353243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1799630" x="4360832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1603710" x="456074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1411294" x="5071705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1917021" x="3530912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246663" x="3440029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1930533" x="32368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1597517" x="4862093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1914072" x="3425449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1986978" x="353726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432195" x="312721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045753" x="4045006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1914072" x="3835503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233542" x="404198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2239735" x="2920534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1724722" x="393947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1849042" x="38340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169939" x="383696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2303337" x="3433100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2174524" x="363651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042734" x="3324394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241388" x="302470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1" id="171"/>
            <p:cNvSpPr/>
            <p:nvPr/>
          </p:nvSpPr>
          <p:spPr>
            <a:xfrm>
              <a:off y="4251796" x="11557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2" id="172"/>
            <p:cNvSpPr/>
            <p:nvPr/>
          </p:nvSpPr>
          <p:spPr>
            <a:xfrm>
              <a:off y="2980127" x="11557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1706713" x="11557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4" id="174"/>
            <p:cNvSpPr/>
            <p:nvPr/>
          </p:nvSpPr>
          <p:spPr>
            <a:xfrm>
              <a:off y="428813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5" id="175"/>
            <p:cNvSpPr/>
            <p:nvPr/>
          </p:nvSpPr>
          <p:spPr>
            <a:xfrm>
              <a:off y="301608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1744039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5111792" x="21771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111792" x="320228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111792" x="422742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111792" x="5252553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1" id="181"/>
            <p:cNvSpPr/>
            <p:nvPr/>
          </p:nvSpPr>
          <p:spPr>
            <a:xfrm>
              <a:off y="5173385" x="21488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2" id="182"/>
            <p:cNvSpPr/>
            <p:nvPr/>
          </p:nvSpPr>
          <p:spPr>
            <a:xfrm>
              <a:off y="5172403" x="3173965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174095" x="4199098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172348" x="5224231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269057" x="29403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6" id="186"/>
            <p:cNvSpPr/>
            <p:nvPr/>
          </p:nvSpPr>
          <p:spPr>
            <a:xfrm rot="-5400000">
              <a:off y="2987931" x="6849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7" id="187"/>
            <p:cNvSpPr/>
            <p:nvPr/>
          </p:nvSpPr>
          <p:spPr>
            <a:xfrm>
              <a:off y="1953243" x="5442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8" id="188"/>
            <p:cNvSpPr/>
            <p:nvPr/>
          </p:nvSpPr>
          <p:spPr>
            <a:xfrm>
              <a:off y="1999194" x="5496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89" id="189"/>
            <p:cNvSpPr/>
            <p:nvPr/>
          </p:nvSpPr>
          <p:spPr>
            <a:xfrm>
              <a:off y="2145802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0" id="190"/>
            <p:cNvSpPr/>
            <p:nvPr/>
          </p:nvSpPr>
          <p:spPr>
            <a:xfrm>
              <a:off y="2200676" x="5558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1" id="191"/>
            <p:cNvSpPr/>
            <p:nvPr/>
          </p:nvSpPr>
          <p:spPr>
            <a:xfrm>
              <a:off y="2346970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2" id="192"/>
            <p:cNvSpPr/>
            <p:nvPr/>
          </p:nvSpPr>
          <p:spPr>
            <a:xfrm>
              <a:off y="2388014" x="5545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3" id="193"/>
            <p:cNvSpPr/>
            <p:nvPr/>
          </p:nvSpPr>
          <p:spPr>
            <a:xfrm>
              <a:off y="2548138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4" id="194"/>
            <p:cNvSpPr/>
            <p:nvPr/>
          </p:nvSpPr>
          <p:spPr>
            <a:xfrm>
              <a:off y="2578924" x="5534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5" id="195"/>
            <p:cNvSpPr/>
            <p:nvPr/>
          </p:nvSpPr>
          <p:spPr>
            <a:xfrm>
              <a:off y="2749306" x="5496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6" id="196"/>
            <p:cNvSpPr/>
            <p:nvPr/>
          </p:nvSpPr>
          <p:spPr>
            <a:xfrm>
              <a:off y="2771556" x="5526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7" id="197"/>
            <p:cNvSpPr/>
            <p:nvPr/>
          </p:nvSpPr>
          <p:spPr>
            <a:xfrm>
              <a:off y="2950474" x="5496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8" id="198"/>
            <p:cNvSpPr/>
            <p:nvPr/>
          </p:nvSpPr>
          <p:spPr>
            <a:xfrm>
              <a:off y="2972671" x="5518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9" id="199"/>
            <p:cNvSpPr/>
            <p:nvPr/>
          </p:nvSpPr>
          <p:spPr>
            <a:xfrm>
              <a:off y="2209006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0" id="200"/>
            <p:cNvSpPr/>
            <p:nvPr/>
          </p:nvSpPr>
          <p:spPr>
            <a:xfrm>
              <a:off y="2410174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2611887" x="5737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2812510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021094" x="5737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4" id="204"/>
            <p:cNvSpPr/>
            <p:nvPr/>
          </p:nvSpPr>
          <p:spPr>
            <a:xfrm>
              <a:off y="3292474" x="5442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5" id="205"/>
            <p:cNvSpPr/>
            <p:nvPr/>
          </p:nvSpPr>
          <p:spPr>
            <a:xfrm>
              <a:off y="3319394" x="5496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6" id="206"/>
            <p:cNvSpPr/>
            <p:nvPr/>
          </p:nvSpPr>
          <p:spPr>
            <a:xfrm>
              <a:off y="3485034" x="5496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7" id="207"/>
            <p:cNvSpPr/>
            <p:nvPr/>
          </p:nvSpPr>
          <p:spPr>
            <a:xfrm>
              <a:off y="3560792" x="5572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8" id="208"/>
            <p:cNvSpPr/>
            <p:nvPr/>
          </p:nvSpPr>
          <p:spPr>
            <a:xfrm>
              <a:off y="3686202" x="5496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9" id="209"/>
            <p:cNvSpPr/>
            <p:nvPr/>
          </p:nvSpPr>
          <p:spPr>
            <a:xfrm>
              <a:off y="3761960" x="5572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0" id="210"/>
            <p:cNvSpPr/>
            <p:nvPr/>
          </p:nvSpPr>
          <p:spPr>
            <a:xfrm>
              <a:off y="3887370" x="5496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1" id="211"/>
            <p:cNvSpPr/>
            <p:nvPr/>
          </p:nvSpPr>
          <p:spPr>
            <a:xfrm>
              <a:off y="3963128" x="5572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2" id="212"/>
            <p:cNvSpPr/>
            <p:nvPr/>
          </p:nvSpPr>
          <p:spPr>
            <a:xfrm>
              <a:off y="3554567" x="5722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3" id="213"/>
            <p:cNvSpPr/>
            <p:nvPr/>
          </p:nvSpPr>
          <p:spPr>
            <a:xfrm>
              <a:off y="3745039" x="5722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3930928" x="5722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8800" x="7315200"/>
          <a:ext cy="2743200" cx="41148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