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485435520"/>
    <p:sldId r:id="rId7" id="1303070596"/>
    <p:sldId r:id="rId8" id="1311403730"/>
    <p:sldId r:id="rId9" id="2119901974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name="SubTitle 2" id="2"/>
          <p:cNvSpPr/>
          <p:nvPr>
            <p:ph idx="1" type="subTitle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1895214" x="1198837"/>
              <a:ext cy="3907141" cx="908872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56247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4207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2166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0126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895214" x="20709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43661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66612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895638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50227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81868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6146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895214" x="321855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55136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78088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101039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" id="21"/>
            <p:cNvSpPr/>
            <p:nvPr/>
          </p:nvSpPr>
          <p:spPr>
            <a:xfrm>
              <a:off y="5352067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412270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291865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16133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346338" x="22628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291865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352067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05695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291865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365897" x="27414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546505" x="15939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472472" x="50227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281740" x="47831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40214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346338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165731" x="47875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286136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171460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28174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59287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157630" x="34023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051055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23166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21538" x="31765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91865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352067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231662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81740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305695" x="36595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52067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291865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47247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12270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365897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291865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406541" x="31809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20333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214567" x="31695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04093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346338" x="27219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231662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35206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291865" x="38752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3329350" x="77409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447873" x="63619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207063" x="75095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387670" x="65914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45171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325651" x="61306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4180560" x="29295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391509" x="68248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810970" x="36096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4060155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628480" x="52143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759142" x="54541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329350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993534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509958" x="70523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447873" x="45258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698940" x="49951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447873" x="59029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817100" x="45338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261990" x="52091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752724" x="5677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207063" x="61324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333346" x="5679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572116" x="63657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09958" x="68228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269148" x="72818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143287" x="70469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447873" x="54438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4060155" x="47656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877303" x="43043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939750" x="43065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814966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084841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447873" x="40668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6056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327468" x="70504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511914" x="61362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692521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513953" x="43022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389553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754763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4180560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632319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4358" x="47612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2319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572116" x="59067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4358923" x="33862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69252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528830" x="61164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594935" x="79584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780370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653610" x="65798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173518" x="91059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3444300" x="29156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358952" x="84222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659965" x="70452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468627" x="81820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3078121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959324" x="63550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835745" x="72698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3138324" x="47468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072078" x="49702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953131" x="63488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840572" x="65861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111788" x="93339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989892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3146860" x="54438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712321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3198526" x="45172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114881" x="93370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3201787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715340" x="70403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539560" x="81927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3261990" x="58976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01787" x="5668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775543" x="63518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663424" x="81962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477704" x="86501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295489" x="97961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774015" x="63503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3086658" x="61324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787528" x="5675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471511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771066" x="61178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840572" x="63566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3261990" x="54386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895948" x="74994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771066" x="70359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3073536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591916" x="72668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709437" x="70344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3013334" x="70373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139932" x="61255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017919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892929" x="58897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3081382" x="52091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1" id="171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2" id="172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4" id="174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5" id="175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5802355" x="32185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55136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78088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101039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1" id="181"/>
            <p:cNvSpPr/>
            <p:nvPr/>
          </p:nvSpPr>
          <p:spPr>
            <a:xfrm>
              <a:off y="5863948" x="31902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2" id="182"/>
            <p:cNvSpPr/>
            <p:nvPr/>
          </p:nvSpPr>
          <p:spPr>
            <a:xfrm>
              <a:off y="5862966" x="54853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4658" x="77804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2911" x="100756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959620" x="5378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6" id="186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7" id="187"/>
            <p:cNvSpPr/>
            <p:nvPr/>
          </p:nvSpPr>
          <p:spPr>
            <a:xfrm>
              <a:off y="2754137" x="10395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8" id="188"/>
            <p:cNvSpPr/>
            <p:nvPr/>
          </p:nvSpPr>
          <p:spPr>
            <a:xfrm>
              <a:off y="2800088" x="10449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89" id="189"/>
            <p:cNvSpPr/>
            <p:nvPr/>
          </p:nvSpPr>
          <p:spPr>
            <a:xfrm>
              <a:off y="2946696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0" id="190"/>
            <p:cNvSpPr/>
            <p:nvPr/>
          </p:nvSpPr>
          <p:spPr>
            <a:xfrm>
              <a:off y="3001570" x="10511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1" id="191"/>
            <p:cNvSpPr/>
            <p:nvPr/>
          </p:nvSpPr>
          <p:spPr>
            <a:xfrm>
              <a:off y="3147864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2" id="192"/>
            <p:cNvSpPr/>
            <p:nvPr/>
          </p:nvSpPr>
          <p:spPr>
            <a:xfrm>
              <a:off y="3188908" x="10498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3" id="193"/>
            <p:cNvSpPr/>
            <p:nvPr/>
          </p:nvSpPr>
          <p:spPr>
            <a:xfrm>
              <a:off y="3349032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4" id="194"/>
            <p:cNvSpPr/>
            <p:nvPr/>
          </p:nvSpPr>
          <p:spPr>
            <a:xfrm>
              <a:off y="3379818" x="10487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5" id="195"/>
            <p:cNvSpPr/>
            <p:nvPr/>
          </p:nvSpPr>
          <p:spPr>
            <a:xfrm>
              <a:off y="3550200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6" id="196"/>
            <p:cNvSpPr/>
            <p:nvPr/>
          </p:nvSpPr>
          <p:spPr>
            <a:xfrm>
              <a:off y="3572450" x="10479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7" id="197"/>
            <p:cNvSpPr/>
            <p:nvPr/>
          </p:nvSpPr>
          <p:spPr>
            <a:xfrm>
              <a:off y="3751368" x="10449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8" id="198"/>
            <p:cNvSpPr/>
            <p:nvPr/>
          </p:nvSpPr>
          <p:spPr>
            <a:xfrm>
              <a:off y="3773565" x="10471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9" id="199"/>
            <p:cNvSpPr/>
            <p:nvPr/>
          </p:nvSpPr>
          <p:spPr>
            <a:xfrm>
              <a:off y="3009900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0" id="200"/>
            <p:cNvSpPr/>
            <p:nvPr/>
          </p:nvSpPr>
          <p:spPr>
            <a:xfrm>
              <a:off y="321106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412781" x="10690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613404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82198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4" id="204"/>
            <p:cNvSpPr/>
            <p:nvPr/>
          </p:nvSpPr>
          <p:spPr>
            <a:xfrm>
              <a:off y="4093368" x="10395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5" id="205"/>
            <p:cNvSpPr/>
            <p:nvPr/>
          </p:nvSpPr>
          <p:spPr>
            <a:xfrm>
              <a:off y="4120288" x="10449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6" id="206"/>
            <p:cNvSpPr/>
            <p:nvPr/>
          </p:nvSpPr>
          <p:spPr>
            <a:xfrm>
              <a:off y="4285928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7" id="207"/>
            <p:cNvSpPr/>
            <p:nvPr/>
          </p:nvSpPr>
          <p:spPr>
            <a:xfrm>
              <a:off y="4361686" x="10525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8" id="208"/>
            <p:cNvSpPr/>
            <p:nvPr/>
          </p:nvSpPr>
          <p:spPr>
            <a:xfrm>
              <a:off y="4487096" x="104495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9" id="209"/>
            <p:cNvSpPr/>
            <p:nvPr/>
          </p:nvSpPr>
          <p:spPr>
            <a:xfrm>
              <a:off y="4562854" x="10525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0" id="210"/>
            <p:cNvSpPr/>
            <p:nvPr/>
          </p:nvSpPr>
          <p:spPr>
            <a:xfrm>
              <a:off y="4688264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1" id="211"/>
            <p:cNvSpPr/>
            <p:nvPr/>
          </p:nvSpPr>
          <p:spPr>
            <a:xfrm>
              <a:off y="4764022" x="10525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2" id="212"/>
            <p:cNvSpPr/>
            <p:nvPr/>
          </p:nvSpPr>
          <p:spPr>
            <a:xfrm>
              <a:off y="4355461" x="10675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3" id="213"/>
            <p:cNvSpPr/>
            <p:nvPr/>
          </p:nvSpPr>
          <p:spPr>
            <a:xfrm>
              <a:off y="4545933" x="10675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731822" x="10675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sp>
        <p:nvSpPr>
          <p:cNvPr name="Slide Number 3" id="3"/>
          <p:cNvSpPr/>
          <p:nvPr>
            <p:ph idx="12" sz="half" type="sldNum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  <p:sp>
        <p:nvSpPr>
          <p:cNvPr name="Date 4" id="4"/>
          <p:cNvSpPr>
            <a:spLocks noGrp="false"/>
          </p:cNvSpPr>
          <p:nvPr>
            <p:ph idx="10" sz="half" type="dt"/>
          </p:nvPr>
        </p:nvSpPr>
        <p:spPr/>
        <p:txBody>
          <a:bodyPr/>
          <a:lstStyle/>
          <a:p>
            <a:r>
              <a:rPr/>
              <a:t>2016-03-07</a:t>
            </a:r>
          </a:p>
        </p:txBody>
      </p:sp>
      <p:sp>
        <p:nvSpPr>
          <p:cNvPr name="Footer 5" id="5"/>
          <p:cNvSpPr/>
          <p:nvPr>
            <p:ph idx="11" sz="half" type="ftr"/>
          </p:nvPr>
        </p:nvSpPr>
        <p:spPr/>
        <p:txBody>
          <a:bodyPr/>
          <a:lstStyle/>
          <a:p>
            <a:r>
              <a:rPr/>
              <a:t>Modify the graph within PowerPoint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182880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Duster 360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240D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280C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450SE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Merc 450SLC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Cadillac Fleetwood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>
                          <a:alpha val="100000"/>
                        </a:srgbClr>
                      </a:solidFill>
                      <a:prstDash val="sysDot"/>
                    </a:lnL>
                    <a:lnR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Texts demo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r>
              <a:rPr/>
              <a:t>Lorem ipsum dolor sit amet, consectetur adipiscing elit.</a:t>
            </a:r>
          </a:p>
          <a:p>
            <a:r>
              <a:rPr/>
              <a:t>In sit amet ipsum tellus. Vivamus dignissim arcu sit amet faucibus auctor.</a:t>
            </a:r>
          </a:p>
          <a:p>
            <a:r>
              <a:rPr/>
              <a:t>Quisque dictum tristique ligula.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r>
              <a:rPr sz="26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/>
              <a:t> is </a:t>
            </a:r>
            <a:r>
              <a:rPr b="true" sz="26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26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/>
              <a:t> and </a:t>
            </a:r>
            <a:r>
              <a:rPr sz="26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