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slide1_image_rId3.png" ContentType="image/pn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263725234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3" Type="http://schemas.openxmlformats.org/officeDocument/2006/relationships/image" Target="../media/slide1_image_rId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Vector graphics format versus raster format</a:t>
            </a:r>
          </a:p>
        </p:txBody>
      </p:sp>
      <p:grpSp>
        <p:nvGrpSpPr>
          <p:cNvPr name="grp3" id="3"/>
          <p:cNvGrpSpPr/>
          <p:nvPr/>
        </p:nvGrpSpPr>
        <p:grpSpPr>
          <a:xfrm>
            <a:off y="1825625" x="838200"/>
            <a:ext cy="4351338" cx="5181600"/>
            <a:chOff y="1825625" x="838200"/>
            <a:chExt cy="4351338" cx="5181600"/>
          </a:xfrm>
        </p:grpSpPr>
        <p:sp>
          <p:nvSpPr>
            <p:cNvPr name="rc4" id="4"/>
            <p:cNvSpPr/>
            <p:nvPr/>
          </p:nvSpPr>
          <p:spPr>
            <a:xfrm>
              <a:off y="1825625" x="838200"/>
              <a:ext cy="4351338" cx="518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952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5" id="5"/>
            <p:cNvSpPr/>
            <p:nvPr/>
          </p:nvSpPr>
          <p:spPr>
            <a:xfrm>
              <a:off y="1825625" x="838200"/>
              <a:ext cy="4351337" cx="5181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6" id="6"/>
            <p:cNvSpPr/>
            <p:nvPr/>
          </p:nvSpPr>
          <p:spPr>
            <a:xfrm>
              <a:off y="1895214" x="1198837"/>
              <a:ext cy="3907141" cx="375472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pl7" id="7"/>
            <p:cNvSpPr/>
            <p:nvPr/>
          </p:nvSpPr>
          <p:spPr>
            <a:xfrm>
              <a:off y="56247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8" id="8"/>
            <p:cNvSpPr/>
            <p:nvPr/>
          </p:nvSpPr>
          <p:spPr>
            <a:xfrm>
              <a:off y="44207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9" id="9"/>
            <p:cNvSpPr/>
            <p:nvPr/>
          </p:nvSpPr>
          <p:spPr>
            <a:xfrm>
              <a:off y="321665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0" id="10"/>
            <p:cNvSpPr/>
            <p:nvPr/>
          </p:nvSpPr>
          <p:spPr>
            <a:xfrm>
              <a:off y="2012608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1" id="11"/>
            <p:cNvSpPr/>
            <p:nvPr/>
          </p:nvSpPr>
          <p:spPr>
            <a:xfrm>
              <a:off y="1895214" x="155913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2" id="12"/>
            <p:cNvSpPr/>
            <p:nvPr/>
          </p:nvSpPr>
          <p:spPr>
            <a:xfrm>
              <a:off y="1895214" x="2507302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3" id="13"/>
            <p:cNvSpPr/>
            <p:nvPr/>
          </p:nvSpPr>
          <p:spPr>
            <a:xfrm>
              <a:off y="1895214" x="3455465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4" id="14"/>
            <p:cNvSpPr/>
            <p:nvPr/>
          </p:nvSpPr>
          <p:spPr>
            <a:xfrm>
              <a:off y="1895214" x="4403629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6775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5" id="15"/>
            <p:cNvSpPr/>
            <p:nvPr/>
          </p:nvSpPr>
          <p:spPr>
            <a:xfrm>
              <a:off y="50227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6" id="16"/>
            <p:cNvSpPr/>
            <p:nvPr/>
          </p:nvSpPr>
          <p:spPr>
            <a:xfrm>
              <a:off y="381868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" id="17"/>
            <p:cNvSpPr/>
            <p:nvPr/>
          </p:nvSpPr>
          <p:spPr>
            <a:xfrm>
              <a:off y="2614633" x="1198837"/>
              <a:ext cy="0" cx="3754726"/>
            </a:xfrm>
            <a:custGeom>
              <a:avLst/>
              <a:pathLst>
                <a:path h="0" w="3754726">
                  <a:moveTo>
                    <a:pt y="0" x="0"/>
                  </a:moveTo>
                  <a:lnTo>
                    <a:pt y="0" x="3754726"/>
                  </a:lnTo>
                  <a:lnTo>
                    <a:pt y="0" x="3754726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" id="18"/>
            <p:cNvSpPr/>
            <p:nvPr/>
          </p:nvSpPr>
          <p:spPr>
            <a:xfrm>
              <a:off y="1895214" x="2033221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9" id="19"/>
            <p:cNvSpPr/>
            <p:nvPr/>
          </p:nvSpPr>
          <p:spPr>
            <a:xfrm>
              <a:off y="1895214" x="2981384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0" id="20"/>
            <p:cNvSpPr/>
            <p:nvPr/>
          </p:nvSpPr>
          <p:spPr>
            <a:xfrm>
              <a:off y="1895214" x="3929547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21" id="21"/>
            <p:cNvSpPr/>
            <p:nvPr/>
          </p:nvSpPr>
          <p:spPr>
            <a:xfrm>
              <a:off y="1895214" x="4877710"/>
              <a:ext cy="3907141" cx="0"/>
            </a:xfrm>
            <a:custGeom>
              <a:avLst/>
              <a:pathLst>
                <a:path h="3907141" w="0">
                  <a:moveTo>
                    <a:pt y="3907141" x="0"/>
                  </a:moveTo>
                  <a:lnTo>
                    <a:pt y="0" x="0"/>
                  </a:lnTo>
                  <a:lnTo>
                    <a:pt y="0" x="0"/>
                  </a:lnTo>
                </a:path>
              </a:pathLst>
            </a:custGeom>
            <a:ln cap="flat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2" id="22"/>
            <p:cNvSpPr/>
            <p:nvPr/>
          </p:nvSpPr>
          <p:spPr>
            <a:xfrm>
              <a:off y="5352067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3" id="23"/>
            <p:cNvSpPr/>
            <p:nvPr/>
          </p:nvSpPr>
          <p:spPr>
            <a:xfrm>
              <a:off y="5352067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4" id="24"/>
            <p:cNvSpPr/>
            <p:nvPr/>
          </p:nvSpPr>
          <p:spPr>
            <a:xfrm>
              <a:off y="5412270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5" id="25"/>
            <p:cNvSpPr/>
            <p:nvPr/>
          </p:nvSpPr>
          <p:spPr>
            <a:xfrm>
              <a:off y="5291865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6" id="26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7" id="27"/>
            <p:cNvSpPr/>
            <p:nvPr/>
          </p:nvSpPr>
          <p:spPr>
            <a:xfrm>
              <a:off y="516133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8" id="28"/>
            <p:cNvSpPr/>
            <p:nvPr/>
          </p:nvSpPr>
          <p:spPr>
            <a:xfrm>
              <a:off y="5346338" x="161634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9" id="29"/>
            <p:cNvSpPr/>
            <p:nvPr/>
          </p:nvSpPr>
          <p:spPr>
            <a:xfrm>
              <a:off y="5291865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0" id="30"/>
            <p:cNvSpPr/>
            <p:nvPr/>
          </p:nvSpPr>
          <p:spPr>
            <a:xfrm>
              <a:off y="5352067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1" id="31"/>
            <p:cNvSpPr/>
            <p:nvPr/>
          </p:nvSpPr>
          <p:spPr>
            <a:xfrm>
              <a:off y="5305695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2" id="32"/>
            <p:cNvSpPr/>
            <p:nvPr/>
          </p:nvSpPr>
          <p:spPr>
            <a:xfrm>
              <a:off y="5291865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3" id="33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4" id="34"/>
            <p:cNvSpPr/>
            <p:nvPr/>
          </p:nvSpPr>
          <p:spPr>
            <a:xfrm>
              <a:off y="5365897" x="1825537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5" id="35"/>
            <p:cNvSpPr/>
            <p:nvPr/>
          </p:nvSpPr>
          <p:spPr>
            <a:xfrm>
              <a:off y="5546505" x="1351456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6" id="36"/>
            <p:cNvSpPr/>
            <p:nvPr/>
          </p:nvSpPr>
          <p:spPr>
            <a:xfrm>
              <a:off y="5472472" x="275987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7" id="37"/>
            <p:cNvSpPr/>
            <p:nvPr/>
          </p:nvSpPr>
          <p:spPr>
            <a:xfrm>
              <a:off y="5281740" x="2654930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8" id="38"/>
            <p:cNvSpPr/>
            <p:nvPr/>
          </p:nvSpPr>
          <p:spPr>
            <a:xfrm>
              <a:off y="5402145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39" id="39"/>
            <p:cNvSpPr/>
            <p:nvPr/>
          </p:nvSpPr>
          <p:spPr>
            <a:xfrm>
              <a:off y="5346338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0" id="40"/>
            <p:cNvSpPr/>
            <p:nvPr/>
          </p:nvSpPr>
          <p:spPr>
            <a:xfrm>
              <a:off y="5165731" x="2659326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1" id="41"/>
            <p:cNvSpPr/>
            <p:nvPr/>
          </p:nvSpPr>
          <p:spPr>
            <a:xfrm>
              <a:off y="5286136" x="2090428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2" id="42"/>
            <p:cNvSpPr/>
            <p:nvPr/>
          </p:nvSpPr>
          <p:spPr>
            <a:xfrm>
              <a:off y="5171460" x="238060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3" id="43"/>
            <p:cNvSpPr/>
            <p:nvPr/>
          </p:nvSpPr>
          <p:spPr>
            <a:xfrm>
              <a:off y="528174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4" id="44"/>
            <p:cNvSpPr/>
            <p:nvPr/>
          </p:nvSpPr>
          <p:spPr>
            <a:xfrm>
              <a:off y="559287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5" id="45"/>
            <p:cNvSpPr/>
            <p:nvPr/>
          </p:nvSpPr>
          <p:spPr>
            <a:xfrm>
              <a:off y="5157630" x="2082326"/>
              <a:ext cy="91421" cx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6" id="46"/>
            <p:cNvSpPr/>
            <p:nvPr/>
          </p:nvSpPr>
          <p:spPr>
            <a:xfrm>
              <a:off y="5051055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7" id="47"/>
            <p:cNvSpPr/>
            <p:nvPr/>
          </p:nvSpPr>
          <p:spPr>
            <a:xfrm>
              <a:off y="523166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8" id="48"/>
            <p:cNvSpPr/>
            <p:nvPr/>
          </p:nvSpPr>
          <p:spPr>
            <a:xfrm>
              <a:off y="5221538" x="1991216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49" id="49"/>
            <p:cNvSpPr/>
            <p:nvPr/>
          </p:nvSpPr>
          <p:spPr>
            <a:xfrm>
              <a:off y="5291865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0" id="50"/>
            <p:cNvSpPr/>
            <p:nvPr/>
          </p:nvSpPr>
          <p:spPr>
            <a:xfrm>
              <a:off y="5352067" x="2190973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1" id="51"/>
            <p:cNvSpPr/>
            <p:nvPr/>
          </p:nvSpPr>
          <p:spPr>
            <a:xfrm>
              <a:off y="5231662" x="171689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2" id="52"/>
            <p:cNvSpPr/>
            <p:nvPr/>
          </p:nvSpPr>
          <p:spPr>
            <a:xfrm>
              <a:off y="5231662" x="1811707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3" id="53"/>
            <p:cNvSpPr/>
            <p:nvPr/>
          </p:nvSpPr>
          <p:spPr>
            <a:xfrm>
              <a:off y="5281740" x="2370481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4" id="54"/>
            <p:cNvSpPr/>
            <p:nvPr/>
          </p:nvSpPr>
          <p:spPr>
            <a:xfrm>
              <a:off y="5305695" x="2204803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5" id="55"/>
            <p:cNvSpPr/>
            <p:nvPr/>
          </p:nvSpPr>
          <p:spPr>
            <a:xfrm>
              <a:off y="5352067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6" id="56"/>
            <p:cNvSpPr/>
            <p:nvPr/>
          </p:nvSpPr>
          <p:spPr>
            <a:xfrm>
              <a:off y="5291865" x="1906524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7" id="57"/>
            <p:cNvSpPr/>
            <p:nvPr/>
          </p:nvSpPr>
          <p:spPr>
            <a:xfrm>
              <a:off y="5472472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8" id="58"/>
            <p:cNvSpPr/>
            <p:nvPr/>
          </p:nvSpPr>
          <p:spPr>
            <a:xfrm>
              <a:off y="5412270" x="2475421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59" id="59"/>
            <p:cNvSpPr/>
            <p:nvPr/>
          </p:nvSpPr>
          <p:spPr>
            <a:xfrm>
              <a:off y="5365897" x="1920354"/>
              <a:ext cy="36101" cx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0" id="60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1" id="61"/>
            <p:cNvSpPr/>
            <p:nvPr/>
          </p:nvSpPr>
          <p:spPr>
            <a:xfrm>
              <a:off y="5291865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2" id="62"/>
            <p:cNvSpPr/>
            <p:nvPr/>
          </p:nvSpPr>
          <p:spPr>
            <a:xfrm>
              <a:off y="5406541" x="1995611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3" id="63"/>
            <p:cNvSpPr/>
            <p:nvPr/>
          </p:nvSpPr>
          <p:spPr>
            <a:xfrm>
              <a:off y="5406541" x="1521530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4" id="64"/>
            <p:cNvSpPr/>
            <p:nvPr/>
          </p:nvSpPr>
          <p:spPr>
            <a:xfrm>
              <a:off y="5412270" x="1432442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5" id="65"/>
            <p:cNvSpPr/>
            <p:nvPr/>
          </p:nvSpPr>
          <p:spPr>
            <a:xfrm>
              <a:off y="5214567" x="1984245"/>
              <a:ext cy="97951" cx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6" id="66"/>
            <p:cNvSpPr/>
            <p:nvPr/>
          </p:nvSpPr>
          <p:spPr>
            <a:xfrm>
              <a:off y="5040930" x="2086032"/>
              <a:ext cy="84009" cx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7" id="67"/>
            <p:cNvSpPr/>
            <p:nvPr/>
          </p:nvSpPr>
          <p:spPr>
            <a:xfrm>
              <a:off y="5346338" x="1805979"/>
              <a:ext cy="75218" cx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8" id="68"/>
            <p:cNvSpPr/>
            <p:nvPr/>
          </p:nvSpPr>
          <p:spPr>
            <a:xfrm>
              <a:off y="5231662" x="2096156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69" id="69"/>
            <p:cNvSpPr/>
            <p:nvPr/>
          </p:nvSpPr>
          <p:spPr>
            <a:xfrm>
              <a:off y="5352067" x="1622075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0" id="70"/>
            <p:cNvSpPr/>
            <p:nvPr/>
          </p:nvSpPr>
          <p:spPr>
            <a:xfrm>
              <a:off y="5291865" x="2285789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1" id="71"/>
            <p:cNvSpPr/>
            <p:nvPr/>
          </p:nvSpPr>
          <p:spPr>
            <a:xfrm>
              <a:off y="5352067" x="2001340"/>
              <a:ext cy="63761" cx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2" id="72"/>
            <p:cNvSpPr/>
            <p:nvPr/>
          </p:nvSpPr>
          <p:spPr>
            <a:xfrm>
              <a:off y="3329350" x="3861631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3" id="73"/>
            <p:cNvSpPr/>
            <p:nvPr/>
          </p:nvSpPr>
          <p:spPr>
            <a:xfrm>
              <a:off y="3447873" x="329085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4" id="74"/>
            <p:cNvSpPr/>
            <p:nvPr/>
          </p:nvSpPr>
          <p:spPr>
            <a:xfrm>
              <a:off y="3207063" x="3764933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5" id="75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6" id="76"/>
            <p:cNvSpPr/>
            <p:nvPr/>
          </p:nvSpPr>
          <p:spPr>
            <a:xfrm>
              <a:off y="3387670" x="3385667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7" id="77"/>
            <p:cNvSpPr/>
            <p:nvPr/>
          </p:nvSpPr>
          <p:spPr>
            <a:xfrm>
              <a:off y="345171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8" id="78"/>
            <p:cNvSpPr/>
            <p:nvPr/>
          </p:nvSpPr>
          <p:spPr>
            <a:xfrm>
              <a:off y="3325651" x="3194219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79" id="79"/>
            <p:cNvSpPr/>
            <p:nvPr/>
          </p:nvSpPr>
          <p:spPr>
            <a:xfrm>
              <a:off y="4180560" x="187886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0" id="80"/>
            <p:cNvSpPr/>
            <p:nvPr/>
          </p:nvSpPr>
          <p:spPr>
            <a:xfrm>
              <a:off y="3391509" x="3484322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1" id="81"/>
            <p:cNvSpPr/>
            <p:nvPr/>
          </p:nvSpPr>
          <p:spPr>
            <a:xfrm>
              <a:off y="3810970" x="2154938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2" id="82"/>
            <p:cNvSpPr/>
            <p:nvPr/>
          </p:nvSpPr>
          <p:spPr>
            <a:xfrm>
              <a:off y="4060155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3" id="83"/>
            <p:cNvSpPr/>
            <p:nvPr/>
          </p:nvSpPr>
          <p:spPr>
            <a:xfrm>
              <a:off y="3628480" x="281677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4" id="84"/>
            <p:cNvSpPr/>
            <p:nvPr/>
          </p:nvSpPr>
          <p:spPr>
            <a:xfrm>
              <a:off y="3759142" x="2921843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5" id="85"/>
            <p:cNvSpPr/>
            <p:nvPr/>
          </p:nvSpPr>
          <p:spPr>
            <a:xfrm>
              <a:off y="3329350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6" id="86"/>
            <p:cNvSpPr/>
            <p:nvPr/>
          </p:nvSpPr>
          <p:spPr>
            <a:xfrm>
              <a:off y="3993534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7" id="87"/>
            <p:cNvSpPr/>
            <p:nvPr/>
          </p:nvSpPr>
          <p:spPr>
            <a:xfrm>
              <a:off y="3509958" x="3577182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8" id="88"/>
            <p:cNvSpPr/>
            <p:nvPr/>
          </p:nvSpPr>
          <p:spPr>
            <a:xfrm>
              <a:off y="3447873" x="2532321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89" id="89"/>
            <p:cNvSpPr/>
            <p:nvPr/>
          </p:nvSpPr>
          <p:spPr>
            <a:xfrm>
              <a:off y="3698940" x="273221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0" id="90"/>
            <p:cNvSpPr/>
            <p:nvPr/>
          </p:nvSpPr>
          <p:spPr>
            <a:xfrm>
              <a:off y="3447873" x="310121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1" id="91"/>
            <p:cNvSpPr/>
            <p:nvPr/>
          </p:nvSpPr>
          <p:spPr>
            <a:xfrm>
              <a:off y="3817100" x="2540333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2" id="92"/>
            <p:cNvSpPr/>
            <p:nvPr/>
          </p:nvSpPr>
          <p:spPr>
            <a:xfrm>
              <a:off y="3261990" x="2811494"/>
              <a:ext cy="150146" cx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3" id="93"/>
            <p:cNvSpPr/>
            <p:nvPr/>
          </p:nvSpPr>
          <p:spPr>
            <a:xfrm>
              <a:off y="3752724" x="3010241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4" id="94"/>
            <p:cNvSpPr/>
            <p:nvPr/>
          </p:nvSpPr>
          <p:spPr>
            <a:xfrm>
              <a:off y="3207063" x="3196035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5" id="95"/>
            <p:cNvSpPr/>
            <p:nvPr/>
          </p:nvSpPr>
          <p:spPr>
            <a:xfrm>
              <a:off y="3333346" x="3012280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6" id="96"/>
            <p:cNvSpPr/>
            <p:nvPr/>
          </p:nvSpPr>
          <p:spPr>
            <a:xfrm>
              <a:off y="3572116" x="3294690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7" id="97"/>
            <p:cNvSpPr/>
            <p:nvPr/>
          </p:nvSpPr>
          <p:spPr>
            <a:xfrm>
              <a:off y="3509958" x="3482366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8" id="98"/>
            <p:cNvSpPr/>
            <p:nvPr/>
          </p:nvSpPr>
          <p:spPr>
            <a:xfrm>
              <a:off y="3269148" x="3671999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99" id="99"/>
            <p:cNvSpPr/>
            <p:nvPr/>
          </p:nvSpPr>
          <p:spPr>
            <a:xfrm>
              <a:off y="3143287" x="3571727"/>
              <a:ext cy="146741" cx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0" id="100"/>
            <p:cNvSpPr/>
            <p:nvPr/>
          </p:nvSpPr>
          <p:spPr>
            <a:xfrm>
              <a:off y="3447873" x="2911586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1" id="101"/>
            <p:cNvSpPr/>
            <p:nvPr/>
          </p:nvSpPr>
          <p:spPr>
            <a:xfrm>
              <a:off y="4060155" x="2637394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2" id="102"/>
            <p:cNvSpPr/>
            <p:nvPr/>
          </p:nvSpPr>
          <p:spPr>
            <a:xfrm>
              <a:off y="3877303" x="2445517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3" id="103"/>
            <p:cNvSpPr/>
            <p:nvPr/>
          </p:nvSpPr>
          <p:spPr>
            <a:xfrm>
              <a:off y="3939750" x="2447761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4" id="104"/>
            <p:cNvSpPr/>
            <p:nvPr/>
          </p:nvSpPr>
          <p:spPr>
            <a:xfrm>
              <a:off y="3814966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5" id="105"/>
            <p:cNvSpPr/>
            <p:nvPr/>
          </p:nvSpPr>
          <p:spPr>
            <a:xfrm>
              <a:off y="3084841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6" id="106"/>
            <p:cNvSpPr/>
            <p:nvPr/>
          </p:nvSpPr>
          <p:spPr>
            <a:xfrm>
              <a:off y="3447873" x="2342688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7" id="107"/>
            <p:cNvSpPr/>
            <p:nvPr/>
          </p:nvSpPr>
          <p:spPr>
            <a:xfrm>
              <a:off y="3446056" x="2909770"/>
              <a:ext cy="143228" cx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8" id="108"/>
            <p:cNvSpPr/>
            <p:nvPr/>
          </p:nvSpPr>
          <p:spPr>
            <a:xfrm>
              <a:off y="3327468" x="3575300"/>
              <a:ext cy="139595" cx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09" id="109"/>
            <p:cNvSpPr/>
            <p:nvPr/>
          </p:nvSpPr>
          <p:spPr>
            <a:xfrm>
              <a:off y="3511914" x="319987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0" id="110"/>
            <p:cNvSpPr/>
            <p:nvPr/>
          </p:nvSpPr>
          <p:spPr>
            <a:xfrm>
              <a:off y="3692521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1" id="111"/>
            <p:cNvSpPr/>
            <p:nvPr/>
          </p:nvSpPr>
          <p:spPr>
            <a:xfrm>
              <a:off y="3752724" x="2441343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2" id="112"/>
            <p:cNvSpPr/>
            <p:nvPr/>
          </p:nvSpPr>
          <p:spPr>
            <a:xfrm>
              <a:off y="3513953" x="2443382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3" id="113"/>
            <p:cNvSpPr/>
            <p:nvPr/>
          </p:nvSpPr>
          <p:spPr>
            <a:xfrm>
              <a:off y="3389553" x="3008284"/>
              <a:ext cy="135831" cx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4" id="114"/>
            <p:cNvSpPr/>
            <p:nvPr/>
          </p:nvSpPr>
          <p:spPr>
            <a:xfrm>
              <a:off y="3754763" x="2727831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5" id="115"/>
            <p:cNvSpPr/>
            <p:nvPr/>
          </p:nvSpPr>
          <p:spPr>
            <a:xfrm>
              <a:off y="4180560" x="1973680"/>
              <a:ext cy="119081" cx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6" id="116"/>
            <p:cNvSpPr/>
            <p:nvPr/>
          </p:nvSpPr>
          <p:spPr>
            <a:xfrm>
              <a:off y="3632319" x="2536159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7" id="117"/>
            <p:cNvSpPr/>
            <p:nvPr/>
          </p:nvSpPr>
          <p:spPr>
            <a:xfrm>
              <a:off y="3634358" x="2633015"/>
              <a:ext cy="127839" cx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8" id="118"/>
            <p:cNvSpPr/>
            <p:nvPr/>
          </p:nvSpPr>
          <p:spPr>
            <a:xfrm>
              <a:off y="3632319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19" id="119"/>
            <p:cNvSpPr/>
            <p:nvPr/>
          </p:nvSpPr>
          <p:spPr>
            <a:xfrm>
              <a:off y="3572116" x="3105057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0" id="120"/>
            <p:cNvSpPr/>
            <p:nvPr/>
          </p:nvSpPr>
          <p:spPr>
            <a:xfrm>
              <a:off y="4358923" x="2066252"/>
              <a:ext cy="123570" cx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1" id="121"/>
            <p:cNvSpPr/>
            <p:nvPr/>
          </p:nvSpPr>
          <p:spPr>
            <a:xfrm>
              <a:off y="3692521" x="2630975"/>
              <a:ext cy="131918" cx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2" id="122"/>
            <p:cNvSpPr/>
            <p:nvPr/>
          </p:nvSpPr>
          <p:spPr>
            <a:xfrm>
              <a:off y="2528830" x="3180029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3" id="123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4" id="124"/>
            <p:cNvSpPr/>
            <p:nvPr/>
          </p:nvSpPr>
          <p:spPr>
            <a:xfrm>
              <a:off y="2594935" x="3944463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5" id="125"/>
            <p:cNvSpPr/>
            <p:nvPr/>
          </p:nvSpPr>
          <p:spPr>
            <a:xfrm>
              <a:off y="2780370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6" id="126"/>
            <p:cNvSpPr/>
            <p:nvPr/>
          </p:nvSpPr>
          <p:spPr>
            <a:xfrm>
              <a:off y="2653610" x="3374037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7" id="127"/>
            <p:cNvSpPr/>
            <p:nvPr/>
          </p:nvSpPr>
          <p:spPr>
            <a:xfrm>
              <a:off y="2173518" x="441854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8" id="128"/>
            <p:cNvSpPr/>
            <p:nvPr/>
          </p:nvSpPr>
          <p:spPr>
            <a:xfrm>
              <a:off y="3444300" x="1865033"/>
              <a:ext cy="146741" cx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29" id="129"/>
            <p:cNvSpPr/>
            <p:nvPr/>
          </p:nvSpPr>
          <p:spPr>
            <a:xfrm>
              <a:off y="2358952" x="413892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0" id="130"/>
            <p:cNvSpPr/>
            <p:nvPr/>
          </p:nvSpPr>
          <p:spPr>
            <a:xfrm>
              <a:off y="2659965" x="3570025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1" id="131"/>
            <p:cNvSpPr/>
            <p:nvPr/>
          </p:nvSpPr>
          <p:spPr>
            <a:xfrm>
              <a:off y="2468627" x="4033376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2" id="132"/>
            <p:cNvSpPr/>
            <p:nvPr/>
          </p:nvSpPr>
          <p:spPr>
            <a:xfrm>
              <a:off y="3078121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3" id="133"/>
            <p:cNvSpPr/>
            <p:nvPr/>
          </p:nvSpPr>
          <p:spPr>
            <a:xfrm>
              <a:off y="2959324" x="3283922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4" id="134"/>
            <p:cNvSpPr/>
            <p:nvPr/>
          </p:nvSpPr>
          <p:spPr>
            <a:xfrm>
              <a:off y="2835745" x="3660014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5" id="135"/>
            <p:cNvSpPr/>
            <p:nvPr/>
          </p:nvSpPr>
          <p:spPr>
            <a:xfrm>
              <a:off y="3138324" x="2618600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6" id="136"/>
            <p:cNvSpPr/>
            <p:nvPr/>
          </p:nvSpPr>
          <p:spPr>
            <a:xfrm>
              <a:off y="3072078" x="2707374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7" id="137"/>
            <p:cNvSpPr/>
            <p:nvPr/>
          </p:nvSpPr>
          <p:spPr>
            <a:xfrm>
              <a:off y="2953131" x="3277730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8" id="138"/>
            <p:cNvSpPr/>
            <p:nvPr/>
          </p:nvSpPr>
          <p:spPr>
            <a:xfrm>
              <a:off y="2840572" x="3380392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39" id="139"/>
            <p:cNvSpPr/>
            <p:nvPr/>
          </p:nvSpPr>
          <p:spPr>
            <a:xfrm>
              <a:off y="2111788" x="4511833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0" id="140"/>
            <p:cNvSpPr/>
            <p:nvPr/>
          </p:nvSpPr>
          <p:spPr>
            <a:xfrm>
              <a:off y="1989892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1" id="141"/>
            <p:cNvSpPr/>
            <p:nvPr/>
          </p:nvSpPr>
          <p:spPr>
            <a:xfrm>
              <a:off y="3146860" x="2911586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2" id="142"/>
            <p:cNvSpPr/>
            <p:nvPr/>
          </p:nvSpPr>
          <p:spPr>
            <a:xfrm>
              <a:off y="2712321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3" id="143"/>
            <p:cNvSpPr/>
            <p:nvPr/>
          </p:nvSpPr>
          <p:spPr>
            <a:xfrm>
              <a:off y="3198526" x="2523784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4" id="144"/>
            <p:cNvSpPr/>
            <p:nvPr/>
          </p:nvSpPr>
          <p:spPr>
            <a:xfrm>
              <a:off y="2114881" x="4514927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5" id="145"/>
            <p:cNvSpPr/>
            <p:nvPr/>
          </p:nvSpPr>
          <p:spPr>
            <a:xfrm>
              <a:off y="3201787" x="3190759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6" id="146"/>
            <p:cNvSpPr/>
            <p:nvPr/>
          </p:nvSpPr>
          <p:spPr>
            <a:xfrm>
              <a:off y="2715340" x="3565197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7" id="147"/>
            <p:cNvSpPr/>
            <p:nvPr/>
          </p:nvSpPr>
          <p:spPr>
            <a:xfrm>
              <a:off y="2539560" x="404410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8" id="148"/>
            <p:cNvSpPr/>
            <p:nvPr/>
          </p:nvSpPr>
          <p:spPr>
            <a:xfrm>
              <a:off y="3261990" x="3095943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49" id="149"/>
            <p:cNvSpPr/>
            <p:nvPr/>
          </p:nvSpPr>
          <p:spPr>
            <a:xfrm>
              <a:off y="3201787" x="3001127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0" id="150"/>
            <p:cNvSpPr/>
            <p:nvPr/>
          </p:nvSpPr>
          <p:spPr>
            <a:xfrm>
              <a:off y="2775543" x="3280749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1" id="151"/>
            <p:cNvSpPr/>
            <p:nvPr/>
          </p:nvSpPr>
          <p:spPr>
            <a:xfrm>
              <a:off y="2663424" x="4047565"/>
              <a:ext cy="143228" cx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2" id="152"/>
            <p:cNvSpPr/>
            <p:nvPr/>
          </p:nvSpPr>
          <p:spPr>
            <a:xfrm>
              <a:off y="2477704" x="423208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3" id="153"/>
            <p:cNvSpPr/>
            <p:nvPr/>
          </p:nvSpPr>
          <p:spPr>
            <a:xfrm>
              <a:off y="2295489" x="4704559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4" id="154"/>
            <p:cNvSpPr/>
            <p:nvPr/>
          </p:nvSpPr>
          <p:spPr>
            <a:xfrm>
              <a:off y="2774015" x="3279221"/>
              <a:ext cy="162855" cx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5" id="155"/>
            <p:cNvSpPr/>
            <p:nvPr/>
          </p:nvSpPr>
          <p:spPr>
            <a:xfrm>
              <a:off y="3086658" x="3196035"/>
              <a:ext cy="139595" cx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6" id="156"/>
            <p:cNvSpPr/>
            <p:nvPr/>
          </p:nvSpPr>
          <p:spPr>
            <a:xfrm>
              <a:off y="2787528" x="3008284"/>
              <a:ext cy="135831" cx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7" id="157"/>
            <p:cNvSpPr/>
            <p:nvPr/>
          </p:nvSpPr>
          <p:spPr>
            <a:xfrm>
              <a:off y="2471511" x="4510342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8" id="158"/>
            <p:cNvSpPr/>
            <p:nvPr/>
          </p:nvSpPr>
          <p:spPr>
            <a:xfrm>
              <a:off y="2771066" x="3181455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59" id="159"/>
            <p:cNvSpPr/>
            <p:nvPr/>
          </p:nvSpPr>
          <p:spPr>
            <a:xfrm>
              <a:off y="2840572" x="3285576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0" id="160"/>
            <p:cNvSpPr/>
            <p:nvPr/>
          </p:nvSpPr>
          <p:spPr>
            <a:xfrm>
              <a:off y="3261990" x="2906310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1" id="161"/>
            <p:cNvSpPr/>
            <p:nvPr/>
          </p:nvSpPr>
          <p:spPr>
            <a:xfrm>
              <a:off y="2895948" x="3754830"/>
              <a:ext cy="159800" cx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2" id="162"/>
            <p:cNvSpPr/>
            <p:nvPr/>
          </p:nvSpPr>
          <p:spPr>
            <a:xfrm>
              <a:off y="2771066" x="3560721"/>
              <a:ext cy="168754" cx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3" id="163"/>
            <p:cNvSpPr/>
            <p:nvPr/>
          </p:nvSpPr>
          <p:spPr>
            <a:xfrm>
              <a:off y="3073536" x="3751811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4" id="164"/>
            <p:cNvSpPr/>
            <p:nvPr/>
          </p:nvSpPr>
          <p:spPr>
            <a:xfrm>
              <a:off y="3079729" x="2715025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5" id="165"/>
            <p:cNvSpPr/>
            <p:nvPr/>
          </p:nvSpPr>
          <p:spPr>
            <a:xfrm>
              <a:off y="2591916" x="3656995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6" id="166"/>
            <p:cNvSpPr/>
            <p:nvPr/>
          </p:nvSpPr>
          <p:spPr>
            <a:xfrm>
              <a:off y="2709437" x="3559294"/>
              <a:ext cy="171607" cx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7" id="167"/>
            <p:cNvSpPr/>
            <p:nvPr/>
          </p:nvSpPr>
          <p:spPr>
            <a:xfrm>
              <a:off y="3013334" x="3562179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8" id="168"/>
            <p:cNvSpPr/>
            <p:nvPr/>
          </p:nvSpPr>
          <p:spPr>
            <a:xfrm>
              <a:off y="3139932" x="3189106"/>
              <a:ext cy="153453" cx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69" id="169"/>
            <p:cNvSpPr/>
            <p:nvPr/>
          </p:nvSpPr>
          <p:spPr>
            <a:xfrm>
              <a:off y="3017919" x="3377131"/>
              <a:ext cy="156668" cx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0" id="170"/>
            <p:cNvSpPr/>
            <p:nvPr/>
          </p:nvSpPr>
          <p:spPr>
            <a:xfrm>
              <a:off y="2892929" x="3088097"/>
              <a:ext cy="165838" cx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71" id="171"/>
            <p:cNvSpPr/>
            <p:nvPr/>
          </p:nvSpPr>
          <p:spPr>
            <a:xfrm>
              <a:off y="3081382" x="2811494"/>
              <a:ext cy="150146" cx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72" id="172"/>
            <p:cNvSpPr/>
            <p:nvPr/>
          </p:nvSpPr>
          <p:spPr>
            <a:xfrm>
              <a:off y="4986389" x="1079563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name="tx173" id="173"/>
            <p:cNvSpPr/>
            <p:nvPr/>
          </p:nvSpPr>
          <p:spPr>
            <a:xfrm>
              <a:off y="3782721" x="1079563"/>
              <a:ext cy="71268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name="tx174" id="174"/>
            <p:cNvSpPr/>
            <p:nvPr/>
          </p:nvSpPr>
          <p:spPr>
            <a:xfrm>
              <a:off y="2577307" x="1079563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pl175" id="175"/>
            <p:cNvSpPr/>
            <p:nvPr/>
          </p:nvSpPr>
          <p:spPr>
            <a:xfrm>
              <a:off y="50227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6" id="176"/>
            <p:cNvSpPr/>
            <p:nvPr/>
          </p:nvSpPr>
          <p:spPr>
            <a:xfrm>
              <a:off y="381868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7" id="177"/>
            <p:cNvSpPr/>
            <p:nvPr/>
          </p:nvSpPr>
          <p:spPr>
            <a:xfrm>
              <a:off y="2614633" x="1164042"/>
              <a:ext cy="0" cx="34794"/>
            </a:xfrm>
            <a:custGeom>
              <a:avLst/>
              <a:pathLst>
                <a:path h="0" w="34794">
                  <a:moveTo>
                    <a:pt y="0" x="0"/>
                  </a:moveTo>
                  <a:lnTo>
                    <a:pt y="0" x="34794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8" id="178"/>
            <p:cNvSpPr/>
            <p:nvPr/>
          </p:nvSpPr>
          <p:spPr>
            <a:xfrm>
              <a:off y="5802355" x="2033221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79" id="179"/>
            <p:cNvSpPr/>
            <p:nvPr/>
          </p:nvSpPr>
          <p:spPr>
            <a:xfrm>
              <a:off y="5802355" x="2981384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0" id="180"/>
            <p:cNvSpPr/>
            <p:nvPr/>
          </p:nvSpPr>
          <p:spPr>
            <a:xfrm>
              <a:off y="5802355" x="3929547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l181" id="181"/>
            <p:cNvSpPr/>
            <p:nvPr/>
          </p:nvSpPr>
          <p:spPr>
            <a:xfrm>
              <a:off y="5802355" x="4877710"/>
              <a:ext cy="34794" cx="0"/>
            </a:xfrm>
            <a:custGeom>
              <a:avLst/>
              <a:pathLst>
                <a:path h="34794" w="0">
                  <a:moveTo>
                    <a:pt y="34794" x="0"/>
                  </a:moveTo>
                  <a:lnTo>
                    <a:pt y="0" x="0"/>
                  </a:lnTo>
                </a:path>
              </a:pathLst>
            </a:custGeom>
            <a:ln cap="flat" w="13550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182" id="182"/>
            <p:cNvSpPr/>
            <p:nvPr/>
          </p:nvSpPr>
          <p:spPr>
            <a:xfrm>
              <a:off y="5863948" x="2004899"/>
              <a:ext cy="71650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name="tx183" id="183"/>
            <p:cNvSpPr/>
            <p:nvPr/>
          </p:nvSpPr>
          <p:spPr>
            <a:xfrm>
              <a:off y="5862966" x="2953062"/>
              <a:ext cy="72633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name="tx184" id="184"/>
            <p:cNvSpPr/>
            <p:nvPr/>
          </p:nvSpPr>
          <p:spPr>
            <a:xfrm>
              <a:off y="5864658" x="3901225"/>
              <a:ext cy="70941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name="tx185" id="185"/>
            <p:cNvSpPr/>
            <p:nvPr/>
          </p:nvSpPr>
          <p:spPr>
            <a:xfrm>
              <a:off y="5862911" x="4849388"/>
              <a:ext cy="72687" cx="5664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name="tx186" id="186"/>
            <p:cNvSpPr/>
            <p:nvPr/>
          </p:nvSpPr>
          <p:spPr>
            <a:xfrm>
              <a:off y="5959620" x="2711739"/>
              <a:ext cy="119918" cx="728922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name="tx187" id="187"/>
            <p:cNvSpPr/>
            <p:nvPr/>
          </p:nvSpPr>
          <p:spPr>
            <a:xfrm rot="-5400000">
              <a:off y="3788825" x="608782"/>
              <a:ext cy="119918" cx="7103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name="rc188" id="188"/>
            <p:cNvSpPr/>
            <p:nvPr/>
          </p:nvSpPr>
          <p:spPr>
            <a:xfrm>
              <a:off y="2754137" x="5061563"/>
              <a:ext cy="1267231" cx="780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189" id="189"/>
            <p:cNvSpPr/>
            <p:nvPr/>
          </p:nvSpPr>
          <p:spPr>
            <a:xfrm>
              <a:off y="2800088" x="5115563"/>
              <a:ext cy="96316" cx="6726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name="rc190" id="190"/>
            <p:cNvSpPr/>
            <p:nvPr/>
          </p:nvSpPr>
          <p:spPr>
            <a:xfrm>
              <a:off y="2946696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1" id="191"/>
            <p:cNvSpPr/>
            <p:nvPr/>
          </p:nvSpPr>
          <p:spPr>
            <a:xfrm>
              <a:off y="3001570" x="5177852"/>
              <a:ext cy="91421" cx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2" id="192"/>
            <p:cNvSpPr/>
            <p:nvPr/>
          </p:nvSpPr>
          <p:spPr>
            <a:xfrm>
              <a:off y="3147864" x="5115563"/>
              <a:ext cy="201168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3" id="193"/>
            <p:cNvSpPr/>
            <p:nvPr/>
          </p:nvSpPr>
          <p:spPr>
            <a:xfrm>
              <a:off y="3188908" x="5164022"/>
              <a:ext cy="119081" cx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4" id="194"/>
            <p:cNvSpPr/>
            <p:nvPr/>
          </p:nvSpPr>
          <p:spPr>
            <a:xfrm>
              <a:off y="3349032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5" id="195"/>
            <p:cNvSpPr/>
            <p:nvPr/>
          </p:nvSpPr>
          <p:spPr>
            <a:xfrm>
              <a:off y="3379818" x="5153765"/>
              <a:ext cy="139595" cx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6" id="196"/>
            <p:cNvSpPr/>
            <p:nvPr/>
          </p:nvSpPr>
          <p:spPr>
            <a:xfrm>
              <a:off y="3550200" x="5115563"/>
              <a:ext cy="201167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7" id="197"/>
            <p:cNvSpPr/>
            <p:nvPr/>
          </p:nvSpPr>
          <p:spPr>
            <a:xfrm>
              <a:off y="3572450" x="5145229"/>
              <a:ext cy="156668" cx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198" id="198"/>
            <p:cNvSpPr/>
            <p:nvPr/>
          </p:nvSpPr>
          <p:spPr>
            <a:xfrm>
              <a:off y="3751368" x="5115563"/>
              <a:ext cy="215999" cx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199" id="199"/>
            <p:cNvSpPr/>
            <p:nvPr/>
          </p:nvSpPr>
          <p:spPr>
            <a:xfrm>
              <a:off y="3773565" x="5137759"/>
              <a:ext cy="171607" cx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cap="rnd" w="9000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00" id="200"/>
            <p:cNvSpPr/>
            <p:nvPr/>
          </p:nvSpPr>
          <p:spPr>
            <a:xfrm>
              <a:off y="3009900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name="tx201" id="201"/>
            <p:cNvSpPr/>
            <p:nvPr/>
          </p:nvSpPr>
          <p:spPr>
            <a:xfrm>
              <a:off y="321106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name="tx202" id="202"/>
            <p:cNvSpPr/>
            <p:nvPr/>
          </p:nvSpPr>
          <p:spPr>
            <a:xfrm>
              <a:off y="3412781" x="5356709"/>
              <a:ext cy="72141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name="tx203" id="203"/>
            <p:cNvSpPr/>
            <p:nvPr/>
          </p:nvSpPr>
          <p:spPr>
            <a:xfrm>
              <a:off y="3613404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name="tx204" id="204"/>
            <p:cNvSpPr/>
            <p:nvPr/>
          </p:nvSpPr>
          <p:spPr>
            <a:xfrm>
              <a:off y="3821988" x="5356709"/>
              <a:ext cy="72687" cx="141500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name="rc205" id="205"/>
            <p:cNvSpPr/>
            <p:nvPr/>
          </p:nvSpPr>
          <p:spPr>
            <a:xfrm>
              <a:off y="4093368" x="5061563"/>
              <a:ext cy="850063" cx="7784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name="tx206" id="206"/>
            <p:cNvSpPr/>
            <p:nvPr/>
          </p:nvSpPr>
          <p:spPr>
            <a:xfrm>
              <a:off y="4120288" x="5115563"/>
              <a:ext cy="115347" cx="422374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name="rc207" id="207"/>
            <p:cNvSpPr/>
            <p:nvPr/>
          </p:nvSpPr>
          <p:spPr>
            <a:xfrm>
              <a:off y="4285928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08" id="208"/>
            <p:cNvSpPr/>
            <p:nvPr/>
          </p:nvSpPr>
          <p:spPr>
            <a:xfrm>
              <a:off y="4361686" x="5191321"/>
              <a:ext cy="49651" cx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cap="rnd" w="9000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09" id="209"/>
            <p:cNvSpPr/>
            <p:nvPr/>
          </p:nvSpPr>
          <p:spPr>
            <a:xfrm>
              <a:off y="4487096" x="5115563"/>
              <a:ext cy="201168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0" id="210"/>
            <p:cNvSpPr/>
            <p:nvPr/>
          </p:nvSpPr>
          <p:spPr>
            <a:xfrm>
              <a:off y="4562854" x="5191321"/>
              <a:ext cy="49651" cx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cap="rnd" w="9000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c211" id="211"/>
            <p:cNvSpPr/>
            <p:nvPr/>
          </p:nvSpPr>
          <p:spPr>
            <a:xfrm>
              <a:off y="4688264" x="5115563"/>
              <a:ext cy="201167" cx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cap="rnd" w="13550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pt212" id="212"/>
            <p:cNvSpPr/>
            <p:nvPr/>
          </p:nvSpPr>
          <p:spPr>
            <a:xfrm>
              <a:off y="4764022" x="5191321"/>
              <a:ext cy="49651" cx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cap="rnd" w="9000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x213" id="213"/>
            <p:cNvSpPr/>
            <p:nvPr/>
          </p:nvSpPr>
          <p:spPr>
            <a:xfrm>
              <a:off y="4355461" x="5341877"/>
              <a:ext cy="66357" cx="292933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name="tx214" id="214"/>
            <p:cNvSpPr/>
            <p:nvPr/>
          </p:nvSpPr>
          <p:spPr>
            <a:xfrm>
              <a:off y="4545933" x="5341877"/>
              <a:ext cy="77053" cx="444147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name="tx215" id="215"/>
            <p:cNvSpPr/>
            <p:nvPr/>
          </p:nvSpPr>
          <p:spPr>
            <a:xfrm>
              <a:off y="4731822" x="5341877"/>
              <a:ext cy="92332" cx="378499"/>
            </a:xfrm>
            <a:prstGeom prst="rect">
              <a:avLst/>
            </a:prstGeom>
            <a:noFill/>
          </p:spPr>
          <p:txBody>
            <a:bodyPr anchorCtr="true" anchor="ctr" bIns="0" rIns="0" tIns="0" lIns="0" wrap="none"/>
            <a:lstStyle/>
            <a:p>
              <a:pPr algn="l" indent="0" marR="0" marL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pic>
        <p:nvPicPr>
          <p:cNvPr name="Picture 3" id="3"/>
          <p:cNvPicPr>
            <a:picLocks noChangeAspect="true"/>
          </p:cNvPicPr>
          <p:nvPr>
            <p:ph idx="3"/>
          </p:nvPr>
        </p:nvPicPr>
        <p:blipFill>
          <a:blip r:embed="rId3" cstate="print"/>
          <a:stretch>
            <a:fillRect/>
          </a:stretch>
        </p:blipFill>
        <p:spPr>
          <a:xfrm>
            <a:off y="1825625" x="6172200"/>
            <a:ext cy="4351338" cx="518160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