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763658053"/>
    <p:sldId r:id="rId7" id="1313915776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5181600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r>
              <a:rPr/>
              <a:t/>
            </a:r>
          </a:p>
          <a:p>
            <a:r>
              <a:rPr/>
              <a:t>Hello World!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4946531" x="1876495"/>
              <a:ext cy="347654" cx="93343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6" id="6"/>
            <p:cNvSpPr/>
            <p:nvPr/>
          </p:nvSpPr>
          <p:spPr>
            <a:xfrm>
              <a:off y="4598877" x="2996617"/>
              <a:ext cy="695309" cx="9334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7" id="7"/>
            <p:cNvSpPr/>
            <p:nvPr/>
          </p:nvSpPr>
          <p:spPr>
            <a:xfrm>
              <a:off y="4251222" x="4116739"/>
              <a:ext cy="1042964" cx="93343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8" id="8"/>
            <p:cNvSpPr/>
            <p:nvPr/>
          </p:nvSpPr>
          <p:spPr>
            <a:xfrm>
              <a:off y="3903567" x="5236861"/>
              <a:ext cy="1390618" cx="9334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9" id="9"/>
            <p:cNvSpPr/>
            <p:nvPr/>
          </p:nvSpPr>
          <p:spPr>
            <a:xfrm>
              <a:off y="3555913" x="6356983"/>
              <a:ext cy="1738273" cx="93343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0" id="10"/>
            <p:cNvSpPr/>
            <p:nvPr/>
          </p:nvSpPr>
          <p:spPr>
            <a:xfrm>
              <a:off y="3208258" x="7477105"/>
              <a:ext cy="2085928" cx="933434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1" id="11"/>
            <p:cNvSpPr/>
            <p:nvPr/>
          </p:nvSpPr>
          <p:spPr>
            <a:xfrm>
              <a:off y="2860603" x="8597227"/>
              <a:ext cy="2433582" cx="933434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2" id="12"/>
            <p:cNvSpPr/>
            <p:nvPr/>
          </p:nvSpPr>
          <p:spPr>
            <a:xfrm>
              <a:off y="2512949" x="9717349"/>
              <a:ext cy="2781237" cx="93343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512949" x="1525524"/>
              <a:ext cy="2781237" cx="0"/>
            </a:xfrm>
            <a:custGeom>
              <a:avLst/>
              <a:pathLst>
                <a:path h="2781237" w="0">
                  <a:moveTo>
                    <a:pt y="2781237" x="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5294186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4598877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903567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3208258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512949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 rot="-5400000">
              <a:off y="5248756" x="1243523"/>
              <a:ext cy="90859" cx="708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name="tx20" id="20"/>
            <p:cNvSpPr/>
            <p:nvPr/>
          </p:nvSpPr>
          <p:spPr>
            <a:xfrm rot="-5400000">
              <a:off y="4554095" x="1244171"/>
              <a:ext cy="89563" cx="708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21" id="21"/>
            <p:cNvSpPr/>
            <p:nvPr/>
          </p:nvSpPr>
          <p:spPr>
            <a:xfrm rot="-5400000">
              <a:off y="3859024" x="1244410"/>
              <a:ext cy="89086" cx="708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22" id="22"/>
            <p:cNvSpPr/>
            <p:nvPr/>
          </p:nvSpPr>
          <p:spPr>
            <a:xfrm rot="-5400000">
              <a:off y="3162862" x="1243557"/>
              <a:ext cy="90791" cx="708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23" id="23"/>
            <p:cNvSpPr/>
            <p:nvPr/>
          </p:nvSpPr>
          <p:spPr>
            <a:xfrm rot="-5400000">
              <a:off y="2467519" x="1243523"/>
              <a:ext cy="90859" cx="708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