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38200" y="3564611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38200" y="1755899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38200" y="1755899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58296" y="1825625"/>
            <a:ext cx="5181600" cy="2160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52104" y="1825625"/>
            <a:ext cx="5181600" cy="2160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38200" y="1755899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859976" y="4058042"/>
            <a:ext cx="5181600" cy="2160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5"/>
          </p:nvPr>
        </p:nvSpPr>
        <p:spPr>
          <a:xfrm>
            <a:off x="6157148" y="4049673"/>
            <a:ext cx="5181600" cy="2160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603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38200" y="1735803"/>
            <a:ext cx="10515600" cy="0"/>
          </a:xfrm>
          <a:prstGeom prst="line">
            <a:avLst/>
          </a:prstGeom>
          <a:ln w="104775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74C3C"/>
                </a:solidFill>
              </a:defRPr>
            </a:lvl1pPr>
          </a:lstStyle>
          <a:p>
            <a:fld id="{CE3110EA-6548-4EF6-B0A9-8F847AEECEDD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74C3C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74C3C"/>
                </a:solidFill>
              </a:defRPr>
            </a:lvl1pPr>
          </a:lstStyle>
          <a:p>
            <a:fld id="{C47AABF0-D73A-43C1-84CC-8A30B653538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2" descr="http://www.lindinglab.org/external-files/images/Rlogo1.png/image"/>
          <p:cNvPicPr>
            <a:picLocks noChangeAspect="1" noChangeArrowheads="1"/>
          </p:cNvPicPr>
          <p:nvPr userDrawn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386" y="6227276"/>
            <a:ext cx="662940" cy="502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C3E5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C3E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C3E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E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C3E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Subtitle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8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 </a:t>
            </a:r>
            <a:r>
              <a:rPr lang="fr-FR" dirty="0" err="1" smtClean="0"/>
              <a:t>pretty</a:t>
            </a:r>
            <a:r>
              <a:rPr lang="fr-FR" dirty="0" smtClean="0"/>
              <a:t> design!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for the </a:t>
            </a:r>
            <a:r>
              <a:rPr lang="fr-FR" dirty="0" err="1" smtClean="0"/>
              <a:t>demo</a:t>
            </a:r>
            <a:endParaRPr lang="fr-FR" dirty="0" smtClean="0"/>
          </a:p>
          <a:p>
            <a:r>
              <a:rPr lang="fr-FR" dirty="0" err="1" smtClean="0"/>
              <a:t>See</a:t>
            </a:r>
            <a:r>
              <a:rPr lang="fr-FR" dirty="0" smtClean="0"/>
              <a:t>,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R logo and I have </a:t>
            </a:r>
            <a:r>
              <a:rPr lang="fr-FR" dirty="0" err="1" smtClean="0"/>
              <a:t>changed</a:t>
            </a:r>
            <a:r>
              <a:rPr lang="fr-FR" dirty="0" smtClean="0"/>
              <a:t> default </a:t>
            </a:r>
            <a:r>
              <a:rPr lang="fr-FR" dirty="0" err="1" smtClean="0"/>
              <a:t>colors</a:t>
            </a:r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Slide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This slide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replaced</a:t>
            </a:r>
            <a:r>
              <a:rPr lang="fr-FR" dirty="0" smtClean="0"/>
              <a:t> by a new one </a:t>
            </a:r>
            <a:r>
              <a:rPr lang="fr-FR" dirty="0" err="1" smtClean="0"/>
              <a:t>later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44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This is a title</vt:lpstr>
      <vt:lpstr>What a pretty design!</vt:lpstr>
      <vt:lpstr>Slide title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David Gohel</cp:lastModifiedBy>
  <cp:revision>12</cp:revision>
  <dcterms:created xsi:type="dcterms:W3CDTF">2013-11-21T15:46:01Z</dcterms:created>
  <dcterms:modified xsi:type="dcterms:W3CDTF">2014-07-19T15:46:12Z</dcterms:modified>
</cp:coreProperties>
</file>