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890993370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5486400"/>
            <a:chOff y="914400" x="914400"/>
            <a:chExt cy="4572000" cx="54864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914400" x="914400"/>
              <a:ext cy="4572000" cx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983989" x="1275037"/>
              <a:ext cy="4127803" cx="40595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24165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5211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38006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108013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983989" x="16645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983989" x="26897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983989" x="37148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983989" x="4739986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2881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01608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7440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983989" x="2177154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983989" x="32022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983989" x="42274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983989" x="52525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37874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37874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01476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74271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3694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32145" x="17294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74271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37874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588101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74271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51704" x="19540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42511" x="14415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65079" x="29653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64147" x="28527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69135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32145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41338" x="28571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68543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47066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6414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89228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33236" x="22339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19861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1066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00544" x="21351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74271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37874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10669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64147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588101" x="23641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37874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74271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6507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01476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51704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74271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695748" x="21395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695748" x="16269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493574" x="21281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0973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32145" x="19345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10669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3787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74271" x="24528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502956" x="41595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628278" x="35425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373868" x="40551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564676" x="36450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63211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499257" x="34382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01766" x="20151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568515" x="37514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011776" x="23142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274561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819086" x="30299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2956548" x="31427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502956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04540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693763" x="38519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628278" x="27224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892946" x="29377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628278" x="33375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017906" x="27304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432195" x="30247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950130" x="32388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373868" x="34400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506952" x="32408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759322" x="35463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693763" x="37494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439353" x="39544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306693" x="38465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628278" x="31324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274561" x="28352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081509" x="26279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147356" x="26301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15772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244847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628278" x="25174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626462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501073" x="38500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695720" x="34438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886527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697759" x="26258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566558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2952169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01766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822925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824964" x="28308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822925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759322" x="33413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590329" x="22178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88652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658235" x="34240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727741" x="42500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1923375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789816" x="36334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282523" x="47625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624706" x="20012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478158" x="44598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796170" x="38448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594632" x="43466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238127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112530" x="35356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1982151" x="39424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301729" x="28164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232084" x="29128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106337" x="35294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1986978" x="36397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217393" x="48635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08869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310266" x="31324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851927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365332" x="27138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220487" x="48666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368593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1854946" x="38399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668965" x="43573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432195" x="33322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368593" x="32297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1918548" x="35324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799630" x="43608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603710" x="45607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411294" x="50717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1917021" x="35309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246663" x="34400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1930533" x="32368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59751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1914072" x="34254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1986978" x="35372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432195" x="31272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045753" x="40450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1914072" x="38355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233542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724722" x="39394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849042" x="38340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169939" x="38369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303337" x="34331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174524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042734" x="33243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241388" x="30247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51796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980127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706713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2881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01608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7440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21771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32022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42274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52525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21488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31739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41990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52242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9403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2987931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1953243" x="5442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1999194" x="5496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145802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00676" x="5558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346970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388014" x="5545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548138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578924" x="5534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749306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771556" x="5526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2950474" x="5496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2972671" x="5518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209006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41017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611887" x="5737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812510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02109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292474" x="5442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319394" x="5496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485034" x="5496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560792" x="5572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686202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761960" x="5572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887370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3963128" x="5572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554567" x="5722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745039" x="5722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3930928" x="5722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